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theme/themeOverride12.xml" ContentType="application/vnd.openxmlformats-officedocument.themeOverr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charts/chart28.xml" ContentType="application/vnd.openxmlformats-officedocument.drawingml.char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notesSlides/notesSlide16.xml" ContentType="application/vnd.openxmlformats-officedocument.presentationml.notesSlide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hart31.xml" ContentType="application/vnd.openxmlformats-officedocument.drawingml.chart+xml"/>
  <Override PartName="/docProps/custom.xml" ContentType="application/vnd.openxmlformats-officedocument.custom-properties+xml"/>
  <Override PartName="/ppt/charts/chart7.xml" ContentType="application/vnd.openxmlformats-officedocument.drawingml.chart+xml"/>
  <Override PartName="/ppt/notesSlides/notesSlide12.xml" ContentType="application/vnd.openxmlformats-officedocument.presentationml.notesSlide+xml"/>
  <Override PartName="/ppt/charts/chart20.xml" ContentType="application/vnd.openxmlformats-officedocument.drawingml.chart+xml"/>
  <Override PartName="/ppt/theme/themeOverride17.xml" ContentType="application/vnd.openxmlformats-officedocument.themeOverr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theme/themeOverride13.xml" ContentType="application/vnd.openxmlformats-officedocument.themeOverr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8.xml" ContentType="application/vnd.openxmlformats-officedocument.themeOverride+xml"/>
  <Override PartName="/ppt/theme/themeOverride11.xml" ContentType="application/vnd.openxmlformats-officedocument.themeOverride+xml"/>
  <Override PartName="/ppt/charts/chart29.xml" ContentType="application/vnd.openxmlformats-officedocument.drawingml.chart+xml"/>
  <Override PartName="/ppt/theme/themeOverride20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Override PartName="/ppt/charts/chart16.xml" ContentType="application/vnd.openxmlformats-officedocument.drawingml.chart+xml"/>
  <Override PartName="/ppt/notesSlides/notesSlide17.xml" ContentType="application/vnd.openxmlformats-officedocument.presentationml.notesSlide+xml"/>
  <Override PartName="/ppt/charts/chart25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charts/chart14.xml" ContentType="application/vnd.openxmlformats-officedocument.drawingml.chart+xml"/>
  <Override PartName="/ppt/notesSlides/notesSlide15.xml" ContentType="application/vnd.openxmlformats-officedocument.presentationml.notesSlide+xml"/>
  <Override PartName="/ppt/charts/chart23.xml" ContentType="application/vnd.openxmlformats-officedocument.drawingml.chart+xml"/>
  <Override PartName="/ppt/charts/chart32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notesSlides/notesSlide13.xml" ContentType="application/vnd.openxmlformats-officedocument.presentationml.notesSlide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theme/themeOverride18.xml" ContentType="application/vnd.openxmlformats-officedocument.themeOverr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theme/themeOverride16.xml" ContentType="application/vnd.openxmlformats-officedocument.themeOverr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theme/themeOverride9.xml" ContentType="application/vnd.openxmlformats-officedocument.themeOverride+xml"/>
  <Override PartName="/ppt/theme/themeOverride14.xml" ContentType="application/vnd.openxmlformats-officedocument.themeOverr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charts/chart19.xml" ContentType="application/vnd.openxmlformats-officedocument.drawingml.chart+xml"/>
  <Override PartName="/ppt/theme/themeOverride10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theme/themeOverride3.xml" ContentType="application/vnd.openxmlformats-officedocument.themeOverride+xml"/>
  <Override PartName="/ppt/notesSlides/notesSlide18.xml" ContentType="application/vnd.openxmlformats-officedocument.presentationml.notesSlide+xml"/>
  <Override PartName="/ppt/charts/chart26.xml" ContentType="application/vnd.openxmlformats-officedocument.drawingml.chart+xml"/>
  <Default Extension="rels" ContentType="application/vnd.openxmlformats-package.relationships+xml"/>
  <Override PartName="/ppt/slides/slide23.xml" ContentType="application/vnd.openxmlformats-officedocument.presentationml.slide+xml"/>
  <Override PartName="/ppt/charts/chart15.xml" ContentType="application/vnd.openxmlformats-officedocument.drawingml.chart+xml"/>
  <Override PartName="/ppt/charts/chart33.xml" ContentType="application/vnd.openxmlformats-officedocument.drawingml.char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notesSlides/notesSlide14.xml" ContentType="application/vnd.openxmlformats-officedocument.presentationml.notesSlide+xml"/>
  <Override PartName="/ppt/charts/chart22.xml" ContentType="application/vnd.openxmlformats-officedocument.drawingml.chart+xml"/>
  <Override PartName="/ppt/theme/themeOverride19.xml" ContentType="application/vnd.openxmlformats-officedocument.themeOverride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theme/themeOverride15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9" r:id="rId1"/>
  </p:sldMasterIdLst>
  <p:notesMasterIdLst>
    <p:notesMasterId r:id="rId39"/>
  </p:notesMasterIdLst>
  <p:handoutMasterIdLst>
    <p:handoutMasterId r:id="rId40"/>
  </p:handoutMasterIdLst>
  <p:sldIdLst>
    <p:sldId id="256" r:id="rId2"/>
    <p:sldId id="276" r:id="rId3"/>
    <p:sldId id="382" r:id="rId4"/>
    <p:sldId id="335" r:id="rId5"/>
    <p:sldId id="367" r:id="rId6"/>
    <p:sldId id="332" r:id="rId7"/>
    <p:sldId id="339" r:id="rId8"/>
    <p:sldId id="356" r:id="rId9"/>
    <p:sldId id="323" r:id="rId10"/>
    <p:sldId id="338" r:id="rId11"/>
    <p:sldId id="383" r:id="rId12"/>
    <p:sldId id="381" r:id="rId13"/>
    <p:sldId id="385" r:id="rId14"/>
    <p:sldId id="386" r:id="rId15"/>
    <p:sldId id="387" r:id="rId16"/>
    <p:sldId id="388" r:id="rId17"/>
    <p:sldId id="384" r:id="rId18"/>
    <p:sldId id="370" r:id="rId19"/>
    <p:sldId id="371" r:id="rId20"/>
    <p:sldId id="372" r:id="rId21"/>
    <p:sldId id="342" r:id="rId22"/>
    <p:sldId id="324" r:id="rId23"/>
    <p:sldId id="330" r:id="rId24"/>
    <p:sldId id="373" r:id="rId25"/>
    <p:sldId id="376" r:id="rId26"/>
    <p:sldId id="375" r:id="rId27"/>
    <p:sldId id="289" r:id="rId28"/>
    <p:sldId id="399" r:id="rId29"/>
    <p:sldId id="389" r:id="rId30"/>
    <p:sldId id="390" r:id="rId31"/>
    <p:sldId id="391" r:id="rId32"/>
    <p:sldId id="392" r:id="rId33"/>
    <p:sldId id="393" r:id="rId34"/>
    <p:sldId id="394" r:id="rId35"/>
    <p:sldId id="397" r:id="rId36"/>
    <p:sldId id="398" r:id="rId37"/>
    <p:sldId id="396" r:id="rId38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0000"/>
    <a:srgbClr val="66FFFF"/>
    <a:srgbClr val="BC0000"/>
    <a:srgbClr val="66FF33"/>
    <a:srgbClr val="CCFF33"/>
    <a:srgbClr val="FF6600"/>
    <a:srgbClr val="FFFF00"/>
    <a:srgbClr val="000000"/>
    <a:srgbClr val="FF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283" autoAdjust="0"/>
    <p:restoredTop sz="98037" autoAdjust="0"/>
  </p:normalViewPr>
  <p:slideViewPr>
    <p:cSldViewPr>
      <p:cViewPr>
        <p:scale>
          <a:sx n="100" d="100"/>
          <a:sy n="100" d="100"/>
        </p:scale>
        <p:origin x="-606" y="-66"/>
      </p:cViewPr>
      <p:guideLst>
        <p:guide orient="horz" pos="4319"/>
        <p:guide orient="horz" pos="624"/>
        <p:guide orient="horz" pos="1056"/>
        <p:guide orient="horz" pos="3408"/>
        <p:guide orient="horz" pos="2256"/>
        <p:guide orient="horz" pos="2736"/>
        <p:guide orient="horz" pos="3936"/>
        <p:guide orient="horz" pos="1158"/>
        <p:guide pos="2976"/>
        <p:guide pos="864"/>
        <p:guide pos="5616"/>
        <p:guide pos="480"/>
        <p:guide pos="35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KROGULSKI\Documents\Krzysztof\_PREZENTACJE\Riga_November%202011\Growth_Deficits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KROGULSKI\Documents\Krzysztof\_PREZENTACJE\Riga%20August%202010\CDS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KROGULSKI\Documents\Krzysztof\_PREZENTACJE\Vienna%20October%202011\GlobalOutlook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darblapa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KROGULSKI\Documents\Krzysztof\_PREZENTACJE\Vienna%20October%202011\Consesnus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KROGULSKI\Documents\Krzysztof\_PREZENTACJE\Vienna%20October%202011\VIX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KROGULSKI\Documents\Krzysztof\_PREZENTACJE\Vienna%20October%202011\CDS.xls" TargetMode="Externa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KROGULSKI\Documents\Krzysztof\Small%20tasks\VEE\Fall%202011%20VEE%20indicators_CEE.xlsm" TargetMode="External"/><Relationship Id="rId1" Type="http://schemas.openxmlformats.org/officeDocument/2006/relationships/themeOverride" Target="../theme/themeOverride5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KROGULSKI\Documents\Krzysztof\_PREZENTACJE\Stockholm%20November%2011\ExDebt.xls" TargetMode="External"/><Relationship Id="rId1" Type="http://schemas.openxmlformats.org/officeDocument/2006/relationships/themeOverride" Target="../theme/themeOverride6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KROGULSKI\Documents\Krzysztof\_PREZENTACJE\Stockholm%20November%2011\ExDebt.xls" TargetMode="External"/><Relationship Id="rId1" Type="http://schemas.openxmlformats.org/officeDocument/2006/relationships/themeOverride" Target="../theme/themeOverride7.xm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KROGULSKI\Documents\Krzysztof\_PREZENTACJE\Riga%20August%202010\BISexpo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KROGULSKI\Documents\Krzysztof\_PREZENTACJE\Riga_November%202011\domesticdemand.xlsx" TargetMode="External"/><Relationship Id="rId1" Type="http://schemas.openxmlformats.org/officeDocument/2006/relationships/themeOverride" Target="../theme/themeOverride2.xm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KROGULSKI\Documents\Krzysztof\_PREZENTACJE\Riga%20March%202011\weo.xlsx" TargetMode="External"/></Relationships>
</file>

<file path=ppt/charts/_rels/chart2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KROGULSKI\Documents\Krzysztof\_PREZENTACJE\Stockholm%20November%2011\Copy%20of%20Charts&amp;Tables.xlsx" TargetMode="External"/><Relationship Id="rId1" Type="http://schemas.openxmlformats.org/officeDocument/2006/relationships/themeOverride" Target="../theme/themeOverride8.xm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KROGULSKI\Documents\Krzysztof\Small%20tasks\VEE\Fall%202011%20VEE%20indicators_CEE.xlsm" TargetMode="External"/><Relationship Id="rId1" Type="http://schemas.openxmlformats.org/officeDocument/2006/relationships/themeOverride" Target="../theme/themeOverride9.xml"/></Relationships>
</file>

<file path=ppt/charts/_rels/chart2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KROGULSKI\Documents\Krzysztof\Small%20tasks\VEE\Fall%202011%20VEE%20indicators_CEE.xlsm" TargetMode="External"/><Relationship Id="rId1" Type="http://schemas.openxmlformats.org/officeDocument/2006/relationships/themeOverride" Target="../theme/themeOverride10.xml"/></Relationships>
</file>

<file path=ppt/charts/_rels/chart2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KROGULSKI\Documents\Krzysztof\_PREZENTACJE\Riga_November%202011\LtD.xlsx" TargetMode="External"/><Relationship Id="rId1" Type="http://schemas.openxmlformats.org/officeDocument/2006/relationships/themeOverride" Target="../theme/themeOverride11.xml"/></Relationships>
</file>

<file path=ppt/charts/_rels/chart2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KROGULSKI\Documents\Krzysztof\_PREZENTACJE\Riga%20March%202011\weo.xlsx" TargetMode="External"/><Relationship Id="rId1" Type="http://schemas.openxmlformats.org/officeDocument/2006/relationships/themeOverride" Target="../theme/themeOverride12.xml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KROGULSKI\Documents\Krzysztof\_PREZENTACJE\Riga%20March%202011\weo.xlsx" TargetMode="External"/><Relationship Id="rId1" Type="http://schemas.openxmlformats.org/officeDocument/2006/relationships/themeOverride" Target="../theme/themeOverride13.xml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KROGULSKI\Documents\Krzysztof\_PREZENTACJE\Riga%20March%202011\weo.xlsx" TargetMode="External"/><Relationship Id="rId1" Type="http://schemas.openxmlformats.org/officeDocument/2006/relationships/themeOverride" Target="../theme/themeOverride14.xml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KROGULSKI\Documents\Krzysztof\_PREZENTACJE\Riga%20March%202011\weo.xlsx" TargetMode="External"/><Relationship Id="rId1" Type="http://schemas.openxmlformats.org/officeDocument/2006/relationships/themeOverride" Target="../theme/themeOverride15.xml"/></Relationships>
</file>

<file path=ppt/charts/_rels/chart2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KROGULSKI\Documents\Krzysztof\_PREZENTACJE\Riga%20March%202011\weo.xlsx" TargetMode="External"/><Relationship Id="rId1" Type="http://schemas.openxmlformats.org/officeDocument/2006/relationships/themeOverride" Target="../theme/themeOverride16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KROGULSKI\Documents\Krzysztof\_PREZENTACJE\Riga_November%202011\Domestic_ForeignDemand.xlsx" TargetMode="External"/></Relationships>
</file>

<file path=ppt/charts/_rels/chart3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KROGULSKI\Documents\Krzysztof\_PREZENTACJE\Riga%20March%202011\weo.xlsx" TargetMode="External"/><Relationship Id="rId1" Type="http://schemas.openxmlformats.org/officeDocument/2006/relationships/themeOverride" Target="../theme/themeOverride17.xml"/></Relationships>
</file>

<file path=ppt/charts/_rels/chart3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KROGULSKI\Documents\Krzysztof\_PREZENTACJE\Riga%20March%202011\weo.xlsx" TargetMode="External"/><Relationship Id="rId1" Type="http://schemas.openxmlformats.org/officeDocument/2006/relationships/themeOverride" Target="../theme/themeOverride18.xml"/></Relationships>
</file>

<file path=ppt/charts/_rels/chart3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KROGULSKI\Documents\Krzysztof\_PREZENTACJE\Riga%20March%202011\weo.xlsx" TargetMode="External"/><Relationship Id="rId1" Type="http://schemas.openxmlformats.org/officeDocument/2006/relationships/themeOverride" Target="../theme/themeOverride19.xml"/></Relationships>
</file>

<file path=ppt/charts/_rels/chart3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KROGULSKI\Documents\Krzysztof\_PREZENTACJE\Riga%20March%202011\weo.xlsx" TargetMode="External"/><Relationship Id="rId1" Type="http://schemas.openxmlformats.org/officeDocument/2006/relationships/themeOverride" Target="../theme/themeOverride20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KROGULSKI\Documents\Krzysztof\_PREZENTACJE\Stockholm%20November%2011\WEO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KROGULSKI\Documents\Krzysztof\_PREZENTACJE\Stockholm%20November%2011\WEO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KROGULSKI\Documents\Krzysztof\_PREZENTACJE\Stockholm%20November%2011\WEO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KROGULSKI\Documents\Krzysztof\_PREZENTACJE\Stockholm%20November%2011\competitiveness.xlsx" TargetMode="External"/><Relationship Id="rId1" Type="http://schemas.openxmlformats.org/officeDocument/2006/relationships/themeOverride" Target="../theme/themeOverride3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KKROGULSKI\Documents\Krzysztof\_PREZENTACJE\Riga%20March%202011\weo.xlsx" TargetMode="External"/><Relationship Id="rId1" Type="http://schemas.openxmlformats.org/officeDocument/2006/relationships/themeOverride" Target="../theme/themeOverride4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KROGULSKI\Documents\Krzysztof\_PREZENTACJE\Riga%20August%202010\CD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7.2121092817943364E-2"/>
          <c:y val="3.1099654209890429E-2"/>
          <c:w val="0.90013898830827954"/>
          <c:h val="0.72400222087623656"/>
        </c:manualLayout>
      </c:layout>
      <c:lineChart>
        <c:grouping val="standard"/>
        <c:ser>
          <c:idx val="0"/>
          <c:order val="0"/>
          <c:tx>
            <c:strRef>
              <c:f>'Chart 3-4'!$A$43</c:f>
              <c:strCache>
                <c:ptCount val="1"/>
                <c:pt idx="0">
                  <c:v>Estonia</c:v>
                </c:pt>
              </c:strCache>
            </c:strRef>
          </c:tx>
          <c:spPr>
            <a:ln w="38100">
              <a:solidFill>
                <a:srgbClr val="FFFF00"/>
              </a:solidFill>
              <a:prstDash val="solid"/>
            </a:ln>
          </c:spPr>
          <c:marker>
            <c:symbol val="none"/>
          </c:marker>
          <c:cat>
            <c:numRef>
              <c:f>'Chart 3-4'!$B$35:$J$35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'Chart 3-4'!$B$43:$J$43</c:f>
              <c:numCache>
                <c:formatCode>General</c:formatCode>
                <c:ptCount val="9"/>
                <c:pt idx="0">
                  <c:v>100</c:v>
                </c:pt>
                <c:pt idx="1">
                  <c:v>109.43107252122502</c:v>
                </c:pt>
                <c:pt idx="2">
                  <c:v>120.98882308044413</c:v>
                </c:pt>
                <c:pt idx="3">
                  <c:v>129.36095076917479</c:v>
                </c:pt>
                <c:pt idx="4">
                  <c:v>122.81025352439244</c:v>
                </c:pt>
                <c:pt idx="5">
                  <c:v>105.7404511392525</c:v>
                </c:pt>
                <c:pt idx="6">
                  <c:v>109.02414317243019</c:v>
                </c:pt>
                <c:pt idx="7">
                  <c:v>116.16405759289624</c:v>
                </c:pt>
                <c:pt idx="8">
                  <c:v>120.8169542787423</c:v>
                </c:pt>
              </c:numCache>
            </c:numRef>
          </c:val>
        </c:ser>
        <c:ser>
          <c:idx val="1"/>
          <c:order val="1"/>
          <c:tx>
            <c:strRef>
              <c:f>'Chart 3-4'!$A$51</c:f>
              <c:strCache>
                <c:ptCount val="1"/>
                <c:pt idx="0">
                  <c:v>Latvia</c:v>
                </c:pt>
              </c:strCache>
            </c:strRef>
          </c:tx>
          <c:spPr>
            <a:ln w="38100">
              <a:solidFill>
                <a:srgbClr val="FF0000"/>
              </a:solidFill>
              <a:prstDash val="lgDash"/>
            </a:ln>
          </c:spPr>
          <c:marker>
            <c:symbol val="none"/>
          </c:marker>
          <c:cat>
            <c:numRef>
              <c:f>'Chart 3-4'!$B$35:$J$35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'Chart 3-4'!$B$51:$J$51</c:f>
              <c:numCache>
                <c:formatCode>General</c:formatCode>
                <c:ptCount val="9"/>
                <c:pt idx="0">
                  <c:v>100</c:v>
                </c:pt>
                <c:pt idx="1">
                  <c:v>110.602440900779</c:v>
                </c:pt>
                <c:pt idx="2">
                  <c:v>124.13269362646007</c:v>
                </c:pt>
                <c:pt idx="3">
                  <c:v>136.5181713631593</c:v>
                </c:pt>
                <c:pt idx="4">
                  <c:v>130.7249508612511</c:v>
                </c:pt>
                <c:pt idx="5">
                  <c:v>107.2532939532245</c:v>
                </c:pt>
                <c:pt idx="6">
                  <c:v>106.88487506647893</c:v>
                </c:pt>
                <c:pt idx="7">
                  <c:v>111.12026801258115</c:v>
                </c:pt>
                <c:pt idx="8">
                  <c:v>114.42632027901102</c:v>
                </c:pt>
              </c:numCache>
            </c:numRef>
          </c:val>
        </c:ser>
        <c:ser>
          <c:idx val="2"/>
          <c:order val="2"/>
          <c:tx>
            <c:strRef>
              <c:f>'Chart 3-4'!$A$52</c:f>
              <c:strCache>
                <c:ptCount val="1"/>
                <c:pt idx="0">
                  <c:v>Lithuania</c:v>
                </c:pt>
              </c:strCache>
            </c:strRef>
          </c:tx>
          <c:spPr>
            <a:ln w="38100">
              <a:solidFill>
                <a:srgbClr val="00FF00"/>
              </a:solidFill>
              <a:prstDash val="dash"/>
            </a:ln>
          </c:spPr>
          <c:marker>
            <c:symbol val="none"/>
          </c:marker>
          <c:cat>
            <c:numRef>
              <c:f>'Chart 3-4'!$B$35:$J$35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'Chart 3-4'!$B$52:$J$52</c:f>
              <c:numCache>
                <c:formatCode>General</c:formatCode>
                <c:ptCount val="9"/>
                <c:pt idx="0">
                  <c:v>100</c:v>
                </c:pt>
                <c:pt idx="1">
                  <c:v>107.80232842521941</c:v>
                </c:pt>
                <c:pt idx="2">
                  <c:v>116.25911504940782</c:v>
                </c:pt>
                <c:pt idx="3">
                  <c:v>127.69874136113089</c:v>
                </c:pt>
                <c:pt idx="4">
                  <c:v>131.43711745622511</c:v>
                </c:pt>
                <c:pt idx="5">
                  <c:v>112.06103531995598</c:v>
                </c:pt>
                <c:pt idx="6">
                  <c:v>113.54210390775712</c:v>
                </c:pt>
                <c:pt idx="7">
                  <c:v>120.32812844774195</c:v>
                </c:pt>
                <c:pt idx="8">
                  <c:v>124.37857711290587</c:v>
                </c:pt>
              </c:numCache>
            </c:numRef>
          </c:val>
        </c:ser>
        <c:marker val="1"/>
        <c:axId val="81870208"/>
        <c:axId val="82002304"/>
      </c:lineChart>
      <c:catAx>
        <c:axId val="81870208"/>
        <c:scaling>
          <c:orientation val="minMax"/>
        </c:scaling>
        <c:axPos val="b"/>
        <c:numFmt formatCode="General" sourceLinked="1"/>
        <c:tickLblPos val="low"/>
        <c:txPr>
          <a:bodyPr/>
          <a:lstStyle/>
          <a:p>
            <a:pPr>
              <a:defRPr lang="en-US"/>
            </a:pPr>
            <a:endParaRPr lang="lv-LV"/>
          </a:p>
        </c:txPr>
        <c:crossAx val="82002304"/>
        <c:crosses val="autoZero"/>
        <c:auto val="1"/>
        <c:lblAlgn val="ctr"/>
        <c:lblOffset val="100"/>
      </c:catAx>
      <c:valAx>
        <c:axId val="82002304"/>
        <c:scaling>
          <c:orientation val="minMax"/>
          <c:max val="150"/>
          <c:min val="8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lv-LV"/>
          </a:p>
        </c:txPr>
        <c:crossAx val="8187020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8064996420901978"/>
          <c:y val="0.85534847567131134"/>
          <c:w val="0.46597279885468962"/>
          <c:h val="6.8908678081906441E-2"/>
        </c:manualLayout>
      </c:layout>
      <c:txPr>
        <a:bodyPr/>
        <a:lstStyle/>
        <a:p>
          <a:pPr>
            <a:defRPr lang="en-US"/>
          </a:pPr>
          <a:endParaRPr lang="lv-LV"/>
        </a:p>
      </c:txPr>
    </c:legend>
    <c:plotVisOnly val="1"/>
  </c:chart>
  <c:txPr>
    <a:bodyPr/>
    <a:lstStyle/>
    <a:p>
      <a:pPr>
        <a:defRPr sz="1800">
          <a:solidFill>
            <a:schemeClr val="bg1"/>
          </a:solidFill>
          <a:latin typeface="Garamond" pitchFamily="18" charset="0"/>
        </a:defRPr>
      </a:pPr>
      <a:endParaRPr lang="lv-LV"/>
    </a:p>
  </c:txPr>
  <c:externalData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hart>
    <c:plotArea>
      <c:layout/>
      <c:lineChart>
        <c:grouping val="standard"/>
        <c:ser>
          <c:idx val="0"/>
          <c:order val="0"/>
          <c:tx>
            <c:strRef>
              <c:f>Sheet1!$B$5</c:f>
              <c:strCache>
                <c:ptCount val="1"/>
                <c:pt idx="0">
                  <c:v>Bulgaria</c:v>
                </c:pt>
              </c:strCache>
            </c:strRef>
          </c:tx>
          <c:spPr>
            <a:ln>
              <a:solidFill>
                <a:srgbClr val="FF9900"/>
              </a:solidFill>
              <a:prstDash val="sysDot"/>
            </a:ln>
          </c:spPr>
          <c:marker>
            <c:symbol val="none"/>
          </c:marker>
          <c:cat>
            <c:numRef>
              <c:f>Sheet1!$A$496:$A$1020</c:f>
              <c:numCache>
                <c:formatCode>yyyy/mm/dd</c:formatCode>
                <c:ptCount val="525"/>
                <c:pt idx="0">
                  <c:v>40134</c:v>
                </c:pt>
                <c:pt idx="1">
                  <c:v>40135</c:v>
                </c:pt>
                <c:pt idx="2">
                  <c:v>40136</c:v>
                </c:pt>
                <c:pt idx="3">
                  <c:v>40137</c:v>
                </c:pt>
                <c:pt idx="4">
                  <c:v>40140</c:v>
                </c:pt>
                <c:pt idx="5">
                  <c:v>40141</c:v>
                </c:pt>
                <c:pt idx="6">
                  <c:v>40142</c:v>
                </c:pt>
                <c:pt idx="7">
                  <c:v>40143</c:v>
                </c:pt>
                <c:pt idx="8">
                  <c:v>40144</c:v>
                </c:pt>
                <c:pt idx="9">
                  <c:v>40147</c:v>
                </c:pt>
                <c:pt idx="10">
                  <c:v>40148</c:v>
                </c:pt>
                <c:pt idx="11">
                  <c:v>40149</c:v>
                </c:pt>
                <c:pt idx="12">
                  <c:v>40150</c:v>
                </c:pt>
                <c:pt idx="13">
                  <c:v>40151</c:v>
                </c:pt>
                <c:pt idx="14">
                  <c:v>40154</c:v>
                </c:pt>
                <c:pt idx="15">
                  <c:v>40155</c:v>
                </c:pt>
                <c:pt idx="16">
                  <c:v>40156</c:v>
                </c:pt>
                <c:pt idx="17">
                  <c:v>40157</c:v>
                </c:pt>
                <c:pt idx="18">
                  <c:v>40158</c:v>
                </c:pt>
                <c:pt idx="19">
                  <c:v>40161</c:v>
                </c:pt>
                <c:pt idx="20">
                  <c:v>40162</c:v>
                </c:pt>
                <c:pt idx="21">
                  <c:v>40163</c:v>
                </c:pt>
                <c:pt idx="22">
                  <c:v>40164</c:v>
                </c:pt>
                <c:pt idx="23">
                  <c:v>40165</c:v>
                </c:pt>
                <c:pt idx="24">
                  <c:v>40168</c:v>
                </c:pt>
                <c:pt idx="25">
                  <c:v>40169</c:v>
                </c:pt>
                <c:pt idx="26">
                  <c:v>40170</c:v>
                </c:pt>
                <c:pt idx="27">
                  <c:v>40171</c:v>
                </c:pt>
                <c:pt idx="28">
                  <c:v>40172</c:v>
                </c:pt>
                <c:pt idx="29">
                  <c:v>40175</c:v>
                </c:pt>
                <c:pt idx="30">
                  <c:v>40176</c:v>
                </c:pt>
                <c:pt idx="31">
                  <c:v>40177</c:v>
                </c:pt>
                <c:pt idx="32">
                  <c:v>40178</c:v>
                </c:pt>
                <c:pt idx="33">
                  <c:v>40179</c:v>
                </c:pt>
                <c:pt idx="34">
                  <c:v>40182</c:v>
                </c:pt>
                <c:pt idx="35">
                  <c:v>40183</c:v>
                </c:pt>
                <c:pt idx="36">
                  <c:v>40184</c:v>
                </c:pt>
                <c:pt idx="37">
                  <c:v>40185</c:v>
                </c:pt>
                <c:pt idx="38">
                  <c:v>40186</c:v>
                </c:pt>
                <c:pt idx="39">
                  <c:v>40189</c:v>
                </c:pt>
                <c:pt idx="40">
                  <c:v>40190</c:v>
                </c:pt>
                <c:pt idx="41">
                  <c:v>40191</c:v>
                </c:pt>
                <c:pt idx="42">
                  <c:v>40192</c:v>
                </c:pt>
                <c:pt idx="43">
                  <c:v>40193</c:v>
                </c:pt>
                <c:pt idx="44">
                  <c:v>40196</c:v>
                </c:pt>
                <c:pt idx="45">
                  <c:v>40197</c:v>
                </c:pt>
                <c:pt idx="46">
                  <c:v>40198</c:v>
                </c:pt>
                <c:pt idx="47">
                  <c:v>40199</c:v>
                </c:pt>
                <c:pt idx="48">
                  <c:v>40200</c:v>
                </c:pt>
                <c:pt idx="49">
                  <c:v>40203</c:v>
                </c:pt>
                <c:pt idx="50">
                  <c:v>40204</c:v>
                </c:pt>
                <c:pt idx="51">
                  <c:v>40205</c:v>
                </c:pt>
                <c:pt idx="52">
                  <c:v>40206</c:v>
                </c:pt>
                <c:pt idx="53">
                  <c:v>40207</c:v>
                </c:pt>
                <c:pt idx="54">
                  <c:v>40210</c:v>
                </c:pt>
                <c:pt idx="55">
                  <c:v>40211</c:v>
                </c:pt>
                <c:pt idx="56">
                  <c:v>40212</c:v>
                </c:pt>
                <c:pt idx="57">
                  <c:v>40213</c:v>
                </c:pt>
                <c:pt idx="58">
                  <c:v>40214</c:v>
                </c:pt>
                <c:pt idx="59">
                  <c:v>40217</c:v>
                </c:pt>
                <c:pt idx="60">
                  <c:v>40218</c:v>
                </c:pt>
                <c:pt idx="61">
                  <c:v>40219</c:v>
                </c:pt>
                <c:pt idx="62">
                  <c:v>40220</c:v>
                </c:pt>
                <c:pt idx="63">
                  <c:v>40221</c:v>
                </c:pt>
                <c:pt idx="64">
                  <c:v>40224</c:v>
                </c:pt>
                <c:pt idx="65">
                  <c:v>40225</c:v>
                </c:pt>
                <c:pt idx="66">
                  <c:v>40226</c:v>
                </c:pt>
                <c:pt idx="67">
                  <c:v>40227</c:v>
                </c:pt>
                <c:pt idx="68">
                  <c:v>40228</c:v>
                </c:pt>
                <c:pt idx="69">
                  <c:v>40231</c:v>
                </c:pt>
                <c:pt idx="70">
                  <c:v>40232</c:v>
                </c:pt>
                <c:pt idx="71">
                  <c:v>40233</c:v>
                </c:pt>
                <c:pt idx="72">
                  <c:v>40234</c:v>
                </c:pt>
                <c:pt idx="73">
                  <c:v>40235</c:v>
                </c:pt>
                <c:pt idx="74">
                  <c:v>40238</c:v>
                </c:pt>
                <c:pt idx="75">
                  <c:v>40239</c:v>
                </c:pt>
                <c:pt idx="76">
                  <c:v>40240</c:v>
                </c:pt>
                <c:pt idx="77">
                  <c:v>40241</c:v>
                </c:pt>
                <c:pt idx="78">
                  <c:v>40242</c:v>
                </c:pt>
                <c:pt idx="79">
                  <c:v>40245</c:v>
                </c:pt>
                <c:pt idx="80">
                  <c:v>40246</c:v>
                </c:pt>
                <c:pt idx="81">
                  <c:v>40247</c:v>
                </c:pt>
                <c:pt idx="82">
                  <c:v>40248</c:v>
                </c:pt>
                <c:pt idx="83">
                  <c:v>40249</c:v>
                </c:pt>
                <c:pt idx="84">
                  <c:v>40252</c:v>
                </c:pt>
                <c:pt idx="85">
                  <c:v>40253</c:v>
                </c:pt>
                <c:pt idx="86">
                  <c:v>40254</c:v>
                </c:pt>
                <c:pt idx="87">
                  <c:v>40255</c:v>
                </c:pt>
                <c:pt idx="88">
                  <c:v>40256</c:v>
                </c:pt>
                <c:pt idx="89">
                  <c:v>40259</c:v>
                </c:pt>
                <c:pt idx="90">
                  <c:v>40260</c:v>
                </c:pt>
                <c:pt idx="91">
                  <c:v>40261</c:v>
                </c:pt>
                <c:pt idx="92">
                  <c:v>40262</c:v>
                </c:pt>
                <c:pt idx="93">
                  <c:v>40263</c:v>
                </c:pt>
                <c:pt idx="94">
                  <c:v>40266</c:v>
                </c:pt>
                <c:pt idx="95">
                  <c:v>40267</c:v>
                </c:pt>
                <c:pt idx="96">
                  <c:v>40268</c:v>
                </c:pt>
                <c:pt idx="97">
                  <c:v>40269</c:v>
                </c:pt>
                <c:pt idx="98">
                  <c:v>40270</c:v>
                </c:pt>
                <c:pt idx="99">
                  <c:v>40273</c:v>
                </c:pt>
                <c:pt idx="100">
                  <c:v>40274</c:v>
                </c:pt>
                <c:pt idx="101">
                  <c:v>40275</c:v>
                </c:pt>
                <c:pt idx="102">
                  <c:v>40276</c:v>
                </c:pt>
                <c:pt idx="103">
                  <c:v>40277</c:v>
                </c:pt>
                <c:pt idx="104">
                  <c:v>40280</c:v>
                </c:pt>
                <c:pt idx="105">
                  <c:v>40281</c:v>
                </c:pt>
                <c:pt idx="106">
                  <c:v>40282</c:v>
                </c:pt>
                <c:pt idx="107">
                  <c:v>40283</c:v>
                </c:pt>
                <c:pt idx="108">
                  <c:v>40284</c:v>
                </c:pt>
                <c:pt idx="109">
                  <c:v>40287</c:v>
                </c:pt>
                <c:pt idx="110">
                  <c:v>40288</c:v>
                </c:pt>
                <c:pt idx="111">
                  <c:v>40289</c:v>
                </c:pt>
                <c:pt idx="112">
                  <c:v>40290</c:v>
                </c:pt>
                <c:pt idx="113">
                  <c:v>40291</c:v>
                </c:pt>
                <c:pt idx="114">
                  <c:v>40294</c:v>
                </c:pt>
                <c:pt idx="115">
                  <c:v>40295</c:v>
                </c:pt>
                <c:pt idx="116">
                  <c:v>40296</c:v>
                </c:pt>
                <c:pt idx="117">
                  <c:v>40297</c:v>
                </c:pt>
                <c:pt idx="118">
                  <c:v>40298</c:v>
                </c:pt>
                <c:pt idx="119">
                  <c:v>40301</c:v>
                </c:pt>
                <c:pt idx="120">
                  <c:v>40302</c:v>
                </c:pt>
                <c:pt idx="121">
                  <c:v>40303</c:v>
                </c:pt>
                <c:pt idx="122">
                  <c:v>40304</c:v>
                </c:pt>
                <c:pt idx="123">
                  <c:v>40305</c:v>
                </c:pt>
                <c:pt idx="124">
                  <c:v>40308</c:v>
                </c:pt>
                <c:pt idx="125">
                  <c:v>40309</c:v>
                </c:pt>
                <c:pt idx="126">
                  <c:v>40310</c:v>
                </c:pt>
                <c:pt idx="127">
                  <c:v>40311</c:v>
                </c:pt>
                <c:pt idx="128">
                  <c:v>40312</c:v>
                </c:pt>
                <c:pt idx="129">
                  <c:v>40315</c:v>
                </c:pt>
                <c:pt idx="130">
                  <c:v>40316</c:v>
                </c:pt>
                <c:pt idx="131">
                  <c:v>40317</c:v>
                </c:pt>
                <c:pt idx="132">
                  <c:v>40318</c:v>
                </c:pt>
                <c:pt idx="133">
                  <c:v>40319</c:v>
                </c:pt>
                <c:pt idx="134">
                  <c:v>40322</c:v>
                </c:pt>
                <c:pt idx="135">
                  <c:v>40323</c:v>
                </c:pt>
                <c:pt idx="136">
                  <c:v>40324</c:v>
                </c:pt>
                <c:pt idx="137">
                  <c:v>40325</c:v>
                </c:pt>
                <c:pt idx="138">
                  <c:v>40326</c:v>
                </c:pt>
                <c:pt idx="139">
                  <c:v>40329</c:v>
                </c:pt>
                <c:pt idx="140">
                  <c:v>40330</c:v>
                </c:pt>
                <c:pt idx="141">
                  <c:v>40331</c:v>
                </c:pt>
                <c:pt idx="142">
                  <c:v>40332</c:v>
                </c:pt>
                <c:pt idx="143">
                  <c:v>40333</c:v>
                </c:pt>
                <c:pt idx="144">
                  <c:v>40336</c:v>
                </c:pt>
                <c:pt idx="145">
                  <c:v>40337</c:v>
                </c:pt>
                <c:pt idx="146">
                  <c:v>40338</c:v>
                </c:pt>
                <c:pt idx="147">
                  <c:v>40339</c:v>
                </c:pt>
                <c:pt idx="148">
                  <c:v>40340</c:v>
                </c:pt>
                <c:pt idx="149">
                  <c:v>40343</c:v>
                </c:pt>
                <c:pt idx="150">
                  <c:v>40344</c:v>
                </c:pt>
                <c:pt idx="151">
                  <c:v>40345</c:v>
                </c:pt>
                <c:pt idx="152">
                  <c:v>40346</c:v>
                </c:pt>
                <c:pt idx="153">
                  <c:v>40347</c:v>
                </c:pt>
                <c:pt idx="154">
                  <c:v>40350</c:v>
                </c:pt>
                <c:pt idx="155">
                  <c:v>40351</c:v>
                </c:pt>
                <c:pt idx="156">
                  <c:v>40352</c:v>
                </c:pt>
                <c:pt idx="157">
                  <c:v>40353</c:v>
                </c:pt>
                <c:pt idx="158">
                  <c:v>40354</c:v>
                </c:pt>
                <c:pt idx="159">
                  <c:v>40357</c:v>
                </c:pt>
                <c:pt idx="160">
                  <c:v>40358</c:v>
                </c:pt>
                <c:pt idx="161">
                  <c:v>40359</c:v>
                </c:pt>
                <c:pt idx="162">
                  <c:v>40360</c:v>
                </c:pt>
                <c:pt idx="163">
                  <c:v>40361</c:v>
                </c:pt>
                <c:pt idx="164">
                  <c:v>40364</c:v>
                </c:pt>
                <c:pt idx="165">
                  <c:v>40365</c:v>
                </c:pt>
                <c:pt idx="166">
                  <c:v>40366</c:v>
                </c:pt>
                <c:pt idx="167">
                  <c:v>40367</c:v>
                </c:pt>
                <c:pt idx="168">
                  <c:v>40368</c:v>
                </c:pt>
                <c:pt idx="169">
                  <c:v>40371</c:v>
                </c:pt>
                <c:pt idx="170">
                  <c:v>40372</c:v>
                </c:pt>
                <c:pt idx="171">
                  <c:v>40373</c:v>
                </c:pt>
                <c:pt idx="172">
                  <c:v>40374</c:v>
                </c:pt>
                <c:pt idx="173">
                  <c:v>40375</c:v>
                </c:pt>
                <c:pt idx="174">
                  <c:v>40378</c:v>
                </c:pt>
                <c:pt idx="175">
                  <c:v>40379</c:v>
                </c:pt>
                <c:pt idx="176">
                  <c:v>40380</c:v>
                </c:pt>
                <c:pt idx="177">
                  <c:v>40381</c:v>
                </c:pt>
                <c:pt idx="178">
                  <c:v>40382</c:v>
                </c:pt>
                <c:pt idx="179">
                  <c:v>40385</c:v>
                </c:pt>
                <c:pt idx="180">
                  <c:v>40386</c:v>
                </c:pt>
                <c:pt idx="181">
                  <c:v>40387</c:v>
                </c:pt>
                <c:pt idx="182">
                  <c:v>40388</c:v>
                </c:pt>
                <c:pt idx="183">
                  <c:v>40389</c:v>
                </c:pt>
                <c:pt idx="184">
                  <c:v>40392</c:v>
                </c:pt>
                <c:pt idx="185">
                  <c:v>40393</c:v>
                </c:pt>
                <c:pt idx="186">
                  <c:v>40394</c:v>
                </c:pt>
                <c:pt idx="187">
                  <c:v>40395</c:v>
                </c:pt>
                <c:pt idx="188">
                  <c:v>40396</c:v>
                </c:pt>
                <c:pt idx="189">
                  <c:v>40399</c:v>
                </c:pt>
                <c:pt idx="190">
                  <c:v>40400</c:v>
                </c:pt>
                <c:pt idx="191">
                  <c:v>40401</c:v>
                </c:pt>
                <c:pt idx="192">
                  <c:v>40402</c:v>
                </c:pt>
                <c:pt idx="193">
                  <c:v>40403</c:v>
                </c:pt>
                <c:pt idx="194">
                  <c:v>40406</c:v>
                </c:pt>
                <c:pt idx="195">
                  <c:v>40407</c:v>
                </c:pt>
                <c:pt idx="196">
                  <c:v>40408</c:v>
                </c:pt>
                <c:pt idx="197">
                  <c:v>40409</c:v>
                </c:pt>
                <c:pt idx="198">
                  <c:v>40410</c:v>
                </c:pt>
                <c:pt idx="199">
                  <c:v>40413</c:v>
                </c:pt>
                <c:pt idx="200">
                  <c:v>40414</c:v>
                </c:pt>
                <c:pt idx="201">
                  <c:v>40415</c:v>
                </c:pt>
                <c:pt idx="202">
                  <c:v>40416</c:v>
                </c:pt>
                <c:pt idx="203">
                  <c:v>40417</c:v>
                </c:pt>
                <c:pt idx="204">
                  <c:v>40420</c:v>
                </c:pt>
                <c:pt idx="205">
                  <c:v>40421</c:v>
                </c:pt>
                <c:pt idx="206">
                  <c:v>40422</c:v>
                </c:pt>
                <c:pt idx="207">
                  <c:v>40423</c:v>
                </c:pt>
                <c:pt idx="208">
                  <c:v>40424</c:v>
                </c:pt>
                <c:pt idx="209">
                  <c:v>40427</c:v>
                </c:pt>
                <c:pt idx="210">
                  <c:v>40428</c:v>
                </c:pt>
                <c:pt idx="211">
                  <c:v>40429</c:v>
                </c:pt>
                <c:pt idx="212">
                  <c:v>40430</c:v>
                </c:pt>
                <c:pt idx="213">
                  <c:v>40431</c:v>
                </c:pt>
                <c:pt idx="214">
                  <c:v>40434</c:v>
                </c:pt>
                <c:pt idx="215">
                  <c:v>40435</c:v>
                </c:pt>
                <c:pt idx="216">
                  <c:v>40436</c:v>
                </c:pt>
                <c:pt idx="217">
                  <c:v>40437</c:v>
                </c:pt>
                <c:pt idx="218">
                  <c:v>40438</c:v>
                </c:pt>
                <c:pt idx="219">
                  <c:v>40441</c:v>
                </c:pt>
                <c:pt idx="220">
                  <c:v>40442</c:v>
                </c:pt>
                <c:pt idx="221">
                  <c:v>40443</c:v>
                </c:pt>
                <c:pt idx="222">
                  <c:v>40444</c:v>
                </c:pt>
                <c:pt idx="223">
                  <c:v>40445</c:v>
                </c:pt>
                <c:pt idx="224">
                  <c:v>40448</c:v>
                </c:pt>
                <c:pt idx="225">
                  <c:v>40449</c:v>
                </c:pt>
                <c:pt idx="226">
                  <c:v>40450</c:v>
                </c:pt>
                <c:pt idx="227">
                  <c:v>40451</c:v>
                </c:pt>
                <c:pt idx="228">
                  <c:v>40452</c:v>
                </c:pt>
                <c:pt idx="229">
                  <c:v>40455</c:v>
                </c:pt>
                <c:pt idx="230">
                  <c:v>40456</c:v>
                </c:pt>
                <c:pt idx="231">
                  <c:v>40457</c:v>
                </c:pt>
                <c:pt idx="232">
                  <c:v>40458</c:v>
                </c:pt>
                <c:pt idx="233">
                  <c:v>40459</c:v>
                </c:pt>
                <c:pt idx="234">
                  <c:v>40462</c:v>
                </c:pt>
                <c:pt idx="235">
                  <c:v>40463</c:v>
                </c:pt>
                <c:pt idx="236">
                  <c:v>40464</c:v>
                </c:pt>
                <c:pt idx="237">
                  <c:v>40465</c:v>
                </c:pt>
                <c:pt idx="238">
                  <c:v>40466</c:v>
                </c:pt>
                <c:pt idx="239">
                  <c:v>40469</c:v>
                </c:pt>
                <c:pt idx="240">
                  <c:v>40470</c:v>
                </c:pt>
                <c:pt idx="241">
                  <c:v>40471</c:v>
                </c:pt>
                <c:pt idx="242">
                  <c:v>40472</c:v>
                </c:pt>
                <c:pt idx="243">
                  <c:v>40473</c:v>
                </c:pt>
                <c:pt idx="244">
                  <c:v>40476</c:v>
                </c:pt>
                <c:pt idx="245">
                  <c:v>40477</c:v>
                </c:pt>
                <c:pt idx="246">
                  <c:v>40478</c:v>
                </c:pt>
                <c:pt idx="247">
                  <c:v>40479</c:v>
                </c:pt>
                <c:pt idx="248">
                  <c:v>40480</c:v>
                </c:pt>
                <c:pt idx="249">
                  <c:v>40483</c:v>
                </c:pt>
                <c:pt idx="250">
                  <c:v>40484</c:v>
                </c:pt>
                <c:pt idx="251">
                  <c:v>40485</c:v>
                </c:pt>
                <c:pt idx="252">
                  <c:v>40486</c:v>
                </c:pt>
                <c:pt idx="253">
                  <c:v>40487</c:v>
                </c:pt>
                <c:pt idx="254">
                  <c:v>40490</c:v>
                </c:pt>
                <c:pt idx="255">
                  <c:v>40491</c:v>
                </c:pt>
                <c:pt idx="256">
                  <c:v>40492</c:v>
                </c:pt>
                <c:pt idx="257">
                  <c:v>40493</c:v>
                </c:pt>
                <c:pt idx="258">
                  <c:v>40494</c:v>
                </c:pt>
                <c:pt idx="259">
                  <c:v>40497</c:v>
                </c:pt>
                <c:pt idx="260">
                  <c:v>40498</c:v>
                </c:pt>
                <c:pt idx="261">
                  <c:v>40499</c:v>
                </c:pt>
                <c:pt idx="262">
                  <c:v>40500</c:v>
                </c:pt>
                <c:pt idx="263">
                  <c:v>40501</c:v>
                </c:pt>
                <c:pt idx="264">
                  <c:v>40504</c:v>
                </c:pt>
                <c:pt idx="265">
                  <c:v>40505</c:v>
                </c:pt>
                <c:pt idx="266">
                  <c:v>40506</c:v>
                </c:pt>
                <c:pt idx="267">
                  <c:v>40507</c:v>
                </c:pt>
                <c:pt idx="268">
                  <c:v>40508</c:v>
                </c:pt>
                <c:pt idx="269">
                  <c:v>40511</c:v>
                </c:pt>
                <c:pt idx="270">
                  <c:v>40512</c:v>
                </c:pt>
                <c:pt idx="271">
                  <c:v>40513</c:v>
                </c:pt>
                <c:pt idx="272">
                  <c:v>40514</c:v>
                </c:pt>
                <c:pt idx="273">
                  <c:v>40515</c:v>
                </c:pt>
                <c:pt idx="274">
                  <c:v>40518</c:v>
                </c:pt>
                <c:pt idx="275">
                  <c:v>40519</c:v>
                </c:pt>
                <c:pt idx="276">
                  <c:v>40520</c:v>
                </c:pt>
                <c:pt idx="277">
                  <c:v>40521</c:v>
                </c:pt>
                <c:pt idx="278">
                  <c:v>40522</c:v>
                </c:pt>
                <c:pt idx="279">
                  <c:v>40525</c:v>
                </c:pt>
                <c:pt idx="280">
                  <c:v>40526</c:v>
                </c:pt>
                <c:pt idx="281">
                  <c:v>40527</c:v>
                </c:pt>
                <c:pt idx="282">
                  <c:v>40528</c:v>
                </c:pt>
                <c:pt idx="283">
                  <c:v>40529</c:v>
                </c:pt>
                <c:pt idx="284">
                  <c:v>40532</c:v>
                </c:pt>
                <c:pt idx="285">
                  <c:v>40533</c:v>
                </c:pt>
                <c:pt idx="286">
                  <c:v>40534</c:v>
                </c:pt>
                <c:pt idx="287">
                  <c:v>40535</c:v>
                </c:pt>
                <c:pt idx="288">
                  <c:v>40536</c:v>
                </c:pt>
                <c:pt idx="289">
                  <c:v>40539</c:v>
                </c:pt>
                <c:pt idx="290">
                  <c:v>40540</c:v>
                </c:pt>
                <c:pt idx="291">
                  <c:v>40541</c:v>
                </c:pt>
                <c:pt idx="292">
                  <c:v>40542</c:v>
                </c:pt>
                <c:pt idx="293">
                  <c:v>40543</c:v>
                </c:pt>
                <c:pt idx="294">
                  <c:v>40546</c:v>
                </c:pt>
                <c:pt idx="295">
                  <c:v>40547</c:v>
                </c:pt>
                <c:pt idx="296">
                  <c:v>40548</c:v>
                </c:pt>
                <c:pt idx="297">
                  <c:v>40549</c:v>
                </c:pt>
                <c:pt idx="298">
                  <c:v>40550</c:v>
                </c:pt>
                <c:pt idx="299">
                  <c:v>40553</c:v>
                </c:pt>
                <c:pt idx="300">
                  <c:v>40554</c:v>
                </c:pt>
                <c:pt idx="301">
                  <c:v>40555</c:v>
                </c:pt>
                <c:pt idx="302">
                  <c:v>40556</c:v>
                </c:pt>
                <c:pt idx="303">
                  <c:v>40557</c:v>
                </c:pt>
                <c:pt idx="304">
                  <c:v>40560</c:v>
                </c:pt>
                <c:pt idx="305">
                  <c:v>40561</c:v>
                </c:pt>
                <c:pt idx="306">
                  <c:v>40562</c:v>
                </c:pt>
                <c:pt idx="307">
                  <c:v>40563</c:v>
                </c:pt>
                <c:pt idx="308">
                  <c:v>40564</c:v>
                </c:pt>
                <c:pt idx="309">
                  <c:v>40567</c:v>
                </c:pt>
                <c:pt idx="310">
                  <c:v>40568</c:v>
                </c:pt>
                <c:pt idx="311">
                  <c:v>40569</c:v>
                </c:pt>
                <c:pt idx="312">
                  <c:v>40570</c:v>
                </c:pt>
                <c:pt idx="313">
                  <c:v>40571</c:v>
                </c:pt>
                <c:pt idx="314">
                  <c:v>40574</c:v>
                </c:pt>
                <c:pt idx="315">
                  <c:v>40575</c:v>
                </c:pt>
                <c:pt idx="316">
                  <c:v>40576</c:v>
                </c:pt>
                <c:pt idx="317">
                  <c:v>40577</c:v>
                </c:pt>
                <c:pt idx="318">
                  <c:v>40578</c:v>
                </c:pt>
                <c:pt idx="319">
                  <c:v>40581</c:v>
                </c:pt>
                <c:pt idx="320">
                  <c:v>40582</c:v>
                </c:pt>
                <c:pt idx="321">
                  <c:v>40583</c:v>
                </c:pt>
                <c:pt idx="322">
                  <c:v>40584</c:v>
                </c:pt>
                <c:pt idx="323">
                  <c:v>40585</c:v>
                </c:pt>
                <c:pt idx="324">
                  <c:v>40588</c:v>
                </c:pt>
                <c:pt idx="325">
                  <c:v>40589</c:v>
                </c:pt>
                <c:pt idx="326">
                  <c:v>40590</c:v>
                </c:pt>
                <c:pt idx="327">
                  <c:v>40591</c:v>
                </c:pt>
                <c:pt idx="328">
                  <c:v>40592</c:v>
                </c:pt>
                <c:pt idx="329">
                  <c:v>40595</c:v>
                </c:pt>
                <c:pt idx="330">
                  <c:v>40596</c:v>
                </c:pt>
                <c:pt idx="331">
                  <c:v>40597</c:v>
                </c:pt>
                <c:pt idx="332">
                  <c:v>40598</c:v>
                </c:pt>
                <c:pt idx="333">
                  <c:v>40599</c:v>
                </c:pt>
                <c:pt idx="334">
                  <c:v>40602</c:v>
                </c:pt>
                <c:pt idx="335">
                  <c:v>40603</c:v>
                </c:pt>
                <c:pt idx="336">
                  <c:v>40604</c:v>
                </c:pt>
                <c:pt idx="337">
                  <c:v>40605</c:v>
                </c:pt>
                <c:pt idx="338">
                  <c:v>40606</c:v>
                </c:pt>
                <c:pt idx="339">
                  <c:v>40609</c:v>
                </c:pt>
                <c:pt idx="340">
                  <c:v>40610</c:v>
                </c:pt>
                <c:pt idx="341">
                  <c:v>40611</c:v>
                </c:pt>
                <c:pt idx="342">
                  <c:v>40612</c:v>
                </c:pt>
                <c:pt idx="343">
                  <c:v>40613</c:v>
                </c:pt>
                <c:pt idx="344">
                  <c:v>40616</c:v>
                </c:pt>
                <c:pt idx="345">
                  <c:v>40617</c:v>
                </c:pt>
                <c:pt idx="346">
                  <c:v>40618</c:v>
                </c:pt>
                <c:pt idx="347">
                  <c:v>40619</c:v>
                </c:pt>
                <c:pt idx="348">
                  <c:v>40620</c:v>
                </c:pt>
                <c:pt idx="349">
                  <c:v>40623</c:v>
                </c:pt>
                <c:pt idx="350">
                  <c:v>40624</c:v>
                </c:pt>
                <c:pt idx="351">
                  <c:v>40625</c:v>
                </c:pt>
                <c:pt idx="352">
                  <c:v>40626</c:v>
                </c:pt>
                <c:pt idx="353">
                  <c:v>40627</c:v>
                </c:pt>
                <c:pt idx="354">
                  <c:v>40630</c:v>
                </c:pt>
                <c:pt idx="355">
                  <c:v>40631</c:v>
                </c:pt>
                <c:pt idx="356">
                  <c:v>40632</c:v>
                </c:pt>
                <c:pt idx="357">
                  <c:v>40633</c:v>
                </c:pt>
                <c:pt idx="358">
                  <c:v>40634</c:v>
                </c:pt>
                <c:pt idx="359">
                  <c:v>40637</c:v>
                </c:pt>
                <c:pt idx="360">
                  <c:v>40638</c:v>
                </c:pt>
                <c:pt idx="361">
                  <c:v>40639</c:v>
                </c:pt>
                <c:pt idx="362">
                  <c:v>40640</c:v>
                </c:pt>
                <c:pt idx="363">
                  <c:v>40641</c:v>
                </c:pt>
                <c:pt idx="364">
                  <c:v>40644</c:v>
                </c:pt>
                <c:pt idx="365">
                  <c:v>40645</c:v>
                </c:pt>
                <c:pt idx="366">
                  <c:v>40646</c:v>
                </c:pt>
                <c:pt idx="367">
                  <c:v>40647</c:v>
                </c:pt>
                <c:pt idx="368">
                  <c:v>40648</c:v>
                </c:pt>
                <c:pt idx="369">
                  <c:v>40651</c:v>
                </c:pt>
                <c:pt idx="370">
                  <c:v>40652</c:v>
                </c:pt>
                <c:pt idx="371">
                  <c:v>40653</c:v>
                </c:pt>
                <c:pt idx="372">
                  <c:v>40654</c:v>
                </c:pt>
                <c:pt idx="373">
                  <c:v>40655</c:v>
                </c:pt>
                <c:pt idx="374">
                  <c:v>40658</c:v>
                </c:pt>
                <c:pt idx="375">
                  <c:v>40659</c:v>
                </c:pt>
                <c:pt idx="376">
                  <c:v>40660</c:v>
                </c:pt>
                <c:pt idx="377">
                  <c:v>40661</c:v>
                </c:pt>
                <c:pt idx="378">
                  <c:v>40662</c:v>
                </c:pt>
                <c:pt idx="379">
                  <c:v>40665</c:v>
                </c:pt>
                <c:pt idx="380">
                  <c:v>40666</c:v>
                </c:pt>
                <c:pt idx="381">
                  <c:v>40667</c:v>
                </c:pt>
                <c:pt idx="382">
                  <c:v>40668</c:v>
                </c:pt>
                <c:pt idx="383">
                  <c:v>40669</c:v>
                </c:pt>
                <c:pt idx="384">
                  <c:v>40672</c:v>
                </c:pt>
                <c:pt idx="385">
                  <c:v>40673</c:v>
                </c:pt>
                <c:pt idx="386">
                  <c:v>40674</c:v>
                </c:pt>
                <c:pt idx="387">
                  <c:v>40675</c:v>
                </c:pt>
                <c:pt idx="388">
                  <c:v>40676</c:v>
                </c:pt>
                <c:pt idx="389">
                  <c:v>40679</c:v>
                </c:pt>
                <c:pt idx="390">
                  <c:v>40680</c:v>
                </c:pt>
                <c:pt idx="391">
                  <c:v>40681</c:v>
                </c:pt>
                <c:pt idx="392">
                  <c:v>40682</c:v>
                </c:pt>
                <c:pt idx="393">
                  <c:v>40683</c:v>
                </c:pt>
                <c:pt idx="394">
                  <c:v>40686</c:v>
                </c:pt>
                <c:pt idx="395">
                  <c:v>40687</c:v>
                </c:pt>
                <c:pt idx="396">
                  <c:v>40688</c:v>
                </c:pt>
                <c:pt idx="397">
                  <c:v>40689</c:v>
                </c:pt>
                <c:pt idx="398">
                  <c:v>40690</c:v>
                </c:pt>
                <c:pt idx="399">
                  <c:v>40693</c:v>
                </c:pt>
                <c:pt idx="400">
                  <c:v>40694</c:v>
                </c:pt>
                <c:pt idx="401">
                  <c:v>40695</c:v>
                </c:pt>
                <c:pt idx="402">
                  <c:v>40696</c:v>
                </c:pt>
                <c:pt idx="403">
                  <c:v>40697</c:v>
                </c:pt>
                <c:pt idx="404">
                  <c:v>40700</c:v>
                </c:pt>
                <c:pt idx="405">
                  <c:v>40701</c:v>
                </c:pt>
                <c:pt idx="406">
                  <c:v>40702</c:v>
                </c:pt>
                <c:pt idx="407">
                  <c:v>40703</c:v>
                </c:pt>
                <c:pt idx="408">
                  <c:v>40704</c:v>
                </c:pt>
                <c:pt idx="409">
                  <c:v>40707</c:v>
                </c:pt>
                <c:pt idx="410">
                  <c:v>40708</c:v>
                </c:pt>
                <c:pt idx="411">
                  <c:v>40709</c:v>
                </c:pt>
                <c:pt idx="412">
                  <c:v>40710</c:v>
                </c:pt>
                <c:pt idx="413">
                  <c:v>40711</c:v>
                </c:pt>
                <c:pt idx="414">
                  <c:v>40714</c:v>
                </c:pt>
                <c:pt idx="415">
                  <c:v>40715</c:v>
                </c:pt>
                <c:pt idx="416">
                  <c:v>40716</c:v>
                </c:pt>
                <c:pt idx="417">
                  <c:v>40717</c:v>
                </c:pt>
                <c:pt idx="418">
                  <c:v>40718</c:v>
                </c:pt>
                <c:pt idx="419">
                  <c:v>40721</c:v>
                </c:pt>
                <c:pt idx="420">
                  <c:v>40722</c:v>
                </c:pt>
                <c:pt idx="421">
                  <c:v>40723</c:v>
                </c:pt>
                <c:pt idx="422">
                  <c:v>40724</c:v>
                </c:pt>
                <c:pt idx="423">
                  <c:v>40725</c:v>
                </c:pt>
                <c:pt idx="424">
                  <c:v>40728</c:v>
                </c:pt>
                <c:pt idx="425">
                  <c:v>40729</c:v>
                </c:pt>
                <c:pt idx="426">
                  <c:v>40730</c:v>
                </c:pt>
                <c:pt idx="427">
                  <c:v>40731</c:v>
                </c:pt>
                <c:pt idx="428">
                  <c:v>40732</c:v>
                </c:pt>
                <c:pt idx="429">
                  <c:v>40735</c:v>
                </c:pt>
                <c:pt idx="430">
                  <c:v>40736</c:v>
                </c:pt>
                <c:pt idx="431">
                  <c:v>40737</c:v>
                </c:pt>
                <c:pt idx="432">
                  <c:v>40738</c:v>
                </c:pt>
                <c:pt idx="433">
                  <c:v>40739</c:v>
                </c:pt>
                <c:pt idx="434">
                  <c:v>40742</c:v>
                </c:pt>
                <c:pt idx="435">
                  <c:v>40743</c:v>
                </c:pt>
                <c:pt idx="436">
                  <c:v>40744</c:v>
                </c:pt>
                <c:pt idx="437">
                  <c:v>40745</c:v>
                </c:pt>
                <c:pt idx="438">
                  <c:v>40746</c:v>
                </c:pt>
                <c:pt idx="439">
                  <c:v>40749</c:v>
                </c:pt>
                <c:pt idx="440">
                  <c:v>40750</c:v>
                </c:pt>
                <c:pt idx="441">
                  <c:v>40751</c:v>
                </c:pt>
                <c:pt idx="442">
                  <c:v>40752</c:v>
                </c:pt>
                <c:pt idx="443">
                  <c:v>40753</c:v>
                </c:pt>
                <c:pt idx="444">
                  <c:v>40756</c:v>
                </c:pt>
                <c:pt idx="445">
                  <c:v>40757</c:v>
                </c:pt>
                <c:pt idx="446">
                  <c:v>40758</c:v>
                </c:pt>
                <c:pt idx="447">
                  <c:v>40759</c:v>
                </c:pt>
                <c:pt idx="448">
                  <c:v>40760</c:v>
                </c:pt>
                <c:pt idx="449">
                  <c:v>40763</c:v>
                </c:pt>
                <c:pt idx="450">
                  <c:v>40764</c:v>
                </c:pt>
                <c:pt idx="451">
                  <c:v>40765</c:v>
                </c:pt>
                <c:pt idx="452">
                  <c:v>40766</c:v>
                </c:pt>
                <c:pt idx="453">
                  <c:v>40767</c:v>
                </c:pt>
                <c:pt idx="454">
                  <c:v>40770</c:v>
                </c:pt>
                <c:pt idx="455">
                  <c:v>40771</c:v>
                </c:pt>
                <c:pt idx="456">
                  <c:v>40772</c:v>
                </c:pt>
                <c:pt idx="457">
                  <c:v>40773</c:v>
                </c:pt>
                <c:pt idx="458">
                  <c:v>40774</c:v>
                </c:pt>
                <c:pt idx="459">
                  <c:v>40777</c:v>
                </c:pt>
                <c:pt idx="460">
                  <c:v>40778</c:v>
                </c:pt>
                <c:pt idx="461">
                  <c:v>40779</c:v>
                </c:pt>
                <c:pt idx="462">
                  <c:v>40780</c:v>
                </c:pt>
                <c:pt idx="463">
                  <c:v>40781</c:v>
                </c:pt>
                <c:pt idx="464">
                  <c:v>40784</c:v>
                </c:pt>
                <c:pt idx="465">
                  <c:v>40785</c:v>
                </c:pt>
                <c:pt idx="466">
                  <c:v>40786</c:v>
                </c:pt>
                <c:pt idx="467">
                  <c:v>40787</c:v>
                </c:pt>
                <c:pt idx="468">
                  <c:v>40788</c:v>
                </c:pt>
                <c:pt idx="469">
                  <c:v>40791</c:v>
                </c:pt>
                <c:pt idx="470">
                  <c:v>40792</c:v>
                </c:pt>
                <c:pt idx="471">
                  <c:v>40793</c:v>
                </c:pt>
                <c:pt idx="472">
                  <c:v>40794</c:v>
                </c:pt>
                <c:pt idx="473">
                  <c:v>40795</c:v>
                </c:pt>
                <c:pt idx="474">
                  <c:v>40798</c:v>
                </c:pt>
                <c:pt idx="475">
                  <c:v>40799</c:v>
                </c:pt>
                <c:pt idx="476">
                  <c:v>40800</c:v>
                </c:pt>
                <c:pt idx="477">
                  <c:v>40801</c:v>
                </c:pt>
                <c:pt idx="478">
                  <c:v>40802</c:v>
                </c:pt>
                <c:pt idx="479">
                  <c:v>40805</c:v>
                </c:pt>
                <c:pt idx="480">
                  <c:v>40806</c:v>
                </c:pt>
                <c:pt idx="481">
                  <c:v>40807</c:v>
                </c:pt>
                <c:pt idx="482">
                  <c:v>40808</c:v>
                </c:pt>
                <c:pt idx="483">
                  <c:v>40809</c:v>
                </c:pt>
                <c:pt idx="484">
                  <c:v>40812</c:v>
                </c:pt>
                <c:pt idx="485">
                  <c:v>40813</c:v>
                </c:pt>
                <c:pt idx="486">
                  <c:v>40814</c:v>
                </c:pt>
                <c:pt idx="487">
                  <c:v>40815</c:v>
                </c:pt>
                <c:pt idx="488">
                  <c:v>40816</c:v>
                </c:pt>
                <c:pt idx="489">
                  <c:v>40819</c:v>
                </c:pt>
                <c:pt idx="490">
                  <c:v>40820</c:v>
                </c:pt>
                <c:pt idx="491">
                  <c:v>40821</c:v>
                </c:pt>
                <c:pt idx="492">
                  <c:v>40822</c:v>
                </c:pt>
                <c:pt idx="493">
                  <c:v>40823</c:v>
                </c:pt>
                <c:pt idx="494">
                  <c:v>40826</c:v>
                </c:pt>
                <c:pt idx="495">
                  <c:v>40827</c:v>
                </c:pt>
                <c:pt idx="496">
                  <c:v>40828</c:v>
                </c:pt>
                <c:pt idx="497">
                  <c:v>40829</c:v>
                </c:pt>
                <c:pt idx="498">
                  <c:v>40830</c:v>
                </c:pt>
                <c:pt idx="499">
                  <c:v>40833</c:v>
                </c:pt>
                <c:pt idx="500">
                  <c:v>40834</c:v>
                </c:pt>
                <c:pt idx="501">
                  <c:v>40835</c:v>
                </c:pt>
                <c:pt idx="502">
                  <c:v>40836</c:v>
                </c:pt>
                <c:pt idx="503">
                  <c:v>40837</c:v>
                </c:pt>
                <c:pt idx="504">
                  <c:v>40840</c:v>
                </c:pt>
                <c:pt idx="505">
                  <c:v>40841</c:v>
                </c:pt>
                <c:pt idx="506">
                  <c:v>40842</c:v>
                </c:pt>
                <c:pt idx="507">
                  <c:v>40843</c:v>
                </c:pt>
                <c:pt idx="508">
                  <c:v>40844</c:v>
                </c:pt>
                <c:pt idx="509">
                  <c:v>40847</c:v>
                </c:pt>
                <c:pt idx="510">
                  <c:v>40848</c:v>
                </c:pt>
                <c:pt idx="511">
                  <c:v>40849</c:v>
                </c:pt>
                <c:pt idx="512">
                  <c:v>40850</c:v>
                </c:pt>
                <c:pt idx="513">
                  <c:v>40851</c:v>
                </c:pt>
                <c:pt idx="514">
                  <c:v>40854</c:v>
                </c:pt>
                <c:pt idx="515">
                  <c:v>40855</c:v>
                </c:pt>
                <c:pt idx="516">
                  <c:v>40856</c:v>
                </c:pt>
                <c:pt idx="517">
                  <c:v>40857</c:v>
                </c:pt>
                <c:pt idx="518">
                  <c:v>40858</c:v>
                </c:pt>
                <c:pt idx="519">
                  <c:v>40861</c:v>
                </c:pt>
                <c:pt idx="520">
                  <c:v>40862</c:v>
                </c:pt>
                <c:pt idx="521">
                  <c:v>40863</c:v>
                </c:pt>
                <c:pt idx="522">
                  <c:v>40864</c:v>
                </c:pt>
                <c:pt idx="523">
                  <c:v>40865</c:v>
                </c:pt>
                <c:pt idx="524">
                  <c:v>40868</c:v>
                </c:pt>
              </c:numCache>
            </c:numRef>
          </c:cat>
          <c:val>
            <c:numRef>
              <c:f>Sheet1!$B$496:$B$1020</c:f>
              <c:numCache>
                <c:formatCode>0</c:formatCode>
                <c:ptCount val="525"/>
                <c:pt idx="0">
                  <c:v>210.68700000000001</c:v>
                </c:pt>
                <c:pt idx="1">
                  <c:v>211.14899999999997</c:v>
                </c:pt>
                <c:pt idx="2">
                  <c:v>224.77899999999997</c:v>
                </c:pt>
                <c:pt idx="3">
                  <c:v>228.82400000000001</c:v>
                </c:pt>
                <c:pt idx="4">
                  <c:v>229.29399999999998</c:v>
                </c:pt>
                <c:pt idx="5">
                  <c:v>234.22499999999999</c:v>
                </c:pt>
                <c:pt idx="6">
                  <c:v>231.297</c:v>
                </c:pt>
                <c:pt idx="7">
                  <c:v>236.054</c:v>
                </c:pt>
                <c:pt idx="8">
                  <c:v>245.76299999999998</c:v>
                </c:pt>
                <c:pt idx="9">
                  <c:v>238.82200000000029</c:v>
                </c:pt>
                <c:pt idx="10">
                  <c:v>231.25399999999999</c:v>
                </c:pt>
                <c:pt idx="11">
                  <c:v>223.178</c:v>
                </c:pt>
                <c:pt idx="12">
                  <c:v>219.73599999999999</c:v>
                </c:pt>
                <c:pt idx="13">
                  <c:v>208.053</c:v>
                </c:pt>
                <c:pt idx="14">
                  <c:v>214.38900000000001</c:v>
                </c:pt>
                <c:pt idx="15">
                  <c:v>229.04</c:v>
                </c:pt>
                <c:pt idx="16">
                  <c:v>230.578</c:v>
                </c:pt>
                <c:pt idx="17">
                  <c:v>225.64499999999998</c:v>
                </c:pt>
                <c:pt idx="18">
                  <c:v>223.02500000000001</c:v>
                </c:pt>
                <c:pt idx="19">
                  <c:v>220.07899999999998</c:v>
                </c:pt>
                <c:pt idx="20">
                  <c:v>221.078</c:v>
                </c:pt>
                <c:pt idx="21">
                  <c:v>221.08800000000025</c:v>
                </c:pt>
                <c:pt idx="22">
                  <c:v>232.20999999999998</c:v>
                </c:pt>
                <c:pt idx="23">
                  <c:v>232.089</c:v>
                </c:pt>
                <c:pt idx="24">
                  <c:v>229.69399999999999</c:v>
                </c:pt>
                <c:pt idx="25">
                  <c:v>231.14</c:v>
                </c:pt>
                <c:pt idx="26">
                  <c:v>234.71599999999998</c:v>
                </c:pt>
                <c:pt idx="27">
                  <c:v>235.697</c:v>
                </c:pt>
                <c:pt idx="28">
                  <c:v>235.697</c:v>
                </c:pt>
                <c:pt idx="29">
                  <c:v>235.697</c:v>
                </c:pt>
                <c:pt idx="30">
                  <c:v>233.49200000000025</c:v>
                </c:pt>
                <c:pt idx="31">
                  <c:v>231.90800000000004</c:v>
                </c:pt>
                <c:pt idx="32">
                  <c:v>231.55500000000001</c:v>
                </c:pt>
                <c:pt idx="33">
                  <c:v>231.55500000000001</c:v>
                </c:pt>
                <c:pt idx="34">
                  <c:v>227.71499999999995</c:v>
                </c:pt>
                <c:pt idx="35">
                  <c:v>213.94499999999999</c:v>
                </c:pt>
                <c:pt idx="36">
                  <c:v>214.04499999999999</c:v>
                </c:pt>
                <c:pt idx="37">
                  <c:v>208.893</c:v>
                </c:pt>
                <c:pt idx="38">
                  <c:v>208.04</c:v>
                </c:pt>
                <c:pt idx="39">
                  <c:v>205.535</c:v>
                </c:pt>
                <c:pt idx="40">
                  <c:v>208.13399999999999</c:v>
                </c:pt>
                <c:pt idx="41">
                  <c:v>212.304</c:v>
                </c:pt>
                <c:pt idx="42">
                  <c:v>224.16200000000001</c:v>
                </c:pt>
                <c:pt idx="43">
                  <c:v>222.02700000000004</c:v>
                </c:pt>
                <c:pt idx="44">
                  <c:v>219.14</c:v>
                </c:pt>
                <c:pt idx="45">
                  <c:v>213.726</c:v>
                </c:pt>
                <c:pt idx="46">
                  <c:v>221.82700000000025</c:v>
                </c:pt>
                <c:pt idx="47">
                  <c:v>229.041</c:v>
                </c:pt>
                <c:pt idx="48">
                  <c:v>235.28300000000002</c:v>
                </c:pt>
                <c:pt idx="49">
                  <c:v>229.22</c:v>
                </c:pt>
                <c:pt idx="50">
                  <c:v>229.899</c:v>
                </c:pt>
                <c:pt idx="51">
                  <c:v>244.999</c:v>
                </c:pt>
                <c:pt idx="52">
                  <c:v>251.79399999999998</c:v>
                </c:pt>
                <c:pt idx="53">
                  <c:v>248.74699999999999</c:v>
                </c:pt>
                <c:pt idx="54">
                  <c:v>245.21599999999998</c:v>
                </c:pt>
                <c:pt idx="55">
                  <c:v>242.53200000000001</c:v>
                </c:pt>
                <c:pt idx="56">
                  <c:v>243.38300000000001</c:v>
                </c:pt>
                <c:pt idx="57">
                  <c:v>254.142</c:v>
                </c:pt>
                <c:pt idx="58">
                  <c:v>268.42399999999907</c:v>
                </c:pt>
                <c:pt idx="59">
                  <c:v>277.952</c:v>
                </c:pt>
                <c:pt idx="60">
                  <c:v>272.05500000000001</c:v>
                </c:pt>
                <c:pt idx="61">
                  <c:v>263.16000000000008</c:v>
                </c:pt>
                <c:pt idx="62">
                  <c:v>256.81700000000001</c:v>
                </c:pt>
                <c:pt idx="63">
                  <c:v>261.62900000000002</c:v>
                </c:pt>
                <c:pt idx="64">
                  <c:v>265.02199999999925</c:v>
                </c:pt>
                <c:pt idx="65">
                  <c:v>267.18799999999999</c:v>
                </c:pt>
                <c:pt idx="66">
                  <c:v>263.83199999999925</c:v>
                </c:pt>
                <c:pt idx="67">
                  <c:v>262.83499999999964</c:v>
                </c:pt>
                <c:pt idx="68">
                  <c:v>258.97899999999919</c:v>
                </c:pt>
                <c:pt idx="69">
                  <c:v>252.33500000000001</c:v>
                </c:pt>
                <c:pt idx="70">
                  <c:v>254.67499999999998</c:v>
                </c:pt>
                <c:pt idx="71">
                  <c:v>256.75299999999999</c:v>
                </c:pt>
                <c:pt idx="72">
                  <c:v>256.23599999999925</c:v>
                </c:pt>
                <c:pt idx="73">
                  <c:v>247.27599999999998</c:v>
                </c:pt>
                <c:pt idx="74">
                  <c:v>236.51</c:v>
                </c:pt>
                <c:pt idx="75">
                  <c:v>231.85300000000001</c:v>
                </c:pt>
                <c:pt idx="76">
                  <c:v>221.64099999999999</c:v>
                </c:pt>
                <c:pt idx="77">
                  <c:v>217.84</c:v>
                </c:pt>
                <c:pt idx="78">
                  <c:v>211.441</c:v>
                </c:pt>
                <c:pt idx="79">
                  <c:v>202.58700000000007</c:v>
                </c:pt>
                <c:pt idx="80">
                  <c:v>199.80200000000025</c:v>
                </c:pt>
                <c:pt idx="81">
                  <c:v>191.85400000000001</c:v>
                </c:pt>
                <c:pt idx="82">
                  <c:v>189.53800000000001</c:v>
                </c:pt>
                <c:pt idx="83">
                  <c:v>184.464</c:v>
                </c:pt>
                <c:pt idx="84">
                  <c:v>184.554</c:v>
                </c:pt>
                <c:pt idx="85">
                  <c:v>185.43100000000001</c:v>
                </c:pt>
                <c:pt idx="86">
                  <c:v>176.197</c:v>
                </c:pt>
                <c:pt idx="87">
                  <c:v>177.10899999999998</c:v>
                </c:pt>
                <c:pt idx="88">
                  <c:v>181.76299999999998</c:v>
                </c:pt>
                <c:pt idx="89">
                  <c:v>187.262</c:v>
                </c:pt>
                <c:pt idx="90">
                  <c:v>186.91800000000001</c:v>
                </c:pt>
                <c:pt idx="91">
                  <c:v>186.54</c:v>
                </c:pt>
                <c:pt idx="92">
                  <c:v>189.947</c:v>
                </c:pt>
                <c:pt idx="93">
                  <c:v>191.78100000000001</c:v>
                </c:pt>
                <c:pt idx="94">
                  <c:v>193.32200000000029</c:v>
                </c:pt>
                <c:pt idx="95">
                  <c:v>194.267</c:v>
                </c:pt>
                <c:pt idx="96">
                  <c:v>196.45600000000007</c:v>
                </c:pt>
                <c:pt idx="97">
                  <c:v>192.01299999999998</c:v>
                </c:pt>
                <c:pt idx="98">
                  <c:v>192.01299999999998</c:v>
                </c:pt>
                <c:pt idx="99">
                  <c:v>192.21799999999999</c:v>
                </c:pt>
                <c:pt idx="100">
                  <c:v>186.12100000000001</c:v>
                </c:pt>
                <c:pt idx="101">
                  <c:v>190.607</c:v>
                </c:pt>
                <c:pt idx="102">
                  <c:v>203.82700000000025</c:v>
                </c:pt>
                <c:pt idx="103">
                  <c:v>200.14899999999997</c:v>
                </c:pt>
                <c:pt idx="104">
                  <c:v>195.28700000000001</c:v>
                </c:pt>
                <c:pt idx="105">
                  <c:v>194.393</c:v>
                </c:pt>
                <c:pt idx="106">
                  <c:v>191.99800000000025</c:v>
                </c:pt>
                <c:pt idx="107">
                  <c:v>196.00200000000001</c:v>
                </c:pt>
                <c:pt idx="108">
                  <c:v>197.77899999999997</c:v>
                </c:pt>
                <c:pt idx="109">
                  <c:v>206.25800000000001</c:v>
                </c:pt>
                <c:pt idx="110">
                  <c:v>203.62700000000001</c:v>
                </c:pt>
                <c:pt idx="111">
                  <c:v>209.81200000000001</c:v>
                </c:pt>
                <c:pt idx="112">
                  <c:v>225.142</c:v>
                </c:pt>
                <c:pt idx="113">
                  <c:v>221.48400000000001</c:v>
                </c:pt>
                <c:pt idx="114">
                  <c:v>225.55800000000025</c:v>
                </c:pt>
                <c:pt idx="115">
                  <c:v>240.30100000000004</c:v>
                </c:pt>
                <c:pt idx="116">
                  <c:v>240.39800000000025</c:v>
                </c:pt>
                <c:pt idx="117">
                  <c:v>214.238</c:v>
                </c:pt>
                <c:pt idx="118">
                  <c:v>214.83100000000007</c:v>
                </c:pt>
                <c:pt idx="119">
                  <c:v>212.03300000000002</c:v>
                </c:pt>
                <c:pt idx="120">
                  <c:v>222.83700000000007</c:v>
                </c:pt>
                <c:pt idx="121">
                  <c:v>242.38300000000001</c:v>
                </c:pt>
                <c:pt idx="122">
                  <c:v>301.44299999999993</c:v>
                </c:pt>
                <c:pt idx="123">
                  <c:v>296.73200000000003</c:v>
                </c:pt>
                <c:pt idx="124">
                  <c:v>238.696</c:v>
                </c:pt>
                <c:pt idx="125">
                  <c:v>235.20999999999998</c:v>
                </c:pt>
                <c:pt idx="126">
                  <c:v>209.48700000000025</c:v>
                </c:pt>
                <c:pt idx="127">
                  <c:v>209.18100000000001</c:v>
                </c:pt>
                <c:pt idx="128">
                  <c:v>227.21099999999998</c:v>
                </c:pt>
                <c:pt idx="129">
                  <c:v>230.31800000000001</c:v>
                </c:pt>
                <c:pt idx="130">
                  <c:v>224.477</c:v>
                </c:pt>
                <c:pt idx="131">
                  <c:v>240.506</c:v>
                </c:pt>
                <c:pt idx="132">
                  <c:v>259.55399999999969</c:v>
                </c:pt>
                <c:pt idx="133">
                  <c:v>257.048</c:v>
                </c:pt>
                <c:pt idx="134">
                  <c:v>251.21199999999999</c:v>
                </c:pt>
                <c:pt idx="135">
                  <c:v>273.50700000000001</c:v>
                </c:pt>
                <c:pt idx="136">
                  <c:v>257.97399999999925</c:v>
                </c:pt>
                <c:pt idx="137">
                  <c:v>242.34300000000002</c:v>
                </c:pt>
                <c:pt idx="138">
                  <c:v>248.15800000000004</c:v>
                </c:pt>
                <c:pt idx="139">
                  <c:v>251.48600000000025</c:v>
                </c:pt>
                <c:pt idx="140">
                  <c:v>256.64200000000051</c:v>
                </c:pt>
                <c:pt idx="141">
                  <c:v>272.55200000000002</c:v>
                </c:pt>
                <c:pt idx="142">
                  <c:v>282.24</c:v>
                </c:pt>
                <c:pt idx="143">
                  <c:v>334.23899999999907</c:v>
                </c:pt>
                <c:pt idx="144">
                  <c:v>340.99899999999917</c:v>
                </c:pt>
                <c:pt idx="145">
                  <c:v>378.70499999999993</c:v>
                </c:pt>
                <c:pt idx="146">
                  <c:v>387.98999999999944</c:v>
                </c:pt>
                <c:pt idx="147">
                  <c:v>354.05399999999969</c:v>
                </c:pt>
                <c:pt idx="148">
                  <c:v>350.78500000000003</c:v>
                </c:pt>
                <c:pt idx="149">
                  <c:v>331.20299999999969</c:v>
                </c:pt>
                <c:pt idx="150">
                  <c:v>320.01799999999969</c:v>
                </c:pt>
                <c:pt idx="151">
                  <c:v>317.77</c:v>
                </c:pt>
                <c:pt idx="152">
                  <c:v>318.40699999999913</c:v>
                </c:pt>
                <c:pt idx="153">
                  <c:v>316.22899999999919</c:v>
                </c:pt>
                <c:pt idx="154">
                  <c:v>312.88099999999969</c:v>
                </c:pt>
                <c:pt idx="155">
                  <c:v>318.50099999999969</c:v>
                </c:pt>
                <c:pt idx="156">
                  <c:v>327.91399999999925</c:v>
                </c:pt>
                <c:pt idx="157">
                  <c:v>337.67</c:v>
                </c:pt>
                <c:pt idx="158">
                  <c:v>358.49599999999913</c:v>
                </c:pt>
                <c:pt idx="159">
                  <c:v>354.67399999999969</c:v>
                </c:pt>
                <c:pt idx="160">
                  <c:v>371.56700000000001</c:v>
                </c:pt>
                <c:pt idx="161">
                  <c:v>373.77699999999925</c:v>
                </c:pt>
                <c:pt idx="162">
                  <c:v>372.774</c:v>
                </c:pt>
                <c:pt idx="163">
                  <c:v>374.13599999999963</c:v>
                </c:pt>
                <c:pt idx="164">
                  <c:v>365.86099999999999</c:v>
                </c:pt>
                <c:pt idx="165">
                  <c:v>363.48799999999943</c:v>
                </c:pt>
                <c:pt idx="166">
                  <c:v>363.48799999999943</c:v>
                </c:pt>
                <c:pt idx="167">
                  <c:v>346.29099999999937</c:v>
                </c:pt>
                <c:pt idx="168">
                  <c:v>345.28899999999925</c:v>
                </c:pt>
                <c:pt idx="169">
                  <c:v>342.66399999999999</c:v>
                </c:pt>
                <c:pt idx="170">
                  <c:v>336.43199999999905</c:v>
                </c:pt>
                <c:pt idx="171">
                  <c:v>335.32599999999951</c:v>
                </c:pt>
                <c:pt idx="172">
                  <c:v>331.81700000000001</c:v>
                </c:pt>
                <c:pt idx="173">
                  <c:v>330.5979999999995</c:v>
                </c:pt>
                <c:pt idx="174">
                  <c:v>344.77199999999925</c:v>
                </c:pt>
                <c:pt idx="175">
                  <c:v>337.49199999999905</c:v>
                </c:pt>
                <c:pt idx="176">
                  <c:v>322.92699999999905</c:v>
                </c:pt>
                <c:pt idx="177">
                  <c:v>313.28599999999943</c:v>
                </c:pt>
                <c:pt idx="178">
                  <c:v>314.77999999999969</c:v>
                </c:pt>
                <c:pt idx="179">
                  <c:v>303.82299999999969</c:v>
                </c:pt>
                <c:pt idx="180">
                  <c:v>312.88599999999963</c:v>
                </c:pt>
                <c:pt idx="181">
                  <c:v>296.2829999999995</c:v>
                </c:pt>
                <c:pt idx="182">
                  <c:v>285.40199999999925</c:v>
                </c:pt>
                <c:pt idx="183">
                  <c:v>286.09699999999907</c:v>
                </c:pt>
                <c:pt idx="184">
                  <c:v>272.78899999999925</c:v>
                </c:pt>
                <c:pt idx="185">
                  <c:v>270.62099999999964</c:v>
                </c:pt>
                <c:pt idx="186">
                  <c:v>272.46299999999951</c:v>
                </c:pt>
                <c:pt idx="187">
                  <c:v>267.87900000000002</c:v>
                </c:pt>
                <c:pt idx="188">
                  <c:v>265.51499999999999</c:v>
                </c:pt>
                <c:pt idx="189">
                  <c:v>265.51499999999999</c:v>
                </c:pt>
                <c:pt idx="190">
                  <c:v>260.63599999999963</c:v>
                </c:pt>
                <c:pt idx="191">
                  <c:v>265.31099999999969</c:v>
                </c:pt>
                <c:pt idx="192">
                  <c:v>269.14200000000051</c:v>
                </c:pt>
                <c:pt idx="193">
                  <c:v>269.02999999999969</c:v>
                </c:pt>
                <c:pt idx="194">
                  <c:v>271.14900000000057</c:v>
                </c:pt>
                <c:pt idx="195">
                  <c:v>267.89999999999969</c:v>
                </c:pt>
                <c:pt idx="196">
                  <c:v>267.85000000000002</c:v>
                </c:pt>
                <c:pt idx="197">
                  <c:v>266.53500000000003</c:v>
                </c:pt>
                <c:pt idx="198">
                  <c:v>275.93199999999905</c:v>
                </c:pt>
                <c:pt idx="199">
                  <c:v>274.4609999999995</c:v>
                </c:pt>
                <c:pt idx="200">
                  <c:v>281.32799999999969</c:v>
                </c:pt>
                <c:pt idx="201">
                  <c:v>295.88400000000001</c:v>
                </c:pt>
                <c:pt idx="202">
                  <c:v>315.43400000000003</c:v>
                </c:pt>
                <c:pt idx="203">
                  <c:v>319.87700000000001</c:v>
                </c:pt>
                <c:pt idx="204">
                  <c:v>320.30900000000008</c:v>
                </c:pt>
                <c:pt idx="205">
                  <c:v>322.06400000000002</c:v>
                </c:pt>
                <c:pt idx="206">
                  <c:v>308.13900000000001</c:v>
                </c:pt>
                <c:pt idx="207">
                  <c:v>301.81099999999969</c:v>
                </c:pt>
                <c:pt idx="208">
                  <c:v>299.62799999999999</c:v>
                </c:pt>
                <c:pt idx="209">
                  <c:v>300.16300000000001</c:v>
                </c:pt>
                <c:pt idx="210">
                  <c:v>304.79599999999925</c:v>
                </c:pt>
                <c:pt idx="211">
                  <c:v>307.30500000000001</c:v>
                </c:pt>
                <c:pt idx="212">
                  <c:v>297.26299999999969</c:v>
                </c:pt>
                <c:pt idx="213">
                  <c:v>296.67500000000001</c:v>
                </c:pt>
                <c:pt idx="214">
                  <c:v>292.54599999999999</c:v>
                </c:pt>
                <c:pt idx="215">
                  <c:v>294.16800000000001</c:v>
                </c:pt>
                <c:pt idx="216">
                  <c:v>293.15100000000001</c:v>
                </c:pt>
                <c:pt idx="217">
                  <c:v>293.50900000000001</c:v>
                </c:pt>
                <c:pt idx="218">
                  <c:v>287.87</c:v>
                </c:pt>
                <c:pt idx="219">
                  <c:v>288.97000000000003</c:v>
                </c:pt>
                <c:pt idx="220">
                  <c:v>287.50599999999969</c:v>
                </c:pt>
                <c:pt idx="221">
                  <c:v>285.10700000000008</c:v>
                </c:pt>
                <c:pt idx="222">
                  <c:v>286.9079999999995</c:v>
                </c:pt>
                <c:pt idx="223">
                  <c:v>285.22000000000003</c:v>
                </c:pt>
                <c:pt idx="224">
                  <c:v>285.11700000000002</c:v>
                </c:pt>
                <c:pt idx="225">
                  <c:v>285.30599999999993</c:v>
                </c:pt>
                <c:pt idx="226">
                  <c:v>284.71799999999951</c:v>
                </c:pt>
                <c:pt idx="227">
                  <c:v>279.24700000000001</c:v>
                </c:pt>
                <c:pt idx="228">
                  <c:v>275.89799999999963</c:v>
                </c:pt>
                <c:pt idx="229">
                  <c:v>268.72799999999944</c:v>
                </c:pt>
                <c:pt idx="230">
                  <c:v>260.42899999999906</c:v>
                </c:pt>
                <c:pt idx="231">
                  <c:v>248.499</c:v>
                </c:pt>
                <c:pt idx="232">
                  <c:v>251.685</c:v>
                </c:pt>
                <c:pt idx="233">
                  <c:v>248.511</c:v>
                </c:pt>
                <c:pt idx="234">
                  <c:v>246.542</c:v>
                </c:pt>
                <c:pt idx="235">
                  <c:v>240.702</c:v>
                </c:pt>
                <c:pt idx="236">
                  <c:v>224.965</c:v>
                </c:pt>
                <c:pt idx="237">
                  <c:v>226.08500000000001</c:v>
                </c:pt>
                <c:pt idx="238">
                  <c:v>228.399</c:v>
                </c:pt>
                <c:pt idx="239">
                  <c:v>229.41299999999998</c:v>
                </c:pt>
                <c:pt idx="240">
                  <c:v>231.72</c:v>
                </c:pt>
                <c:pt idx="241">
                  <c:v>231.48400000000001</c:v>
                </c:pt>
                <c:pt idx="242">
                  <c:v>227.107</c:v>
                </c:pt>
                <c:pt idx="243">
                  <c:v>229.46900000000002</c:v>
                </c:pt>
                <c:pt idx="244">
                  <c:v>228.74699999999999</c:v>
                </c:pt>
                <c:pt idx="245">
                  <c:v>227.57399999999998</c:v>
                </c:pt>
                <c:pt idx="246">
                  <c:v>230.45200000000025</c:v>
                </c:pt>
                <c:pt idx="247">
                  <c:v>229.58800000000025</c:v>
                </c:pt>
                <c:pt idx="248">
                  <c:v>224.99300000000002</c:v>
                </c:pt>
                <c:pt idx="249">
                  <c:v>221.46800000000007</c:v>
                </c:pt>
                <c:pt idx="250">
                  <c:v>211.804</c:v>
                </c:pt>
                <c:pt idx="251">
                  <c:v>210.00399999999999</c:v>
                </c:pt>
                <c:pt idx="252">
                  <c:v>205.52100000000004</c:v>
                </c:pt>
                <c:pt idx="253">
                  <c:v>210.00399999999999</c:v>
                </c:pt>
                <c:pt idx="254">
                  <c:v>218.71499999999995</c:v>
                </c:pt>
                <c:pt idx="255">
                  <c:v>221.36600000000001</c:v>
                </c:pt>
                <c:pt idx="256">
                  <c:v>227.721</c:v>
                </c:pt>
                <c:pt idx="257">
                  <c:v>237.66</c:v>
                </c:pt>
                <c:pt idx="258">
                  <c:v>231.15200000000004</c:v>
                </c:pt>
                <c:pt idx="259">
                  <c:v>233.202</c:v>
                </c:pt>
                <c:pt idx="260">
                  <c:v>239.15</c:v>
                </c:pt>
                <c:pt idx="261">
                  <c:v>236.88600000000025</c:v>
                </c:pt>
                <c:pt idx="262">
                  <c:v>231.38600000000025</c:v>
                </c:pt>
                <c:pt idx="263">
                  <c:v>230.27699999999999</c:v>
                </c:pt>
                <c:pt idx="264">
                  <c:v>228.37100000000001</c:v>
                </c:pt>
                <c:pt idx="265">
                  <c:v>233.667</c:v>
                </c:pt>
                <c:pt idx="266">
                  <c:v>233.589</c:v>
                </c:pt>
                <c:pt idx="267">
                  <c:v>233.20599999999999</c:v>
                </c:pt>
                <c:pt idx="268">
                  <c:v>251.42200000000025</c:v>
                </c:pt>
                <c:pt idx="269">
                  <c:v>262.54199999999969</c:v>
                </c:pt>
                <c:pt idx="270">
                  <c:v>271.85399999999993</c:v>
                </c:pt>
                <c:pt idx="271">
                  <c:v>258.17599999999999</c:v>
                </c:pt>
                <c:pt idx="272">
                  <c:v>248.261</c:v>
                </c:pt>
                <c:pt idx="273">
                  <c:v>243.36700000000025</c:v>
                </c:pt>
                <c:pt idx="274">
                  <c:v>246.04499999999999</c:v>
                </c:pt>
                <c:pt idx="275">
                  <c:v>239.626</c:v>
                </c:pt>
                <c:pt idx="276">
                  <c:v>240.37100000000001</c:v>
                </c:pt>
                <c:pt idx="277">
                  <c:v>241.88300000000001</c:v>
                </c:pt>
                <c:pt idx="278">
                  <c:v>242.601</c:v>
                </c:pt>
                <c:pt idx="279">
                  <c:v>243.80600000000001</c:v>
                </c:pt>
                <c:pt idx="280">
                  <c:v>244.86100000000025</c:v>
                </c:pt>
                <c:pt idx="281">
                  <c:v>244.45600000000007</c:v>
                </c:pt>
                <c:pt idx="282">
                  <c:v>244.583</c:v>
                </c:pt>
                <c:pt idx="283">
                  <c:v>245.01399999999998</c:v>
                </c:pt>
                <c:pt idx="284">
                  <c:v>246.77299999999997</c:v>
                </c:pt>
                <c:pt idx="285">
                  <c:v>247.65100000000001</c:v>
                </c:pt>
                <c:pt idx="286">
                  <c:v>247.87</c:v>
                </c:pt>
                <c:pt idx="287">
                  <c:v>248.48100000000025</c:v>
                </c:pt>
                <c:pt idx="288">
                  <c:v>247.80700000000004</c:v>
                </c:pt>
                <c:pt idx="289">
                  <c:v>247.80800000000025</c:v>
                </c:pt>
                <c:pt idx="290">
                  <c:v>247.80800000000025</c:v>
                </c:pt>
                <c:pt idx="291">
                  <c:v>247.738</c:v>
                </c:pt>
                <c:pt idx="292">
                  <c:v>247.46100000000001</c:v>
                </c:pt>
                <c:pt idx="293">
                  <c:v>247.416</c:v>
                </c:pt>
                <c:pt idx="294">
                  <c:v>247.137</c:v>
                </c:pt>
                <c:pt idx="295">
                  <c:v>244.29</c:v>
                </c:pt>
                <c:pt idx="296">
                  <c:v>249.96300000000002</c:v>
                </c:pt>
                <c:pt idx="297">
                  <c:v>249.96300000000002</c:v>
                </c:pt>
                <c:pt idx="298">
                  <c:v>258.48099999999926</c:v>
                </c:pt>
                <c:pt idx="299">
                  <c:v>260.15899999999999</c:v>
                </c:pt>
                <c:pt idx="300">
                  <c:v>261.16399999999999</c:v>
                </c:pt>
                <c:pt idx="301">
                  <c:v>256.42200000000003</c:v>
                </c:pt>
                <c:pt idx="302">
                  <c:v>255.834</c:v>
                </c:pt>
                <c:pt idx="303">
                  <c:v>256.44600000000003</c:v>
                </c:pt>
                <c:pt idx="304">
                  <c:v>256.92999999999944</c:v>
                </c:pt>
                <c:pt idx="305">
                  <c:v>254.75800000000001</c:v>
                </c:pt>
                <c:pt idx="306">
                  <c:v>253.989</c:v>
                </c:pt>
                <c:pt idx="307">
                  <c:v>258.75700000000001</c:v>
                </c:pt>
                <c:pt idx="308">
                  <c:v>256.14699999999999</c:v>
                </c:pt>
                <c:pt idx="309">
                  <c:v>252.21599999999998</c:v>
                </c:pt>
                <c:pt idx="310">
                  <c:v>249.52100000000004</c:v>
                </c:pt>
                <c:pt idx="311">
                  <c:v>252.29899999999998</c:v>
                </c:pt>
                <c:pt idx="312">
                  <c:v>253.13800000000001</c:v>
                </c:pt>
                <c:pt idx="313">
                  <c:v>258.77599999999944</c:v>
                </c:pt>
                <c:pt idx="314">
                  <c:v>261.27299999999963</c:v>
                </c:pt>
                <c:pt idx="315">
                  <c:v>255.17399999999998</c:v>
                </c:pt>
                <c:pt idx="316">
                  <c:v>249.21899999999999</c:v>
                </c:pt>
                <c:pt idx="317">
                  <c:v>251.511</c:v>
                </c:pt>
                <c:pt idx="318">
                  <c:v>248.024</c:v>
                </c:pt>
                <c:pt idx="319">
                  <c:v>248.61699999999999</c:v>
                </c:pt>
                <c:pt idx="320">
                  <c:v>250.56800000000001</c:v>
                </c:pt>
                <c:pt idx="321">
                  <c:v>256.17200000000008</c:v>
                </c:pt>
                <c:pt idx="322">
                  <c:v>259.03500000000003</c:v>
                </c:pt>
                <c:pt idx="323">
                  <c:v>261.44600000000003</c:v>
                </c:pt>
                <c:pt idx="324">
                  <c:v>261.82799999999969</c:v>
                </c:pt>
                <c:pt idx="325">
                  <c:v>261.87700000000001</c:v>
                </c:pt>
                <c:pt idx="326">
                  <c:v>260.93299999999925</c:v>
                </c:pt>
                <c:pt idx="327">
                  <c:v>259.49699999999905</c:v>
                </c:pt>
                <c:pt idx="328">
                  <c:v>260.23699999999917</c:v>
                </c:pt>
                <c:pt idx="329">
                  <c:v>260.73799999999943</c:v>
                </c:pt>
                <c:pt idx="330">
                  <c:v>264.83199999999925</c:v>
                </c:pt>
                <c:pt idx="331">
                  <c:v>262.37200000000001</c:v>
                </c:pt>
                <c:pt idx="332">
                  <c:v>264.16300000000001</c:v>
                </c:pt>
                <c:pt idx="333">
                  <c:v>260.15600000000001</c:v>
                </c:pt>
                <c:pt idx="334">
                  <c:v>257.09199999999919</c:v>
                </c:pt>
                <c:pt idx="335">
                  <c:v>252.82200000000029</c:v>
                </c:pt>
                <c:pt idx="336">
                  <c:v>251.27499999999998</c:v>
                </c:pt>
                <c:pt idx="337">
                  <c:v>241.99600000000001</c:v>
                </c:pt>
                <c:pt idx="338">
                  <c:v>241.67899999999997</c:v>
                </c:pt>
                <c:pt idx="339">
                  <c:v>238.82700000000025</c:v>
                </c:pt>
                <c:pt idx="340">
                  <c:v>233.21499999999995</c:v>
                </c:pt>
                <c:pt idx="341">
                  <c:v>234.16299999999998</c:v>
                </c:pt>
                <c:pt idx="342">
                  <c:v>234.16299999999998</c:v>
                </c:pt>
                <c:pt idx="343">
                  <c:v>234.78100000000001</c:v>
                </c:pt>
                <c:pt idx="344">
                  <c:v>234.37900000000002</c:v>
                </c:pt>
                <c:pt idx="345">
                  <c:v>232.37800000000001</c:v>
                </c:pt>
                <c:pt idx="346">
                  <c:v>230.655</c:v>
                </c:pt>
                <c:pt idx="347">
                  <c:v>228.98500000000001</c:v>
                </c:pt>
                <c:pt idx="348">
                  <c:v>226.84</c:v>
                </c:pt>
                <c:pt idx="349">
                  <c:v>225.13499999999999</c:v>
                </c:pt>
                <c:pt idx="350">
                  <c:v>215.67599999999999</c:v>
                </c:pt>
                <c:pt idx="351">
                  <c:v>211.60399999999998</c:v>
                </c:pt>
                <c:pt idx="352">
                  <c:v>210.61399999999998</c:v>
                </c:pt>
                <c:pt idx="353">
                  <c:v>208.28399999999999</c:v>
                </c:pt>
                <c:pt idx="354">
                  <c:v>206.79499999999999</c:v>
                </c:pt>
                <c:pt idx="355">
                  <c:v>209.22399999999999</c:v>
                </c:pt>
                <c:pt idx="356">
                  <c:v>206.50300000000001</c:v>
                </c:pt>
                <c:pt idx="357">
                  <c:v>205.71699999999998</c:v>
                </c:pt>
                <c:pt idx="358">
                  <c:v>199.29899999999998</c:v>
                </c:pt>
                <c:pt idx="359">
                  <c:v>198.60999999999999</c:v>
                </c:pt>
                <c:pt idx="360">
                  <c:v>198.25</c:v>
                </c:pt>
                <c:pt idx="361">
                  <c:v>195.50300000000001</c:v>
                </c:pt>
                <c:pt idx="362">
                  <c:v>195.50300000000001</c:v>
                </c:pt>
                <c:pt idx="363">
                  <c:v>196.55</c:v>
                </c:pt>
                <c:pt idx="364">
                  <c:v>197.095</c:v>
                </c:pt>
                <c:pt idx="365">
                  <c:v>198.82700000000025</c:v>
                </c:pt>
                <c:pt idx="366">
                  <c:v>200.49200000000025</c:v>
                </c:pt>
                <c:pt idx="367">
                  <c:v>204.01899999999998</c:v>
                </c:pt>
                <c:pt idx="368">
                  <c:v>204.23999999999998</c:v>
                </c:pt>
                <c:pt idx="369">
                  <c:v>219.27499999999998</c:v>
                </c:pt>
                <c:pt idx="370">
                  <c:v>217.62300000000002</c:v>
                </c:pt>
                <c:pt idx="371">
                  <c:v>214.16299999999998</c:v>
                </c:pt>
                <c:pt idx="372">
                  <c:v>213.96800000000007</c:v>
                </c:pt>
                <c:pt idx="373">
                  <c:v>215.50300000000001</c:v>
                </c:pt>
                <c:pt idx="374">
                  <c:v>215.893</c:v>
                </c:pt>
                <c:pt idx="375">
                  <c:v>214.18600000000001</c:v>
                </c:pt>
                <c:pt idx="376">
                  <c:v>213.11099999999999</c:v>
                </c:pt>
                <c:pt idx="377">
                  <c:v>208.59300000000002</c:v>
                </c:pt>
                <c:pt idx="378">
                  <c:v>208.02500000000001</c:v>
                </c:pt>
                <c:pt idx="379">
                  <c:v>207.708</c:v>
                </c:pt>
                <c:pt idx="380">
                  <c:v>201.06800000000001</c:v>
                </c:pt>
                <c:pt idx="381">
                  <c:v>195.399</c:v>
                </c:pt>
                <c:pt idx="382">
                  <c:v>196.18900000000002</c:v>
                </c:pt>
                <c:pt idx="383">
                  <c:v>195.655</c:v>
                </c:pt>
                <c:pt idx="384">
                  <c:v>198.48600000000025</c:v>
                </c:pt>
                <c:pt idx="385">
                  <c:v>197.53700000000001</c:v>
                </c:pt>
                <c:pt idx="386">
                  <c:v>198.82700000000025</c:v>
                </c:pt>
                <c:pt idx="387">
                  <c:v>201.32700000000025</c:v>
                </c:pt>
                <c:pt idx="388">
                  <c:v>202.667</c:v>
                </c:pt>
                <c:pt idx="389">
                  <c:v>200.55500000000001</c:v>
                </c:pt>
                <c:pt idx="390">
                  <c:v>199.833</c:v>
                </c:pt>
                <c:pt idx="391">
                  <c:v>199.60999999999999</c:v>
                </c:pt>
                <c:pt idx="392">
                  <c:v>199.82700000000025</c:v>
                </c:pt>
                <c:pt idx="393">
                  <c:v>202.5</c:v>
                </c:pt>
                <c:pt idx="394">
                  <c:v>208.40200000000004</c:v>
                </c:pt>
                <c:pt idx="395">
                  <c:v>202.727</c:v>
                </c:pt>
                <c:pt idx="396">
                  <c:v>201.04499999999999</c:v>
                </c:pt>
                <c:pt idx="397">
                  <c:v>204.38000000000025</c:v>
                </c:pt>
                <c:pt idx="398">
                  <c:v>205.38100000000026</c:v>
                </c:pt>
                <c:pt idx="399">
                  <c:v>204.53399999999999</c:v>
                </c:pt>
                <c:pt idx="400">
                  <c:v>201.83700000000007</c:v>
                </c:pt>
                <c:pt idx="401">
                  <c:v>202.29</c:v>
                </c:pt>
                <c:pt idx="402">
                  <c:v>202.66499999999999</c:v>
                </c:pt>
                <c:pt idx="403">
                  <c:v>200.90300000000002</c:v>
                </c:pt>
                <c:pt idx="404">
                  <c:v>201.55800000000025</c:v>
                </c:pt>
                <c:pt idx="405">
                  <c:v>199.05600000000001</c:v>
                </c:pt>
                <c:pt idx="406">
                  <c:v>201.11899999999997</c:v>
                </c:pt>
                <c:pt idx="407">
                  <c:v>203.87100000000001</c:v>
                </c:pt>
                <c:pt idx="408">
                  <c:v>207.34399999999999</c:v>
                </c:pt>
                <c:pt idx="409">
                  <c:v>208.63499999999999</c:v>
                </c:pt>
                <c:pt idx="410">
                  <c:v>205.69</c:v>
                </c:pt>
                <c:pt idx="411">
                  <c:v>210.333</c:v>
                </c:pt>
                <c:pt idx="412">
                  <c:v>231.71799999999999</c:v>
                </c:pt>
                <c:pt idx="413">
                  <c:v>227.79</c:v>
                </c:pt>
                <c:pt idx="414">
                  <c:v>231.364</c:v>
                </c:pt>
                <c:pt idx="415">
                  <c:v>220.751</c:v>
                </c:pt>
                <c:pt idx="416">
                  <c:v>229.107</c:v>
                </c:pt>
                <c:pt idx="417">
                  <c:v>247.559</c:v>
                </c:pt>
                <c:pt idx="418">
                  <c:v>245.19800000000001</c:v>
                </c:pt>
                <c:pt idx="419">
                  <c:v>234.77199999999999</c:v>
                </c:pt>
                <c:pt idx="420">
                  <c:v>227.36600000000001</c:v>
                </c:pt>
                <c:pt idx="421">
                  <c:v>223.5</c:v>
                </c:pt>
                <c:pt idx="422">
                  <c:v>216.376</c:v>
                </c:pt>
                <c:pt idx="423">
                  <c:v>212.10599999999999</c:v>
                </c:pt>
                <c:pt idx="424">
                  <c:v>212.05500000000001</c:v>
                </c:pt>
                <c:pt idx="425">
                  <c:v>214.221</c:v>
                </c:pt>
                <c:pt idx="426">
                  <c:v>219.74699999999999</c:v>
                </c:pt>
                <c:pt idx="427">
                  <c:v>217.77199999999999</c:v>
                </c:pt>
                <c:pt idx="428">
                  <c:v>223.07899999999998</c:v>
                </c:pt>
                <c:pt idx="429">
                  <c:v>240.70599999999999</c:v>
                </c:pt>
                <c:pt idx="430">
                  <c:v>242.333</c:v>
                </c:pt>
                <c:pt idx="431">
                  <c:v>241.66499999999999</c:v>
                </c:pt>
                <c:pt idx="432">
                  <c:v>243.30200000000025</c:v>
                </c:pt>
                <c:pt idx="433">
                  <c:v>243.82500000000007</c:v>
                </c:pt>
                <c:pt idx="434">
                  <c:v>256.44600000000003</c:v>
                </c:pt>
                <c:pt idx="435">
                  <c:v>253.33500000000001</c:v>
                </c:pt>
                <c:pt idx="436">
                  <c:v>249.81700000000001</c:v>
                </c:pt>
                <c:pt idx="437">
                  <c:v>232.655</c:v>
                </c:pt>
                <c:pt idx="438">
                  <c:v>219.20299999999997</c:v>
                </c:pt>
                <c:pt idx="439">
                  <c:v>225.089</c:v>
                </c:pt>
                <c:pt idx="440">
                  <c:v>222.84</c:v>
                </c:pt>
                <c:pt idx="441">
                  <c:v>221.82500000000007</c:v>
                </c:pt>
                <c:pt idx="442">
                  <c:v>219.53100000000001</c:v>
                </c:pt>
                <c:pt idx="443">
                  <c:v>222.518</c:v>
                </c:pt>
                <c:pt idx="444">
                  <c:v>221.523</c:v>
                </c:pt>
                <c:pt idx="445">
                  <c:v>227.036</c:v>
                </c:pt>
                <c:pt idx="446">
                  <c:v>235.97</c:v>
                </c:pt>
                <c:pt idx="447">
                  <c:v>246.023</c:v>
                </c:pt>
                <c:pt idx="448">
                  <c:v>267.60399999999993</c:v>
                </c:pt>
                <c:pt idx="449">
                  <c:v>276.35500000000002</c:v>
                </c:pt>
                <c:pt idx="450">
                  <c:v>274.17500000000001</c:v>
                </c:pt>
                <c:pt idx="451">
                  <c:v>277.54599999999999</c:v>
                </c:pt>
                <c:pt idx="452">
                  <c:v>295.75700000000001</c:v>
                </c:pt>
                <c:pt idx="453">
                  <c:v>274.31</c:v>
                </c:pt>
                <c:pt idx="454">
                  <c:v>257.851</c:v>
                </c:pt>
                <c:pt idx="455">
                  <c:v>260.12900000000002</c:v>
                </c:pt>
                <c:pt idx="456">
                  <c:v>242.876</c:v>
                </c:pt>
                <c:pt idx="457">
                  <c:v>260</c:v>
                </c:pt>
                <c:pt idx="458">
                  <c:v>263.35000000000002</c:v>
                </c:pt>
                <c:pt idx="459">
                  <c:v>266.72799999999944</c:v>
                </c:pt>
                <c:pt idx="460">
                  <c:v>271.83999999999969</c:v>
                </c:pt>
                <c:pt idx="461">
                  <c:v>274.827</c:v>
                </c:pt>
                <c:pt idx="462">
                  <c:v>276.98699999999917</c:v>
                </c:pt>
                <c:pt idx="463">
                  <c:v>281.40299999999951</c:v>
                </c:pt>
                <c:pt idx="464">
                  <c:v>281.41799999999944</c:v>
                </c:pt>
                <c:pt idx="465">
                  <c:v>278.97099999999944</c:v>
                </c:pt>
                <c:pt idx="466">
                  <c:v>264.77199999999925</c:v>
                </c:pt>
                <c:pt idx="467">
                  <c:v>272.678</c:v>
                </c:pt>
                <c:pt idx="468">
                  <c:v>284.14499999999998</c:v>
                </c:pt>
                <c:pt idx="469">
                  <c:v>292.32</c:v>
                </c:pt>
                <c:pt idx="470">
                  <c:v>297.96499999999969</c:v>
                </c:pt>
                <c:pt idx="471">
                  <c:v>293.03799999999944</c:v>
                </c:pt>
                <c:pt idx="472">
                  <c:v>293.39400000000001</c:v>
                </c:pt>
                <c:pt idx="473">
                  <c:v>313.375</c:v>
                </c:pt>
                <c:pt idx="474">
                  <c:v>330.75099999999969</c:v>
                </c:pt>
                <c:pt idx="475">
                  <c:v>333.32499999999999</c:v>
                </c:pt>
                <c:pt idx="476">
                  <c:v>338.375</c:v>
                </c:pt>
                <c:pt idx="477">
                  <c:v>328.07299999999969</c:v>
                </c:pt>
                <c:pt idx="478">
                  <c:v>319.36</c:v>
                </c:pt>
                <c:pt idx="479">
                  <c:v>335</c:v>
                </c:pt>
                <c:pt idx="480">
                  <c:v>335.98799999999943</c:v>
                </c:pt>
                <c:pt idx="481">
                  <c:v>346.14800000000002</c:v>
                </c:pt>
                <c:pt idx="482">
                  <c:v>389.279</c:v>
                </c:pt>
                <c:pt idx="483">
                  <c:v>409.57900000000001</c:v>
                </c:pt>
                <c:pt idx="484">
                  <c:v>413.32299999999969</c:v>
                </c:pt>
                <c:pt idx="485">
                  <c:v>386.67500000000001</c:v>
                </c:pt>
                <c:pt idx="486">
                  <c:v>395.30700000000002</c:v>
                </c:pt>
                <c:pt idx="487">
                  <c:v>390.14699999999999</c:v>
                </c:pt>
                <c:pt idx="488">
                  <c:v>401.14299999999997</c:v>
                </c:pt>
                <c:pt idx="489">
                  <c:v>414.548</c:v>
                </c:pt>
                <c:pt idx="490">
                  <c:v>431.78199999999913</c:v>
                </c:pt>
                <c:pt idx="491">
                  <c:v>419.69299999999993</c:v>
                </c:pt>
                <c:pt idx="492">
                  <c:v>391.67200000000008</c:v>
                </c:pt>
                <c:pt idx="493">
                  <c:v>389.51299999999969</c:v>
                </c:pt>
                <c:pt idx="494">
                  <c:v>379.80200000000002</c:v>
                </c:pt>
                <c:pt idx="495">
                  <c:v>360</c:v>
                </c:pt>
                <c:pt idx="496">
                  <c:v>346.904</c:v>
                </c:pt>
                <c:pt idx="497">
                  <c:v>342.28099999999944</c:v>
                </c:pt>
                <c:pt idx="498">
                  <c:v>339.33</c:v>
                </c:pt>
                <c:pt idx="499">
                  <c:v>333.04</c:v>
                </c:pt>
                <c:pt idx="500">
                  <c:v>329.904</c:v>
                </c:pt>
                <c:pt idx="501">
                  <c:v>323.32499999999999</c:v>
                </c:pt>
                <c:pt idx="502">
                  <c:v>337.322</c:v>
                </c:pt>
                <c:pt idx="503">
                  <c:v>333.99499999999944</c:v>
                </c:pt>
                <c:pt idx="504">
                  <c:v>330.67</c:v>
                </c:pt>
                <c:pt idx="505">
                  <c:v>331.03099999999944</c:v>
                </c:pt>
                <c:pt idx="506">
                  <c:v>337.11700000000002</c:v>
                </c:pt>
                <c:pt idx="507">
                  <c:v>304.33</c:v>
                </c:pt>
                <c:pt idx="508">
                  <c:v>304.20499999999993</c:v>
                </c:pt>
                <c:pt idx="509">
                  <c:v>312.12200000000001</c:v>
                </c:pt>
                <c:pt idx="510">
                  <c:v>333.9729999999995</c:v>
                </c:pt>
                <c:pt idx="511">
                  <c:v>327.63799999999969</c:v>
                </c:pt>
                <c:pt idx="512">
                  <c:v>326.57599999999951</c:v>
                </c:pt>
                <c:pt idx="513">
                  <c:v>331.65000000000032</c:v>
                </c:pt>
                <c:pt idx="514">
                  <c:v>337.05599999999993</c:v>
                </c:pt>
                <c:pt idx="515">
                  <c:v>340.50200000000001</c:v>
                </c:pt>
                <c:pt idx="516">
                  <c:v>360.58099999999951</c:v>
                </c:pt>
                <c:pt idx="517">
                  <c:v>361.315</c:v>
                </c:pt>
                <c:pt idx="518">
                  <c:v>365.06400000000002</c:v>
                </c:pt>
                <c:pt idx="519">
                  <c:v>383.34800000000001</c:v>
                </c:pt>
                <c:pt idx="520">
                  <c:v>400.52799999999951</c:v>
                </c:pt>
                <c:pt idx="521">
                  <c:v>393.32499999999999</c:v>
                </c:pt>
                <c:pt idx="522">
                  <c:v>400.59299999999951</c:v>
                </c:pt>
                <c:pt idx="523">
                  <c:v>399.50900000000001</c:v>
                </c:pt>
                <c:pt idx="524">
                  <c:v>399.50900000000001</c:v>
                </c:pt>
              </c:numCache>
            </c:numRef>
          </c:val>
        </c:ser>
        <c:ser>
          <c:idx val="1"/>
          <c:order val="1"/>
          <c:tx>
            <c:strRef>
              <c:f>Sheet1!$C$5</c:f>
              <c:strCache>
                <c:ptCount val="1"/>
                <c:pt idx="0">
                  <c:v>Hungary</c:v>
                </c:pt>
              </c:strCache>
            </c:strRef>
          </c:tx>
          <c:spPr>
            <a:ln>
              <a:solidFill>
                <a:srgbClr val="00FFFF"/>
              </a:solidFill>
              <a:prstDash val="sysDot"/>
            </a:ln>
          </c:spPr>
          <c:marker>
            <c:symbol val="none"/>
          </c:marker>
          <c:cat>
            <c:numRef>
              <c:f>Sheet1!$A$496:$A$1020</c:f>
              <c:numCache>
                <c:formatCode>yyyy/mm/dd</c:formatCode>
                <c:ptCount val="525"/>
                <c:pt idx="0">
                  <c:v>40134</c:v>
                </c:pt>
                <c:pt idx="1">
                  <c:v>40135</c:v>
                </c:pt>
                <c:pt idx="2">
                  <c:v>40136</c:v>
                </c:pt>
                <c:pt idx="3">
                  <c:v>40137</c:v>
                </c:pt>
                <c:pt idx="4">
                  <c:v>40140</c:v>
                </c:pt>
                <c:pt idx="5">
                  <c:v>40141</c:v>
                </c:pt>
                <c:pt idx="6">
                  <c:v>40142</c:v>
                </c:pt>
                <c:pt idx="7">
                  <c:v>40143</c:v>
                </c:pt>
                <c:pt idx="8">
                  <c:v>40144</c:v>
                </c:pt>
                <c:pt idx="9">
                  <c:v>40147</c:v>
                </c:pt>
                <c:pt idx="10">
                  <c:v>40148</c:v>
                </c:pt>
                <c:pt idx="11">
                  <c:v>40149</c:v>
                </c:pt>
                <c:pt idx="12">
                  <c:v>40150</c:v>
                </c:pt>
                <c:pt idx="13">
                  <c:v>40151</c:v>
                </c:pt>
                <c:pt idx="14">
                  <c:v>40154</c:v>
                </c:pt>
                <c:pt idx="15">
                  <c:v>40155</c:v>
                </c:pt>
                <c:pt idx="16">
                  <c:v>40156</c:v>
                </c:pt>
                <c:pt idx="17">
                  <c:v>40157</c:v>
                </c:pt>
                <c:pt idx="18">
                  <c:v>40158</c:v>
                </c:pt>
                <c:pt idx="19">
                  <c:v>40161</c:v>
                </c:pt>
                <c:pt idx="20">
                  <c:v>40162</c:v>
                </c:pt>
                <c:pt idx="21">
                  <c:v>40163</c:v>
                </c:pt>
                <c:pt idx="22">
                  <c:v>40164</c:v>
                </c:pt>
                <c:pt idx="23">
                  <c:v>40165</c:v>
                </c:pt>
                <c:pt idx="24">
                  <c:v>40168</c:v>
                </c:pt>
                <c:pt idx="25">
                  <c:v>40169</c:v>
                </c:pt>
                <c:pt idx="26">
                  <c:v>40170</c:v>
                </c:pt>
                <c:pt idx="27">
                  <c:v>40171</c:v>
                </c:pt>
                <c:pt idx="28">
                  <c:v>40172</c:v>
                </c:pt>
                <c:pt idx="29">
                  <c:v>40175</c:v>
                </c:pt>
                <c:pt idx="30">
                  <c:v>40176</c:v>
                </c:pt>
                <c:pt idx="31">
                  <c:v>40177</c:v>
                </c:pt>
                <c:pt idx="32">
                  <c:v>40178</c:v>
                </c:pt>
                <c:pt idx="33">
                  <c:v>40179</c:v>
                </c:pt>
                <c:pt idx="34">
                  <c:v>40182</c:v>
                </c:pt>
                <c:pt idx="35">
                  <c:v>40183</c:v>
                </c:pt>
                <c:pt idx="36">
                  <c:v>40184</c:v>
                </c:pt>
                <c:pt idx="37">
                  <c:v>40185</c:v>
                </c:pt>
                <c:pt idx="38">
                  <c:v>40186</c:v>
                </c:pt>
                <c:pt idx="39">
                  <c:v>40189</c:v>
                </c:pt>
                <c:pt idx="40">
                  <c:v>40190</c:v>
                </c:pt>
                <c:pt idx="41">
                  <c:v>40191</c:v>
                </c:pt>
                <c:pt idx="42">
                  <c:v>40192</c:v>
                </c:pt>
                <c:pt idx="43">
                  <c:v>40193</c:v>
                </c:pt>
                <c:pt idx="44">
                  <c:v>40196</c:v>
                </c:pt>
                <c:pt idx="45">
                  <c:v>40197</c:v>
                </c:pt>
                <c:pt idx="46">
                  <c:v>40198</c:v>
                </c:pt>
                <c:pt idx="47">
                  <c:v>40199</c:v>
                </c:pt>
                <c:pt idx="48">
                  <c:v>40200</c:v>
                </c:pt>
                <c:pt idx="49">
                  <c:v>40203</c:v>
                </c:pt>
                <c:pt idx="50">
                  <c:v>40204</c:v>
                </c:pt>
                <c:pt idx="51">
                  <c:v>40205</c:v>
                </c:pt>
                <c:pt idx="52">
                  <c:v>40206</c:v>
                </c:pt>
                <c:pt idx="53">
                  <c:v>40207</c:v>
                </c:pt>
                <c:pt idx="54">
                  <c:v>40210</c:v>
                </c:pt>
                <c:pt idx="55">
                  <c:v>40211</c:v>
                </c:pt>
                <c:pt idx="56">
                  <c:v>40212</c:v>
                </c:pt>
                <c:pt idx="57">
                  <c:v>40213</c:v>
                </c:pt>
                <c:pt idx="58">
                  <c:v>40214</c:v>
                </c:pt>
                <c:pt idx="59">
                  <c:v>40217</c:v>
                </c:pt>
                <c:pt idx="60">
                  <c:v>40218</c:v>
                </c:pt>
                <c:pt idx="61">
                  <c:v>40219</c:v>
                </c:pt>
                <c:pt idx="62">
                  <c:v>40220</c:v>
                </c:pt>
                <c:pt idx="63">
                  <c:v>40221</c:v>
                </c:pt>
                <c:pt idx="64">
                  <c:v>40224</c:v>
                </c:pt>
                <c:pt idx="65">
                  <c:v>40225</c:v>
                </c:pt>
                <c:pt idx="66">
                  <c:v>40226</c:v>
                </c:pt>
                <c:pt idx="67">
                  <c:v>40227</c:v>
                </c:pt>
                <c:pt idx="68">
                  <c:v>40228</c:v>
                </c:pt>
                <c:pt idx="69">
                  <c:v>40231</c:v>
                </c:pt>
                <c:pt idx="70">
                  <c:v>40232</c:v>
                </c:pt>
                <c:pt idx="71">
                  <c:v>40233</c:v>
                </c:pt>
                <c:pt idx="72">
                  <c:v>40234</c:v>
                </c:pt>
                <c:pt idx="73">
                  <c:v>40235</c:v>
                </c:pt>
                <c:pt idx="74">
                  <c:v>40238</c:v>
                </c:pt>
                <c:pt idx="75">
                  <c:v>40239</c:v>
                </c:pt>
                <c:pt idx="76">
                  <c:v>40240</c:v>
                </c:pt>
                <c:pt idx="77">
                  <c:v>40241</c:v>
                </c:pt>
                <c:pt idx="78">
                  <c:v>40242</c:v>
                </c:pt>
                <c:pt idx="79">
                  <c:v>40245</c:v>
                </c:pt>
                <c:pt idx="80">
                  <c:v>40246</c:v>
                </c:pt>
                <c:pt idx="81">
                  <c:v>40247</c:v>
                </c:pt>
                <c:pt idx="82">
                  <c:v>40248</c:v>
                </c:pt>
                <c:pt idx="83">
                  <c:v>40249</c:v>
                </c:pt>
                <c:pt idx="84">
                  <c:v>40252</c:v>
                </c:pt>
                <c:pt idx="85">
                  <c:v>40253</c:v>
                </c:pt>
                <c:pt idx="86">
                  <c:v>40254</c:v>
                </c:pt>
                <c:pt idx="87">
                  <c:v>40255</c:v>
                </c:pt>
                <c:pt idx="88">
                  <c:v>40256</c:v>
                </c:pt>
                <c:pt idx="89">
                  <c:v>40259</c:v>
                </c:pt>
                <c:pt idx="90">
                  <c:v>40260</c:v>
                </c:pt>
                <c:pt idx="91">
                  <c:v>40261</c:v>
                </c:pt>
                <c:pt idx="92">
                  <c:v>40262</c:v>
                </c:pt>
                <c:pt idx="93">
                  <c:v>40263</c:v>
                </c:pt>
                <c:pt idx="94">
                  <c:v>40266</c:v>
                </c:pt>
                <c:pt idx="95">
                  <c:v>40267</c:v>
                </c:pt>
                <c:pt idx="96">
                  <c:v>40268</c:v>
                </c:pt>
                <c:pt idx="97">
                  <c:v>40269</c:v>
                </c:pt>
                <c:pt idx="98">
                  <c:v>40270</c:v>
                </c:pt>
                <c:pt idx="99">
                  <c:v>40273</c:v>
                </c:pt>
                <c:pt idx="100">
                  <c:v>40274</c:v>
                </c:pt>
                <c:pt idx="101">
                  <c:v>40275</c:v>
                </c:pt>
                <c:pt idx="102">
                  <c:v>40276</c:v>
                </c:pt>
                <c:pt idx="103">
                  <c:v>40277</c:v>
                </c:pt>
                <c:pt idx="104">
                  <c:v>40280</c:v>
                </c:pt>
                <c:pt idx="105">
                  <c:v>40281</c:v>
                </c:pt>
                <c:pt idx="106">
                  <c:v>40282</c:v>
                </c:pt>
                <c:pt idx="107">
                  <c:v>40283</c:v>
                </c:pt>
                <c:pt idx="108">
                  <c:v>40284</c:v>
                </c:pt>
                <c:pt idx="109">
                  <c:v>40287</c:v>
                </c:pt>
                <c:pt idx="110">
                  <c:v>40288</c:v>
                </c:pt>
                <c:pt idx="111">
                  <c:v>40289</c:v>
                </c:pt>
                <c:pt idx="112">
                  <c:v>40290</c:v>
                </c:pt>
                <c:pt idx="113">
                  <c:v>40291</c:v>
                </c:pt>
                <c:pt idx="114">
                  <c:v>40294</c:v>
                </c:pt>
                <c:pt idx="115">
                  <c:v>40295</c:v>
                </c:pt>
                <c:pt idx="116">
                  <c:v>40296</c:v>
                </c:pt>
                <c:pt idx="117">
                  <c:v>40297</c:v>
                </c:pt>
                <c:pt idx="118">
                  <c:v>40298</c:v>
                </c:pt>
                <c:pt idx="119">
                  <c:v>40301</c:v>
                </c:pt>
                <c:pt idx="120">
                  <c:v>40302</c:v>
                </c:pt>
                <c:pt idx="121">
                  <c:v>40303</c:v>
                </c:pt>
                <c:pt idx="122">
                  <c:v>40304</c:v>
                </c:pt>
                <c:pt idx="123">
                  <c:v>40305</c:v>
                </c:pt>
                <c:pt idx="124">
                  <c:v>40308</c:v>
                </c:pt>
                <c:pt idx="125">
                  <c:v>40309</c:v>
                </c:pt>
                <c:pt idx="126">
                  <c:v>40310</c:v>
                </c:pt>
                <c:pt idx="127">
                  <c:v>40311</c:v>
                </c:pt>
                <c:pt idx="128">
                  <c:v>40312</c:v>
                </c:pt>
                <c:pt idx="129">
                  <c:v>40315</c:v>
                </c:pt>
                <c:pt idx="130">
                  <c:v>40316</c:v>
                </c:pt>
                <c:pt idx="131">
                  <c:v>40317</c:v>
                </c:pt>
                <c:pt idx="132">
                  <c:v>40318</c:v>
                </c:pt>
                <c:pt idx="133">
                  <c:v>40319</c:v>
                </c:pt>
                <c:pt idx="134">
                  <c:v>40322</c:v>
                </c:pt>
                <c:pt idx="135">
                  <c:v>40323</c:v>
                </c:pt>
                <c:pt idx="136">
                  <c:v>40324</c:v>
                </c:pt>
                <c:pt idx="137">
                  <c:v>40325</c:v>
                </c:pt>
                <c:pt idx="138">
                  <c:v>40326</c:v>
                </c:pt>
                <c:pt idx="139">
                  <c:v>40329</c:v>
                </c:pt>
                <c:pt idx="140">
                  <c:v>40330</c:v>
                </c:pt>
                <c:pt idx="141">
                  <c:v>40331</c:v>
                </c:pt>
                <c:pt idx="142">
                  <c:v>40332</c:v>
                </c:pt>
                <c:pt idx="143">
                  <c:v>40333</c:v>
                </c:pt>
                <c:pt idx="144">
                  <c:v>40336</c:v>
                </c:pt>
                <c:pt idx="145">
                  <c:v>40337</c:v>
                </c:pt>
                <c:pt idx="146">
                  <c:v>40338</c:v>
                </c:pt>
                <c:pt idx="147">
                  <c:v>40339</c:v>
                </c:pt>
                <c:pt idx="148">
                  <c:v>40340</c:v>
                </c:pt>
                <c:pt idx="149">
                  <c:v>40343</c:v>
                </c:pt>
                <c:pt idx="150">
                  <c:v>40344</c:v>
                </c:pt>
                <c:pt idx="151">
                  <c:v>40345</c:v>
                </c:pt>
                <c:pt idx="152">
                  <c:v>40346</c:v>
                </c:pt>
                <c:pt idx="153">
                  <c:v>40347</c:v>
                </c:pt>
                <c:pt idx="154">
                  <c:v>40350</c:v>
                </c:pt>
                <c:pt idx="155">
                  <c:v>40351</c:v>
                </c:pt>
                <c:pt idx="156">
                  <c:v>40352</c:v>
                </c:pt>
                <c:pt idx="157">
                  <c:v>40353</c:v>
                </c:pt>
                <c:pt idx="158">
                  <c:v>40354</c:v>
                </c:pt>
                <c:pt idx="159">
                  <c:v>40357</c:v>
                </c:pt>
                <c:pt idx="160">
                  <c:v>40358</c:v>
                </c:pt>
                <c:pt idx="161">
                  <c:v>40359</c:v>
                </c:pt>
                <c:pt idx="162">
                  <c:v>40360</c:v>
                </c:pt>
                <c:pt idx="163">
                  <c:v>40361</c:v>
                </c:pt>
                <c:pt idx="164">
                  <c:v>40364</c:v>
                </c:pt>
                <c:pt idx="165">
                  <c:v>40365</c:v>
                </c:pt>
                <c:pt idx="166">
                  <c:v>40366</c:v>
                </c:pt>
                <c:pt idx="167">
                  <c:v>40367</c:v>
                </c:pt>
                <c:pt idx="168">
                  <c:v>40368</c:v>
                </c:pt>
                <c:pt idx="169">
                  <c:v>40371</c:v>
                </c:pt>
                <c:pt idx="170">
                  <c:v>40372</c:v>
                </c:pt>
                <c:pt idx="171">
                  <c:v>40373</c:v>
                </c:pt>
                <c:pt idx="172">
                  <c:v>40374</c:v>
                </c:pt>
                <c:pt idx="173">
                  <c:v>40375</c:v>
                </c:pt>
                <c:pt idx="174">
                  <c:v>40378</c:v>
                </c:pt>
                <c:pt idx="175">
                  <c:v>40379</c:v>
                </c:pt>
                <c:pt idx="176">
                  <c:v>40380</c:v>
                </c:pt>
                <c:pt idx="177">
                  <c:v>40381</c:v>
                </c:pt>
                <c:pt idx="178">
                  <c:v>40382</c:v>
                </c:pt>
                <c:pt idx="179">
                  <c:v>40385</c:v>
                </c:pt>
                <c:pt idx="180">
                  <c:v>40386</c:v>
                </c:pt>
                <c:pt idx="181">
                  <c:v>40387</c:v>
                </c:pt>
                <c:pt idx="182">
                  <c:v>40388</c:v>
                </c:pt>
                <c:pt idx="183">
                  <c:v>40389</c:v>
                </c:pt>
                <c:pt idx="184">
                  <c:v>40392</c:v>
                </c:pt>
                <c:pt idx="185">
                  <c:v>40393</c:v>
                </c:pt>
                <c:pt idx="186">
                  <c:v>40394</c:v>
                </c:pt>
                <c:pt idx="187">
                  <c:v>40395</c:v>
                </c:pt>
                <c:pt idx="188">
                  <c:v>40396</c:v>
                </c:pt>
                <c:pt idx="189">
                  <c:v>40399</c:v>
                </c:pt>
                <c:pt idx="190">
                  <c:v>40400</c:v>
                </c:pt>
                <c:pt idx="191">
                  <c:v>40401</c:v>
                </c:pt>
                <c:pt idx="192">
                  <c:v>40402</c:v>
                </c:pt>
                <c:pt idx="193">
                  <c:v>40403</c:v>
                </c:pt>
                <c:pt idx="194">
                  <c:v>40406</c:v>
                </c:pt>
                <c:pt idx="195">
                  <c:v>40407</c:v>
                </c:pt>
                <c:pt idx="196">
                  <c:v>40408</c:v>
                </c:pt>
                <c:pt idx="197">
                  <c:v>40409</c:v>
                </c:pt>
                <c:pt idx="198">
                  <c:v>40410</c:v>
                </c:pt>
                <c:pt idx="199">
                  <c:v>40413</c:v>
                </c:pt>
                <c:pt idx="200">
                  <c:v>40414</c:v>
                </c:pt>
                <c:pt idx="201">
                  <c:v>40415</c:v>
                </c:pt>
                <c:pt idx="202">
                  <c:v>40416</c:v>
                </c:pt>
                <c:pt idx="203">
                  <c:v>40417</c:v>
                </c:pt>
                <c:pt idx="204">
                  <c:v>40420</c:v>
                </c:pt>
                <c:pt idx="205">
                  <c:v>40421</c:v>
                </c:pt>
                <c:pt idx="206">
                  <c:v>40422</c:v>
                </c:pt>
                <c:pt idx="207">
                  <c:v>40423</c:v>
                </c:pt>
                <c:pt idx="208">
                  <c:v>40424</c:v>
                </c:pt>
                <c:pt idx="209">
                  <c:v>40427</c:v>
                </c:pt>
                <c:pt idx="210">
                  <c:v>40428</c:v>
                </c:pt>
                <c:pt idx="211">
                  <c:v>40429</c:v>
                </c:pt>
                <c:pt idx="212">
                  <c:v>40430</c:v>
                </c:pt>
                <c:pt idx="213">
                  <c:v>40431</c:v>
                </c:pt>
                <c:pt idx="214">
                  <c:v>40434</c:v>
                </c:pt>
                <c:pt idx="215">
                  <c:v>40435</c:v>
                </c:pt>
                <c:pt idx="216">
                  <c:v>40436</c:v>
                </c:pt>
                <c:pt idx="217">
                  <c:v>40437</c:v>
                </c:pt>
                <c:pt idx="218">
                  <c:v>40438</c:v>
                </c:pt>
                <c:pt idx="219">
                  <c:v>40441</c:v>
                </c:pt>
                <c:pt idx="220">
                  <c:v>40442</c:v>
                </c:pt>
                <c:pt idx="221">
                  <c:v>40443</c:v>
                </c:pt>
                <c:pt idx="222">
                  <c:v>40444</c:v>
                </c:pt>
                <c:pt idx="223">
                  <c:v>40445</c:v>
                </c:pt>
                <c:pt idx="224">
                  <c:v>40448</c:v>
                </c:pt>
                <c:pt idx="225">
                  <c:v>40449</c:v>
                </c:pt>
                <c:pt idx="226">
                  <c:v>40450</c:v>
                </c:pt>
                <c:pt idx="227">
                  <c:v>40451</c:v>
                </c:pt>
                <c:pt idx="228">
                  <c:v>40452</c:v>
                </c:pt>
                <c:pt idx="229">
                  <c:v>40455</c:v>
                </c:pt>
                <c:pt idx="230">
                  <c:v>40456</c:v>
                </c:pt>
                <c:pt idx="231">
                  <c:v>40457</c:v>
                </c:pt>
                <c:pt idx="232">
                  <c:v>40458</c:v>
                </c:pt>
                <c:pt idx="233">
                  <c:v>40459</c:v>
                </c:pt>
                <c:pt idx="234">
                  <c:v>40462</c:v>
                </c:pt>
                <c:pt idx="235">
                  <c:v>40463</c:v>
                </c:pt>
                <c:pt idx="236">
                  <c:v>40464</c:v>
                </c:pt>
                <c:pt idx="237">
                  <c:v>40465</c:v>
                </c:pt>
                <c:pt idx="238">
                  <c:v>40466</c:v>
                </c:pt>
                <c:pt idx="239">
                  <c:v>40469</c:v>
                </c:pt>
                <c:pt idx="240">
                  <c:v>40470</c:v>
                </c:pt>
                <c:pt idx="241">
                  <c:v>40471</c:v>
                </c:pt>
                <c:pt idx="242">
                  <c:v>40472</c:v>
                </c:pt>
                <c:pt idx="243">
                  <c:v>40473</c:v>
                </c:pt>
                <c:pt idx="244">
                  <c:v>40476</c:v>
                </c:pt>
                <c:pt idx="245">
                  <c:v>40477</c:v>
                </c:pt>
                <c:pt idx="246">
                  <c:v>40478</c:v>
                </c:pt>
                <c:pt idx="247">
                  <c:v>40479</c:v>
                </c:pt>
                <c:pt idx="248">
                  <c:v>40480</c:v>
                </c:pt>
                <c:pt idx="249">
                  <c:v>40483</c:v>
                </c:pt>
                <c:pt idx="250">
                  <c:v>40484</c:v>
                </c:pt>
                <c:pt idx="251">
                  <c:v>40485</c:v>
                </c:pt>
                <c:pt idx="252">
                  <c:v>40486</c:v>
                </c:pt>
                <c:pt idx="253">
                  <c:v>40487</c:v>
                </c:pt>
                <c:pt idx="254">
                  <c:v>40490</c:v>
                </c:pt>
                <c:pt idx="255">
                  <c:v>40491</c:v>
                </c:pt>
                <c:pt idx="256">
                  <c:v>40492</c:v>
                </c:pt>
                <c:pt idx="257">
                  <c:v>40493</c:v>
                </c:pt>
                <c:pt idx="258">
                  <c:v>40494</c:v>
                </c:pt>
                <c:pt idx="259">
                  <c:v>40497</c:v>
                </c:pt>
                <c:pt idx="260">
                  <c:v>40498</c:v>
                </c:pt>
                <c:pt idx="261">
                  <c:v>40499</c:v>
                </c:pt>
                <c:pt idx="262">
                  <c:v>40500</c:v>
                </c:pt>
                <c:pt idx="263">
                  <c:v>40501</c:v>
                </c:pt>
                <c:pt idx="264">
                  <c:v>40504</c:v>
                </c:pt>
                <c:pt idx="265">
                  <c:v>40505</c:v>
                </c:pt>
                <c:pt idx="266">
                  <c:v>40506</c:v>
                </c:pt>
                <c:pt idx="267">
                  <c:v>40507</c:v>
                </c:pt>
                <c:pt idx="268">
                  <c:v>40508</c:v>
                </c:pt>
                <c:pt idx="269">
                  <c:v>40511</c:v>
                </c:pt>
                <c:pt idx="270">
                  <c:v>40512</c:v>
                </c:pt>
                <c:pt idx="271">
                  <c:v>40513</c:v>
                </c:pt>
                <c:pt idx="272">
                  <c:v>40514</c:v>
                </c:pt>
                <c:pt idx="273">
                  <c:v>40515</c:v>
                </c:pt>
                <c:pt idx="274">
                  <c:v>40518</c:v>
                </c:pt>
                <c:pt idx="275">
                  <c:v>40519</c:v>
                </c:pt>
                <c:pt idx="276">
                  <c:v>40520</c:v>
                </c:pt>
                <c:pt idx="277">
                  <c:v>40521</c:v>
                </c:pt>
                <c:pt idx="278">
                  <c:v>40522</c:v>
                </c:pt>
                <c:pt idx="279">
                  <c:v>40525</c:v>
                </c:pt>
                <c:pt idx="280">
                  <c:v>40526</c:v>
                </c:pt>
                <c:pt idx="281">
                  <c:v>40527</c:v>
                </c:pt>
                <c:pt idx="282">
                  <c:v>40528</c:v>
                </c:pt>
                <c:pt idx="283">
                  <c:v>40529</c:v>
                </c:pt>
                <c:pt idx="284">
                  <c:v>40532</c:v>
                </c:pt>
                <c:pt idx="285">
                  <c:v>40533</c:v>
                </c:pt>
                <c:pt idx="286">
                  <c:v>40534</c:v>
                </c:pt>
                <c:pt idx="287">
                  <c:v>40535</c:v>
                </c:pt>
                <c:pt idx="288">
                  <c:v>40536</c:v>
                </c:pt>
                <c:pt idx="289">
                  <c:v>40539</c:v>
                </c:pt>
                <c:pt idx="290">
                  <c:v>40540</c:v>
                </c:pt>
                <c:pt idx="291">
                  <c:v>40541</c:v>
                </c:pt>
                <c:pt idx="292">
                  <c:v>40542</c:v>
                </c:pt>
                <c:pt idx="293">
                  <c:v>40543</c:v>
                </c:pt>
                <c:pt idx="294">
                  <c:v>40546</c:v>
                </c:pt>
                <c:pt idx="295">
                  <c:v>40547</c:v>
                </c:pt>
                <c:pt idx="296">
                  <c:v>40548</c:v>
                </c:pt>
                <c:pt idx="297">
                  <c:v>40549</c:v>
                </c:pt>
                <c:pt idx="298">
                  <c:v>40550</c:v>
                </c:pt>
                <c:pt idx="299">
                  <c:v>40553</c:v>
                </c:pt>
                <c:pt idx="300">
                  <c:v>40554</c:v>
                </c:pt>
                <c:pt idx="301">
                  <c:v>40555</c:v>
                </c:pt>
                <c:pt idx="302">
                  <c:v>40556</c:v>
                </c:pt>
                <c:pt idx="303">
                  <c:v>40557</c:v>
                </c:pt>
                <c:pt idx="304">
                  <c:v>40560</c:v>
                </c:pt>
                <c:pt idx="305">
                  <c:v>40561</c:v>
                </c:pt>
                <c:pt idx="306">
                  <c:v>40562</c:v>
                </c:pt>
                <c:pt idx="307">
                  <c:v>40563</c:v>
                </c:pt>
                <c:pt idx="308">
                  <c:v>40564</c:v>
                </c:pt>
                <c:pt idx="309">
                  <c:v>40567</c:v>
                </c:pt>
                <c:pt idx="310">
                  <c:v>40568</c:v>
                </c:pt>
                <c:pt idx="311">
                  <c:v>40569</c:v>
                </c:pt>
                <c:pt idx="312">
                  <c:v>40570</c:v>
                </c:pt>
                <c:pt idx="313">
                  <c:v>40571</c:v>
                </c:pt>
                <c:pt idx="314">
                  <c:v>40574</c:v>
                </c:pt>
                <c:pt idx="315">
                  <c:v>40575</c:v>
                </c:pt>
                <c:pt idx="316">
                  <c:v>40576</c:v>
                </c:pt>
                <c:pt idx="317">
                  <c:v>40577</c:v>
                </c:pt>
                <c:pt idx="318">
                  <c:v>40578</c:v>
                </c:pt>
                <c:pt idx="319">
                  <c:v>40581</c:v>
                </c:pt>
                <c:pt idx="320">
                  <c:v>40582</c:v>
                </c:pt>
                <c:pt idx="321">
                  <c:v>40583</c:v>
                </c:pt>
                <c:pt idx="322">
                  <c:v>40584</c:v>
                </c:pt>
                <c:pt idx="323">
                  <c:v>40585</c:v>
                </c:pt>
                <c:pt idx="324">
                  <c:v>40588</c:v>
                </c:pt>
                <c:pt idx="325">
                  <c:v>40589</c:v>
                </c:pt>
                <c:pt idx="326">
                  <c:v>40590</c:v>
                </c:pt>
                <c:pt idx="327">
                  <c:v>40591</c:v>
                </c:pt>
                <c:pt idx="328">
                  <c:v>40592</c:v>
                </c:pt>
                <c:pt idx="329">
                  <c:v>40595</c:v>
                </c:pt>
                <c:pt idx="330">
                  <c:v>40596</c:v>
                </c:pt>
                <c:pt idx="331">
                  <c:v>40597</c:v>
                </c:pt>
                <c:pt idx="332">
                  <c:v>40598</c:v>
                </c:pt>
                <c:pt idx="333">
                  <c:v>40599</c:v>
                </c:pt>
                <c:pt idx="334">
                  <c:v>40602</c:v>
                </c:pt>
                <c:pt idx="335">
                  <c:v>40603</c:v>
                </c:pt>
                <c:pt idx="336">
                  <c:v>40604</c:v>
                </c:pt>
                <c:pt idx="337">
                  <c:v>40605</c:v>
                </c:pt>
                <c:pt idx="338">
                  <c:v>40606</c:v>
                </c:pt>
                <c:pt idx="339">
                  <c:v>40609</c:v>
                </c:pt>
                <c:pt idx="340">
                  <c:v>40610</c:v>
                </c:pt>
                <c:pt idx="341">
                  <c:v>40611</c:v>
                </c:pt>
                <c:pt idx="342">
                  <c:v>40612</c:v>
                </c:pt>
                <c:pt idx="343">
                  <c:v>40613</c:v>
                </c:pt>
                <c:pt idx="344">
                  <c:v>40616</c:v>
                </c:pt>
                <c:pt idx="345">
                  <c:v>40617</c:v>
                </c:pt>
                <c:pt idx="346">
                  <c:v>40618</c:v>
                </c:pt>
                <c:pt idx="347">
                  <c:v>40619</c:v>
                </c:pt>
                <c:pt idx="348">
                  <c:v>40620</c:v>
                </c:pt>
                <c:pt idx="349">
                  <c:v>40623</c:v>
                </c:pt>
                <c:pt idx="350">
                  <c:v>40624</c:v>
                </c:pt>
                <c:pt idx="351">
                  <c:v>40625</c:v>
                </c:pt>
                <c:pt idx="352">
                  <c:v>40626</c:v>
                </c:pt>
                <c:pt idx="353">
                  <c:v>40627</c:v>
                </c:pt>
                <c:pt idx="354">
                  <c:v>40630</c:v>
                </c:pt>
                <c:pt idx="355">
                  <c:v>40631</c:v>
                </c:pt>
                <c:pt idx="356">
                  <c:v>40632</c:v>
                </c:pt>
                <c:pt idx="357">
                  <c:v>40633</c:v>
                </c:pt>
                <c:pt idx="358">
                  <c:v>40634</c:v>
                </c:pt>
                <c:pt idx="359">
                  <c:v>40637</c:v>
                </c:pt>
                <c:pt idx="360">
                  <c:v>40638</c:v>
                </c:pt>
                <c:pt idx="361">
                  <c:v>40639</c:v>
                </c:pt>
                <c:pt idx="362">
                  <c:v>40640</c:v>
                </c:pt>
                <c:pt idx="363">
                  <c:v>40641</c:v>
                </c:pt>
                <c:pt idx="364">
                  <c:v>40644</c:v>
                </c:pt>
                <c:pt idx="365">
                  <c:v>40645</c:v>
                </c:pt>
                <c:pt idx="366">
                  <c:v>40646</c:v>
                </c:pt>
                <c:pt idx="367">
                  <c:v>40647</c:v>
                </c:pt>
                <c:pt idx="368">
                  <c:v>40648</c:v>
                </c:pt>
                <c:pt idx="369">
                  <c:v>40651</c:v>
                </c:pt>
                <c:pt idx="370">
                  <c:v>40652</c:v>
                </c:pt>
                <c:pt idx="371">
                  <c:v>40653</c:v>
                </c:pt>
                <c:pt idx="372">
                  <c:v>40654</c:v>
                </c:pt>
                <c:pt idx="373">
                  <c:v>40655</c:v>
                </c:pt>
                <c:pt idx="374">
                  <c:v>40658</c:v>
                </c:pt>
                <c:pt idx="375">
                  <c:v>40659</c:v>
                </c:pt>
                <c:pt idx="376">
                  <c:v>40660</c:v>
                </c:pt>
                <c:pt idx="377">
                  <c:v>40661</c:v>
                </c:pt>
                <c:pt idx="378">
                  <c:v>40662</c:v>
                </c:pt>
                <c:pt idx="379">
                  <c:v>40665</c:v>
                </c:pt>
                <c:pt idx="380">
                  <c:v>40666</c:v>
                </c:pt>
                <c:pt idx="381">
                  <c:v>40667</c:v>
                </c:pt>
                <c:pt idx="382">
                  <c:v>40668</c:v>
                </c:pt>
                <c:pt idx="383">
                  <c:v>40669</c:v>
                </c:pt>
                <c:pt idx="384">
                  <c:v>40672</c:v>
                </c:pt>
                <c:pt idx="385">
                  <c:v>40673</c:v>
                </c:pt>
                <c:pt idx="386">
                  <c:v>40674</c:v>
                </c:pt>
                <c:pt idx="387">
                  <c:v>40675</c:v>
                </c:pt>
                <c:pt idx="388">
                  <c:v>40676</c:v>
                </c:pt>
                <c:pt idx="389">
                  <c:v>40679</c:v>
                </c:pt>
                <c:pt idx="390">
                  <c:v>40680</c:v>
                </c:pt>
                <c:pt idx="391">
                  <c:v>40681</c:v>
                </c:pt>
                <c:pt idx="392">
                  <c:v>40682</c:v>
                </c:pt>
                <c:pt idx="393">
                  <c:v>40683</c:v>
                </c:pt>
                <c:pt idx="394">
                  <c:v>40686</c:v>
                </c:pt>
                <c:pt idx="395">
                  <c:v>40687</c:v>
                </c:pt>
                <c:pt idx="396">
                  <c:v>40688</c:v>
                </c:pt>
                <c:pt idx="397">
                  <c:v>40689</c:v>
                </c:pt>
                <c:pt idx="398">
                  <c:v>40690</c:v>
                </c:pt>
                <c:pt idx="399">
                  <c:v>40693</c:v>
                </c:pt>
                <c:pt idx="400">
                  <c:v>40694</c:v>
                </c:pt>
                <c:pt idx="401">
                  <c:v>40695</c:v>
                </c:pt>
                <c:pt idx="402">
                  <c:v>40696</c:v>
                </c:pt>
                <c:pt idx="403">
                  <c:v>40697</c:v>
                </c:pt>
                <c:pt idx="404">
                  <c:v>40700</c:v>
                </c:pt>
                <c:pt idx="405">
                  <c:v>40701</c:v>
                </c:pt>
                <c:pt idx="406">
                  <c:v>40702</c:v>
                </c:pt>
                <c:pt idx="407">
                  <c:v>40703</c:v>
                </c:pt>
                <c:pt idx="408">
                  <c:v>40704</c:v>
                </c:pt>
                <c:pt idx="409">
                  <c:v>40707</c:v>
                </c:pt>
                <c:pt idx="410">
                  <c:v>40708</c:v>
                </c:pt>
                <c:pt idx="411">
                  <c:v>40709</c:v>
                </c:pt>
                <c:pt idx="412">
                  <c:v>40710</c:v>
                </c:pt>
                <c:pt idx="413">
                  <c:v>40711</c:v>
                </c:pt>
                <c:pt idx="414">
                  <c:v>40714</c:v>
                </c:pt>
                <c:pt idx="415">
                  <c:v>40715</c:v>
                </c:pt>
                <c:pt idx="416">
                  <c:v>40716</c:v>
                </c:pt>
                <c:pt idx="417">
                  <c:v>40717</c:v>
                </c:pt>
                <c:pt idx="418">
                  <c:v>40718</c:v>
                </c:pt>
                <c:pt idx="419">
                  <c:v>40721</c:v>
                </c:pt>
                <c:pt idx="420">
                  <c:v>40722</c:v>
                </c:pt>
                <c:pt idx="421">
                  <c:v>40723</c:v>
                </c:pt>
                <c:pt idx="422">
                  <c:v>40724</c:v>
                </c:pt>
                <c:pt idx="423">
                  <c:v>40725</c:v>
                </c:pt>
                <c:pt idx="424">
                  <c:v>40728</c:v>
                </c:pt>
                <c:pt idx="425">
                  <c:v>40729</c:v>
                </c:pt>
                <c:pt idx="426">
                  <c:v>40730</c:v>
                </c:pt>
                <c:pt idx="427">
                  <c:v>40731</c:v>
                </c:pt>
                <c:pt idx="428">
                  <c:v>40732</c:v>
                </c:pt>
                <c:pt idx="429">
                  <c:v>40735</c:v>
                </c:pt>
                <c:pt idx="430">
                  <c:v>40736</c:v>
                </c:pt>
                <c:pt idx="431">
                  <c:v>40737</c:v>
                </c:pt>
                <c:pt idx="432">
                  <c:v>40738</c:v>
                </c:pt>
                <c:pt idx="433">
                  <c:v>40739</c:v>
                </c:pt>
                <c:pt idx="434">
                  <c:v>40742</c:v>
                </c:pt>
                <c:pt idx="435">
                  <c:v>40743</c:v>
                </c:pt>
                <c:pt idx="436">
                  <c:v>40744</c:v>
                </c:pt>
                <c:pt idx="437">
                  <c:v>40745</c:v>
                </c:pt>
                <c:pt idx="438">
                  <c:v>40746</c:v>
                </c:pt>
                <c:pt idx="439">
                  <c:v>40749</c:v>
                </c:pt>
                <c:pt idx="440">
                  <c:v>40750</c:v>
                </c:pt>
                <c:pt idx="441">
                  <c:v>40751</c:v>
                </c:pt>
                <c:pt idx="442">
                  <c:v>40752</c:v>
                </c:pt>
                <c:pt idx="443">
                  <c:v>40753</c:v>
                </c:pt>
                <c:pt idx="444">
                  <c:v>40756</c:v>
                </c:pt>
                <c:pt idx="445">
                  <c:v>40757</c:v>
                </c:pt>
                <c:pt idx="446">
                  <c:v>40758</c:v>
                </c:pt>
                <c:pt idx="447">
                  <c:v>40759</c:v>
                </c:pt>
                <c:pt idx="448">
                  <c:v>40760</c:v>
                </c:pt>
                <c:pt idx="449">
                  <c:v>40763</c:v>
                </c:pt>
                <c:pt idx="450">
                  <c:v>40764</c:v>
                </c:pt>
                <c:pt idx="451">
                  <c:v>40765</c:v>
                </c:pt>
                <c:pt idx="452">
                  <c:v>40766</c:v>
                </c:pt>
                <c:pt idx="453">
                  <c:v>40767</c:v>
                </c:pt>
                <c:pt idx="454">
                  <c:v>40770</c:v>
                </c:pt>
                <c:pt idx="455">
                  <c:v>40771</c:v>
                </c:pt>
                <c:pt idx="456">
                  <c:v>40772</c:v>
                </c:pt>
                <c:pt idx="457">
                  <c:v>40773</c:v>
                </c:pt>
                <c:pt idx="458">
                  <c:v>40774</c:v>
                </c:pt>
                <c:pt idx="459">
                  <c:v>40777</c:v>
                </c:pt>
                <c:pt idx="460">
                  <c:v>40778</c:v>
                </c:pt>
                <c:pt idx="461">
                  <c:v>40779</c:v>
                </c:pt>
                <c:pt idx="462">
                  <c:v>40780</c:v>
                </c:pt>
                <c:pt idx="463">
                  <c:v>40781</c:v>
                </c:pt>
                <c:pt idx="464">
                  <c:v>40784</c:v>
                </c:pt>
                <c:pt idx="465">
                  <c:v>40785</c:v>
                </c:pt>
                <c:pt idx="466">
                  <c:v>40786</c:v>
                </c:pt>
                <c:pt idx="467">
                  <c:v>40787</c:v>
                </c:pt>
                <c:pt idx="468">
                  <c:v>40788</c:v>
                </c:pt>
                <c:pt idx="469">
                  <c:v>40791</c:v>
                </c:pt>
                <c:pt idx="470">
                  <c:v>40792</c:v>
                </c:pt>
                <c:pt idx="471">
                  <c:v>40793</c:v>
                </c:pt>
                <c:pt idx="472">
                  <c:v>40794</c:v>
                </c:pt>
                <c:pt idx="473">
                  <c:v>40795</c:v>
                </c:pt>
                <c:pt idx="474">
                  <c:v>40798</c:v>
                </c:pt>
                <c:pt idx="475">
                  <c:v>40799</c:v>
                </c:pt>
                <c:pt idx="476">
                  <c:v>40800</c:v>
                </c:pt>
                <c:pt idx="477">
                  <c:v>40801</c:v>
                </c:pt>
                <c:pt idx="478">
                  <c:v>40802</c:v>
                </c:pt>
                <c:pt idx="479">
                  <c:v>40805</c:v>
                </c:pt>
                <c:pt idx="480">
                  <c:v>40806</c:v>
                </c:pt>
                <c:pt idx="481">
                  <c:v>40807</c:v>
                </c:pt>
                <c:pt idx="482">
                  <c:v>40808</c:v>
                </c:pt>
                <c:pt idx="483">
                  <c:v>40809</c:v>
                </c:pt>
                <c:pt idx="484">
                  <c:v>40812</c:v>
                </c:pt>
                <c:pt idx="485">
                  <c:v>40813</c:v>
                </c:pt>
                <c:pt idx="486">
                  <c:v>40814</c:v>
                </c:pt>
                <c:pt idx="487">
                  <c:v>40815</c:v>
                </c:pt>
                <c:pt idx="488">
                  <c:v>40816</c:v>
                </c:pt>
                <c:pt idx="489">
                  <c:v>40819</c:v>
                </c:pt>
                <c:pt idx="490">
                  <c:v>40820</c:v>
                </c:pt>
                <c:pt idx="491">
                  <c:v>40821</c:v>
                </c:pt>
                <c:pt idx="492">
                  <c:v>40822</c:v>
                </c:pt>
                <c:pt idx="493">
                  <c:v>40823</c:v>
                </c:pt>
                <c:pt idx="494">
                  <c:v>40826</c:v>
                </c:pt>
                <c:pt idx="495">
                  <c:v>40827</c:v>
                </c:pt>
                <c:pt idx="496">
                  <c:v>40828</c:v>
                </c:pt>
                <c:pt idx="497">
                  <c:v>40829</c:v>
                </c:pt>
                <c:pt idx="498">
                  <c:v>40830</c:v>
                </c:pt>
                <c:pt idx="499">
                  <c:v>40833</c:v>
                </c:pt>
                <c:pt idx="500">
                  <c:v>40834</c:v>
                </c:pt>
                <c:pt idx="501">
                  <c:v>40835</c:v>
                </c:pt>
                <c:pt idx="502">
                  <c:v>40836</c:v>
                </c:pt>
                <c:pt idx="503">
                  <c:v>40837</c:v>
                </c:pt>
                <c:pt idx="504">
                  <c:v>40840</c:v>
                </c:pt>
                <c:pt idx="505">
                  <c:v>40841</c:v>
                </c:pt>
                <c:pt idx="506">
                  <c:v>40842</c:v>
                </c:pt>
                <c:pt idx="507">
                  <c:v>40843</c:v>
                </c:pt>
                <c:pt idx="508">
                  <c:v>40844</c:v>
                </c:pt>
                <c:pt idx="509">
                  <c:v>40847</c:v>
                </c:pt>
                <c:pt idx="510">
                  <c:v>40848</c:v>
                </c:pt>
                <c:pt idx="511">
                  <c:v>40849</c:v>
                </c:pt>
                <c:pt idx="512">
                  <c:v>40850</c:v>
                </c:pt>
                <c:pt idx="513">
                  <c:v>40851</c:v>
                </c:pt>
                <c:pt idx="514">
                  <c:v>40854</c:v>
                </c:pt>
                <c:pt idx="515">
                  <c:v>40855</c:v>
                </c:pt>
                <c:pt idx="516">
                  <c:v>40856</c:v>
                </c:pt>
                <c:pt idx="517">
                  <c:v>40857</c:v>
                </c:pt>
                <c:pt idx="518">
                  <c:v>40858</c:v>
                </c:pt>
                <c:pt idx="519">
                  <c:v>40861</c:v>
                </c:pt>
                <c:pt idx="520">
                  <c:v>40862</c:v>
                </c:pt>
                <c:pt idx="521">
                  <c:v>40863</c:v>
                </c:pt>
                <c:pt idx="522">
                  <c:v>40864</c:v>
                </c:pt>
                <c:pt idx="523">
                  <c:v>40865</c:v>
                </c:pt>
                <c:pt idx="524">
                  <c:v>40868</c:v>
                </c:pt>
              </c:numCache>
            </c:numRef>
          </c:cat>
          <c:val>
            <c:numRef>
              <c:f>Sheet1!$C$496:$C$1020</c:f>
              <c:numCache>
                <c:formatCode>0</c:formatCode>
                <c:ptCount val="525"/>
                <c:pt idx="0">
                  <c:v>208.833</c:v>
                </c:pt>
                <c:pt idx="1">
                  <c:v>203.74699999999999</c:v>
                </c:pt>
                <c:pt idx="2">
                  <c:v>220.172</c:v>
                </c:pt>
                <c:pt idx="3">
                  <c:v>220.67099999999999</c:v>
                </c:pt>
                <c:pt idx="4">
                  <c:v>217.833</c:v>
                </c:pt>
                <c:pt idx="5">
                  <c:v>221.16899999999998</c:v>
                </c:pt>
                <c:pt idx="6">
                  <c:v>220.33700000000007</c:v>
                </c:pt>
                <c:pt idx="7">
                  <c:v>234.83700000000007</c:v>
                </c:pt>
                <c:pt idx="8">
                  <c:v>245.33700000000007</c:v>
                </c:pt>
                <c:pt idx="9">
                  <c:v>241.00200000000001</c:v>
                </c:pt>
                <c:pt idx="10">
                  <c:v>228.33600000000001</c:v>
                </c:pt>
                <c:pt idx="11">
                  <c:v>217.00399999999999</c:v>
                </c:pt>
                <c:pt idx="12">
                  <c:v>208.672</c:v>
                </c:pt>
                <c:pt idx="13">
                  <c:v>206.67099999999999</c:v>
                </c:pt>
                <c:pt idx="14">
                  <c:v>210.17</c:v>
                </c:pt>
                <c:pt idx="15">
                  <c:v>222.16899999999998</c:v>
                </c:pt>
                <c:pt idx="16">
                  <c:v>231.667</c:v>
                </c:pt>
                <c:pt idx="17">
                  <c:v>229.83700000000007</c:v>
                </c:pt>
                <c:pt idx="18">
                  <c:v>228.16899999999998</c:v>
                </c:pt>
                <c:pt idx="19">
                  <c:v>230.83700000000007</c:v>
                </c:pt>
                <c:pt idx="20">
                  <c:v>242.50200000000001</c:v>
                </c:pt>
                <c:pt idx="21">
                  <c:v>234.67</c:v>
                </c:pt>
                <c:pt idx="22">
                  <c:v>241.50300000000001</c:v>
                </c:pt>
                <c:pt idx="23">
                  <c:v>242.66800000000001</c:v>
                </c:pt>
                <c:pt idx="24">
                  <c:v>246.83600000000001</c:v>
                </c:pt>
                <c:pt idx="25">
                  <c:v>245.16899999999998</c:v>
                </c:pt>
                <c:pt idx="26">
                  <c:v>243.34399999999999</c:v>
                </c:pt>
                <c:pt idx="27">
                  <c:v>244.255</c:v>
                </c:pt>
                <c:pt idx="28">
                  <c:v>244.255</c:v>
                </c:pt>
                <c:pt idx="29">
                  <c:v>244.255</c:v>
                </c:pt>
                <c:pt idx="30">
                  <c:v>245.17099999999999</c:v>
                </c:pt>
                <c:pt idx="31">
                  <c:v>245.50399999999999</c:v>
                </c:pt>
                <c:pt idx="32">
                  <c:v>242.17</c:v>
                </c:pt>
                <c:pt idx="33">
                  <c:v>242.17</c:v>
                </c:pt>
                <c:pt idx="34">
                  <c:v>241.67</c:v>
                </c:pt>
                <c:pt idx="35">
                  <c:v>228.00300000000001</c:v>
                </c:pt>
                <c:pt idx="36">
                  <c:v>227.33800000000025</c:v>
                </c:pt>
                <c:pt idx="37">
                  <c:v>221.00300000000001</c:v>
                </c:pt>
                <c:pt idx="38">
                  <c:v>220.00399999999999</c:v>
                </c:pt>
                <c:pt idx="39">
                  <c:v>214.833</c:v>
                </c:pt>
                <c:pt idx="40">
                  <c:v>220.03399999999999</c:v>
                </c:pt>
                <c:pt idx="41">
                  <c:v>224.5</c:v>
                </c:pt>
                <c:pt idx="42">
                  <c:v>233.167</c:v>
                </c:pt>
                <c:pt idx="43">
                  <c:v>235</c:v>
                </c:pt>
                <c:pt idx="44">
                  <c:v>233.89600000000004</c:v>
                </c:pt>
                <c:pt idx="45">
                  <c:v>232.667</c:v>
                </c:pt>
                <c:pt idx="46">
                  <c:v>239.5</c:v>
                </c:pt>
                <c:pt idx="47">
                  <c:v>243.72299999999998</c:v>
                </c:pt>
                <c:pt idx="48">
                  <c:v>248.76299999999998</c:v>
                </c:pt>
                <c:pt idx="49">
                  <c:v>245.167</c:v>
                </c:pt>
                <c:pt idx="50">
                  <c:v>240.5</c:v>
                </c:pt>
                <c:pt idx="51">
                  <c:v>242.5</c:v>
                </c:pt>
                <c:pt idx="52">
                  <c:v>249.5</c:v>
                </c:pt>
                <c:pt idx="53">
                  <c:v>246.345</c:v>
                </c:pt>
                <c:pt idx="54">
                  <c:v>251.667</c:v>
                </c:pt>
                <c:pt idx="55">
                  <c:v>250.5</c:v>
                </c:pt>
                <c:pt idx="56">
                  <c:v>247.833</c:v>
                </c:pt>
                <c:pt idx="57">
                  <c:v>259.459</c:v>
                </c:pt>
                <c:pt idx="58">
                  <c:v>267.83300000000003</c:v>
                </c:pt>
                <c:pt idx="59">
                  <c:v>276.11399999999969</c:v>
                </c:pt>
                <c:pt idx="60">
                  <c:v>264.08</c:v>
                </c:pt>
                <c:pt idx="61">
                  <c:v>259.38900000000001</c:v>
                </c:pt>
                <c:pt idx="62">
                  <c:v>250.5</c:v>
                </c:pt>
                <c:pt idx="63">
                  <c:v>255.833</c:v>
                </c:pt>
                <c:pt idx="64">
                  <c:v>259.16699999999969</c:v>
                </c:pt>
                <c:pt idx="65">
                  <c:v>258.33300000000003</c:v>
                </c:pt>
                <c:pt idx="66">
                  <c:v>254.667</c:v>
                </c:pt>
                <c:pt idx="67">
                  <c:v>252.5</c:v>
                </c:pt>
                <c:pt idx="68">
                  <c:v>249</c:v>
                </c:pt>
                <c:pt idx="69">
                  <c:v>240.70399999999998</c:v>
                </c:pt>
                <c:pt idx="70">
                  <c:v>240.99600000000001</c:v>
                </c:pt>
                <c:pt idx="71">
                  <c:v>239.785</c:v>
                </c:pt>
                <c:pt idx="72">
                  <c:v>242.167</c:v>
                </c:pt>
                <c:pt idx="73">
                  <c:v>238.06399999999999</c:v>
                </c:pt>
                <c:pt idx="74">
                  <c:v>229.72499999999999</c:v>
                </c:pt>
                <c:pt idx="75">
                  <c:v>220.333</c:v>
                </c:pt>
                <c:pt idx="76">
                  <c:v>216.31800000000001</c:v>
                </c:pt>
                <c:pt idx="77">
                  <c:v>215.31800000000001</c:v>
                </c:pt>
                <c:pt idx="78">
                  <c:v>208.833</c:v>
                </c:pt>
                <c:pt idx="79">
                  <c:v>200.667</c:v>
                </c:pt>
                <c:pt idx="80">
                  <c:v>197.30800000000025</c:v>
                </c:pt>
                <c:pt idx="81">
                  <c:v>187.58600000000001</c:v>
                </c:pt>
                <c:pt idx="82">
                  <c:v>188.40100000000001</c:v>
                </c:pt>
                <c:pt idx="83">
                  <c:v>182.333</c:v>
                </c:pt>
                <c:pt idx="84">
                  <c:v>183.06800000000001</c:v>
                </c:pt>
                <c:pt idx="85">
                  <c:v>181.5</c:v>
                </c:pt>
                <c:pt idx="86">
                  <c:v>177.833</c:v>
                </c:pt>
                <c:pt idx="87">
                  <c:v>176.333</c:v>
                </c:pt>
                <c:pt idx="88">
                  <c:v>183.333</c:v>
                </c:pt>
                <c:pt idx="89">
                  <c:v>190.167</c:v>
                </c:pt>
                <c:pt idx="90">
                  <c:v>181.5</c:v>
                </c:pt>
                <c:pt idx="91">
                  <c:v>183.333</c:v>
                </c:pt>
                <c:pt idx="92">
                  <c:v>180.833</c:v>
                </c:pt>
                <c:pt idx="93">
                  <c:v>182.833</c:v>
                </c:pt>
                <c:pt idx="94">
                  <c:v>181.5</c:v>
                </c:pt>
                <c:pt idx="95">
                  <c:v>183.833</c:v>
                </c:pt>
                <c:pt idx="96">
                  <c:v>186.833</c:v>
                </c:pt>
                <c:pt idx="97">
                  <c:v>184.5</c:v>
                </c:pt>
                <c:pt idx="98">
                  <c:v>184.5</c:v>
                </c:pt>
                <c:pt idx="99">
                  <c:v>184.5</c:v>
                </c:pt>
                <c:pt idx="100">
                  <c:v>177.667</c:v>
                </c:pt>
                <c:pt idx="101">
                  <c:v>177.667</c:v>
                </c:pt>
                <c:pt idx="102">
                  <c:v>185.667</c:v>
                </c:pt>
                <c:pt idx="103">
                  <c:v>184.405</c:v>
                </c:pt>
                <c:pt idx="104">
                  <c:v>174.077</c:v>
                </c:pt>
                <c:pt idx="105">
                  <c:v>172.078</c:v>
                </c:pt>
                <c:pt idx="106">
                  <c:v>169.02600000000001</c:v>
                </c:pt>
                <c:pt idx="107">
                  <c:v>171.5</c:v>
                </c:pt>
                <c:pt idx="108">
                  <c:v>174.5</c:v>
                </c:pt>
                <c:pt idx="109">
                  <c:v>175.78300000000002</c:v>
                </c:pt>
                <c:pt idx="110">
                  <c:v>170.53800000000001</c:v>
                </c:pt>
                <c:pt idx="111">
                  <c:v>176.727</c:v>
                </c:pt>
                <c:pt idx="112">
                  <c:v>189.167</c:v>
                </c:pt>
                <c:pt idx="113">
                  <c:v>186.167</c:v>
                </c:pt>
                <c:pt idx="114">
                  <c:v>189.333</c:v>
                </c:pt>
                <c:pt idx="115">
                  <c:v>215.833</c:v>
                </c:pt>
                <c:pt idx="116">
                  <c:v>233.833</c:v>
                </c:pt>
                <c:pt idx="117">
                  <c:v>199.833</c:v>
                </c:pt>
                <c:pt idx="118">
                  <c:v>195.98200000000026</c:v>
                </c:pt>
                <c:pt idx="119">
                  <c:v>196</c:v>
                </c:pt>
                <c:pt idx="120">
                  <c:v>211.833</c:v>
                </c:pt>
                <c:pt idx="121">
                  <c:v>238.833</c:v>
                </c:pt>
                <c:pt idx="122">
                  <c:v>290.39</c:v>
                </c:pt>
                <c:pt idx="123">
                  <c:v>292.33300000000003</c:v>
                </c:pt>
                <c:pt idx="124">
                  <c:v>228</c:v>
                </c:pt>
                <c:pt idx="125">
                  <c:v>224.667</c:v>
                </c:pt>
                <c:pt idx="126">
                  <c:v>208.833</c:v>
                </c:pt>
                <c:pt idx="127">
                  <c:v>210.17499999999998</c:v>
                </c:pt>
                <c:pt idx="128">
                  <c:v>225.333</c:v>
                </c:pt>
                <c:pt idx="129">
                  <c:v>229.833</c:v>
                </c:pt>
                <c:pt idx="130">
                  <c:v>228.5</c:v>
                </c:pt>
                <c:pt idx="131">
                  <c:v>245.31100000000001</c:v>
                </c:pt>
                <c:pt idx="132">
                  <c:v>260.83300000000003</c:v>
                </c:pt>
                <c:pt idx="133">
                  <c:v>270.33300000000003</c:v>
                </c:pt>
                <c:pt idx="134">
                  <c:v>256.97499999999951</c:v>
                </c:pt>
                <c:pt idx="135">
                  <c:v>275.94799999999969</c:v>
                </c:pt>
                <c:pt idx="136">
                  <c:v>256.93899999999906</c:v>
                </c:pt>
                <c:pt idx="137">
                  <c:v>242.60999999999999</c:v>
                </c:pt>
                <c:pt idx="138">
                  <c:v>246.73499999999999</c:v>
                </c:pt>
                <c:pt idx="139">
                  <c:v>244.82600000000025</c:v>
                </c:pt>
                <c:pt idx="140">
                  <c:v>253.55800000000025</c:v>
                </c:pt>
                <c:pt idx="141">
                  <c:v>261.31299999999999</c:v>
                </c:pt>
                <c:pt idx="142">
                  <c:v>314.10300000000001</c:v>
                </c:pt>
                <c:pt idx="143">
                  <c:v>412.13599999999963</c:v>
                </c:pt>
                <c:pt idx="144">
                  <c:v>392.36399999999969</c:v>
                </c:pt>
                <c:pt idx="145">
                  <c:v>381.05599999999993</c:v>
                </c:pt>
                <c:pt idx="146">
                  <c:v>342.24799999999999</c:v>
                </c:pt>
                <c:pt idx="147">
                  <c:v>325.625</c:v>
                </c:pt>
                <c:pt idx="148">
                  <c:v>318.92200000000003</c:v>
                </c:pt>
                <c:pt idx="149">
                  <c:v>319.42399999999907</c:v>
                </c:pt>
                <c:pt idx="150">
                  <c:v>317.22999999999951</c:v>
                </c:pt>
                <c:pt idx="151">
                  <c:v>316.98799999999943</c:v>
                </c:pt>
                <c:pt idx="152">
                  <c:v>312.46499999999969</c:v>
                </c:pt>
                <c:pt idx="153">
                  <c:v>312.33</c:v>
                </c:pt>
                <c:pt idx="154">
                  <c:v>309.05099999999999</c:v>
                </c:pt>
                <c:pt idx="155">
                  <c:v>313.90499999999969</c:v>
                </c:pt>
                <c:pt idx="156">
                  <c:v>323.66399999999999</c:v>
                </c:pt>
                <c:pt idx="157">
                  <c:v>310.06</c:v>
                </c:pt>
                <c:pt idx="158">
                  <c:v>321.447</c:v>
                </c:pt>
                <c:pt idx="159">
                  <c:v>323.84899999999999</c:v>
                </c:pt>
                <c:pt idx="160">
                  <c:v>329.53399999999925</c:v>
                </c:pt>
                <c:pt idx="161">
                  <c:v>338.86200000000002</c:v>
                </c:pt>
                <c:pt idx="162">
                  <c:v>353.55200000000002</c:v>
                </c:pt>
                <c:pt idx="163">
                  <c:v>335.49499999999944</c:v>
                </c:pt>
                <c:pt idx="164">
                  <c:v>344.49299999999926</c:v>
                </c:pt>
                <c:pt idx="165">
                  <c:v>332.64000000000038</c:v>
                </c:pt>
                <c:pt idx="166">
                  <c:v>332.64000000000038</c:v>
                </c:pt>
                <c:pt idx="167">
                  <c:v>317.38599999999963</c:v>
                </c:pt>
                <c:pt idx="168">
                  <c:v>319.185</c:v>
                </c:pt>
                <c:pt idx="169">
                  <c:v>317.685</c:v>
                </c:pt>
                <c:pt idx="170">
                  <c:v>309.18900000000002</c:v>
                </c:pt>
                <c:pt idx="171">
                  <c:v>308.2109999999995</c:v>
                </c:pt>
                <c:pt idx="172">
                  <c:v>312.00400000000002</c:v>
                </c:pt>
                <c:pt idx="173">
                  <c:v>315.16699999999969</c:v>
                </c:pt>
                <c:pt idx="174">
                  <c:v>372.32299999999969</c:v>
                </c:pt>
                <c:pt idx="175">
                  <c:v>336.68400000000008</c:v>
                </c:pt>
                <c:pt idx="176">
                  <c:v>330.762</c:v>
                </c:pt>
                <c:pt idx="177">
                  <c:v>321.65300000000002</c:v>
                </c:pt>
                <c:pt idx="178">
                  <c:v>346.91499999999951</c:v>
                </c:pt>
                <c:pt idx="179">
                  <c:v>322.45299999999969</c:v>
                </c:pt>
                <c:pt idx="180">
                  <c:v>318.57100000000003</c:v>
                </c:pt>
                <c:pt idx="181">
                  <c:v>320.892</c:v>
                </c:pt>
                <c:pt idx="182">
                  <c:v>319.46599999999944</c:v>
                </c:pt>
                <c:pt idx="183">
                  <c:v>323.303</c:v>
                </c:pt>
                <c:pt idx="184">
                  <c:v>316.35199999999969</c:v>
                </c:pt>
                <c:pt idx="185">
                  <c:v>313.28799999999944</c:v>
                </c:pt>
                <c:pt idx="186">
                  <c:v>314.46299999999951</c:v>
                </c:pt>
                <c:pt idx="187">
                  <c:v>312.9199999999995</c:v>
                </c:pt>
                <c:pt idx="188">
                  <c:v>311.37200000000001</c:v>
                </c:pt>
                <c:pt idx="189">
                  <c:v>311.37200000000001</c:v>
                </c:pt>
                <c:pt idx="190">
                  <c:v>315.5859999999995</c:v>
                </c:pt>
                <c:pt idx="191">
                  <c:v>327.41000000000003</c:v>
                </c:pt>
                <c:pt idx="192">
                  <c:v>329.17399999999969</c:v>
                </c:pt>
                <c:pt idx="193">
                  <c:v>333.399</c:v>
                </c:pt>
                <c:pt idx="194">
                  <c:v>331.46899999999926</c:v>
                </c:pt>
                <c:pt idx="195">
                  <c:v>324.55700000000002</c:v>
                </c:pt>
                <c:pt idx="196">
                  <c:v>328.96899999999926</c:v>
                </c:pt>
                <c:pt idx="197">
                  <c:v>325.71899999999926</c:v>
                </c:pt>
                <c:pt idx="198">
                  <c:v>331.40499999999969</c:v>
                </c:pt>
                <c:pt idx="199">
                  <c:v>330.30200000000002</c:v>
                </c:pt>
                <c:pt idx="200">
                  <c:v>336.15199999999999</c:v>
                </c:pt>
                <c:pt idx="201">
                  <c:v>343.77699999999925</c:v>
                </c:pt>
                <c:pt idx="202">
                  <c:v>344.63200000000001</c:v>
                </c:pt>
                <c:pt idx="203">
                  <c:v>350.72799999999944</c:v>
                </c:pt>
                <c:pt idx="204">
                  <c:v>351.03399999999925</c:v>
                </c:pt>
                <c:pt idx="205">
                  <c:v>368.01599999999951</c:v>
                </c:pt>
                <c:pt idx="206">
                  <c:v>355.87</c:v>
                </c:pt>
                <c:pt idx="207">
                  <c:v>357.22199999999907</c:v>
                </c:pt>
                <c:pt idx="208">
                  <c:v>356.51</c:v>
                </c:pt>
                <c:pt idx="209">
                  <c:v>353.40099999999944</c:v>
                </c:pt>
                <c:pt idx="210">
                  <c:v>370.64000000000038</c:v>
                </c:pt>
                <c:pt idx="211">
                  <c:v>374.10700000000008</c:v>
                </c:pt>
                <c:pt idx="212">
                  <c:v>364.18200000000002</c:v>
                </c:pt>
                <c:pt idx="213">
                  <c:v>359.53199999999913</c:v>
                </c:pt>
                <c:pt idx="214">
                  <c:v>353.29099999999937</c:v>
                </c:pt>
                <c:pt idx="215">
                  <c:v>352.98999999999944</c:v>
                </c:pt>
                <c:pt idx="216">
                  <c:v>354.58499999999964</c:v>
                </c:pt>
                <c:pt idx="217">
                  <c:v>356.66699999999969</c:v>
                </c:pt>
                <c:pt idx="218">
                  <c:v>352.37599999999969</c:v>
                </c:pt>
                <c:pt idx="219">
                  <c:v>350.08699999999925</c:v>
                </c:pt>
                <c:pt idx="220">
                  <c:v>344.46299999999951</c:v>
                </c:pt>
                <c:pt idx="221">
                  <c:v>342.39499999999964</c:v>
                </c:pt>
                <c:pt idx="222">
                  <c:v>345.44600000000003</c:v>
                </c:pt>
                <c:pt idx="223">
                  <c:v>337.55900000000008</c:v>
                </c:pt>
                <c:pt idx="224">
                  <c:v>336.0979999999995</c:v>
                </c:pt>
                <c:pt idx="225">
                  <c:v>338.55900000000008</c:v>
                </c:pt>
                <c:pt idx="226">
                  <c:v>334.14100000000002</c:v>
                </c:pt>
                <c:pt idx="227">
                  <c:v>324.79099999999937</c:v>
                </c:pt>
                <c:pt idx="228">
                  <c:v>318.28500000000003</c:v>
                </c:pt>
                <c:pt idx="229">
                  <c:v>308.68400000000008</c:v>
                </c:pt>
                <c:pt idx="230">
                  <c:v>296.83199999999925</c:v>
                </c:pt>
                <c:pt idx="231">
                  <c:v>281.66899999999993</c:v>
                </c:pt>
                <c:pt idx="232">
                  <c:v>280.28099999999944</c:v>
                </c:pt>
                <c:pt idx="233">
                  <c:v>278.93899999999906</c:v>
                </c:pt>
                <c:pt idx="234">
                  <c:v>278.47399999999925</c:v>
                </c:pt>
                <c:pt idx="235">
                  <c:v>273.47899999999919</c:v>
                </c:pt>
                <c:pt idx="236">
                  <c:v>262.10399999999993</c:v>
                </c:pt>
                <c:pt idx="237">
                  <c:v>270.697</c:v>
                </c:pt>
                <c:pt idx="238">
                  <c:v>273.54199999999969</c:v>
                </c:pt>
                <c:pt idx="239">
                  <c:v>278.32400000000001</c:v>
                </c:pt>
                <c:pt idx="240">
                  <c:v>289.70099999999951</c:v>
                </c:pt>
                <c:pt idx="241">
                  <c:v>284.14299999999997</c:v>
                </c:pt>
                <c:pt idx="242">
                  <c:v>279.50799999999964</c:v>
                </c:pt>
                <c:pt idx="243">
                  <c:v>283.73099999999926</c:v>
                </c:pt>
                <c:pt idx="244">
                  <c:v>282.15300000000002</c:v>
                </c:pt>
                <c:pt idx="245">
                  <c:v>283.73799999999943</c:v>
                </c:pt>
                <c:pt idx="246">
                  <c:v>289.74299999999999</c:v>
                </c:pt>
                <c:pt idx="247">
                  <c:v>290.49899999999917</c:v>
                </c:pt>
                <c:pt idx="248">
                  <c:v>293.41699999999906</c:v>
                </c:pt>
                <c:pt idx="249">
                  <c:v>284.8</c:v>
                </c:pt>
                <c:pt idx="250">
                  <c:v>285.89</c:v>
                </c:pt>
                <c:pt idx="251">
                  <c:v>286.47999999999951</c:v>
                </c:pt>
                <c:pt idx="252">
                  <c:v>274.69200000000001</c:v>
                </c:pt>
                <c:pt idx="253">
                  <c:v>288.584</c:v>
                </c:pt>
                <c:pt idx="254">
                  <c:v>297.78599999999943</c:v>
                </c:pt>
                <c:pt idx="255">
                  <c:v>296.8359999999995</c:v>
                </c:pt>
                <c:pt idx="256">
                  <c:v>303.25099999999969</c:v>
                </c:pt>
                <c:pt idx="257">
                  <c:v>309.29899999999907</c:v>
                </c:pt>
                <c:pt idx="258">
                  <c:v>309.178</c:v>
                </c:pt>
                <c:pt idx="259">
                  <c:v>312.78799999999944</c:v>
                </c:pt>
                <c:pt idx="260">
                  <c:v>323.85500000000002</c:v>
                </c:pt>
                <c:pt idx="261">
                  <c:v>318.78199999999913</c:v>
                </c:pt>
                <c:pt idx="262">
                  <c:v>301.93199999999905</c:v>
                </c:pt>
                <c:pt idx="263">
                  <c:v>303.52699999999925</c:v>
                </c:pt>
                <c:pt idx="264">
                  <c:v>311.93299999999925</c:v>
                </c:pt>
                <c:pt idx="265">
                  <c:v>329.96999999999969</c:v>
                </c:pt>
                <c:pt idx="266">
                  <c:v>326.75200000000001</c:v>
                </c:pt>
                <c:pt idx="267">
                  <c:v>328.05500000000001</c:v>
                </c:pt>
                <c:pt idx="268">
                  <c:v>355.88900000000001</c:v>
                </c:pt>
                <c:pt idx="269">
                  <c:v>374.76400000000001</c:v>
                </c:pt>
                <c:pt idx="270">
                  <c:v>383.7709999999995</c:v>
                </c:pt>
                <c:pt idx="271">
                  <c:v>372.26400000000001</c:v>
                </c:pt>
                <c:pt idx="272">
                  <c:v>369.55500000000001</c:v>
                </c:pt>
                <c:pt idx="273">
                  <c:v>361.39499999999964</c:v>
                </c:pt>
                <c:pt idx="274">
                  <c:v>373.589</c:v>
                </c:pt>
                <c:pt idx="275">
                  <c:v>368.36700000000002</c:v>
                </c:pt>
                <c:pt idx="276">
                  <c:v>373.56299999999999</c:v>
                </c:pt>
                <c:pt idx="277">
                  <c:v>383.22099999999944</c:v>
                </c:pt>
                <c:pt idx="278">
                  <c:v>387.68299999999999</c:v>
                </c:pt>
                <c:pt idx="279">
                  <c:v>378.59399999999926</c:v>
                </c:pt>
                <c:pt idx="280">
                  <c:v>375.904</c:v>
                </c:pt>
                <c:pt idx="281">
                  <c:v>373.339</c:v>
                </c:pt>
                <c:pt idx="282">
                  <c:v>372.44299999999993</c:v>
                </c:pt>
                <c:pt idx="283">
                  <c:v>373.74200000000002</c:v>
                </c:pt>
                <c:pt idx="284">
                  <c:v>375.40299999999951</c:v>
                </c:pt>
                <c:pt idx="285">
                  <c:v>379.72199999999907</c:v>
                </c:pt>
                <c:pt idx="286">
                  <c:v>382.06900000000002</c:v>
                </c:pt>
                <c:pt idx="287">
                  <c:v>382.8</c:v>
                </c:pt>
                <c:pt idx="288">
                  <c:v>385.19400000000002</c:v>
                </c:pt>
                <c:pt idx="289">
                  <c:v>383.53899999999925</c:v>
                </c:pt>
                <c:pt idx="290">
                  <c:v>383.87</c:v>
                </c:pt>
                <c:pt idx="291">
                  <c:v>385.75700000000001</c:v>
                </c:pt>
                <c:pt idx="292">
                  <c:v>385.755</c:v>
                </c:pt>
                <c:pt idx="293">
                  <c:v>383.76799999999969</c:v>
                </c:pt>
                <c:pt idx="294">
                  <c:v>386.40599999999944</c:v>
                </c:pt>
                <c:pt idx="295">
                  <c:v>387.947</c:v>
                </c:pt>
                <c:pt idx="296">
                  <c:v>393.65800000000002</c:v>
                </c:pt>
                <c:pt idx="297">
                  <c:v>398.06599999999969</c:v>
                </c:pt>
                <c:pt idx="298">
                  <c:v>401.44</c:v>
                </c:pt>
                <c:pt idx="299">
                  <c:v>401.72199999999907</c:v>
                </c:pt>
                <c:pt idx="300">
                  <c:v>398.27699999999925</c:v>
                </c:pt>
                <c:pt idx="301">
                  <c:v>390.91199999999907</c:v>
                </c:pt>
                <c:pt idx="302">
                  <c:v>376.048</c:v>
                </c:pt>
                <c:pt idx="303">
                  <c:v>376.31900000000002</c:v>
                </c:pt>
                <c:pt idx="304">
                  <c:v>376.27799999999951</c:v>
                </c:pt>
                <c:pt idx="305">
                  <c:v>374.024</c:v>
                </c:pt>
                <c:pt idx="306">
                  <c:v>377.40199999999925</c:v>
                </c:pt>
                <c:pt idx="307">
                  <c:v>386.12700000000001</c:v>
                </c:pt>
                <c:pt idx="308">
                  <c:v>373.31299999999999</c:v>
                </c:pt>
                <c:pt idx="309">
                  <c:v>365.42799999999937</c:v>
                </c:pt>
                <c:pt idx="310">
                  <c:v>363.86599999999999</c:v>
                </c:pt>
                <c:pt idx="311">
                  <c:v>352.18599999999969</c:v>
                </c:pt>
                <c:pt idx="312">
                  <c:v>355.577</c:v>
                </c:pt>
                <c:pt idx="313">
                  <c:v>356.209</c:v>
                </c:pt>
                <c:pt idx="314">
                  <c:v>342.38499999999999</c:v>
                </c:pt>
                <c:pt idx="315">
                  <c:v>314.56900000000002</c:v>
                </c:pt>
                <c:pt idx="316">
                  <c:v>301.10300000000001</c:v>
                </c:pt>
                <c:pt idx="317">
                  <c:v>299.61900000000031</c:v>
                </c:pt>
                <c:pt idx="318">
                  <c:v>290.08</c:v>
                </c:pt>
                <c:pt idx="319">
                  <c:v>285.16300000000001</c:v>
                </c:pt>
                <c:pt idx="320">
                  <c:v>286.49799999999925</c:v>
                </c:pt>
                <c:pt idx="321">
                  <c:v>296.59199999999919</c:v>
                </c:pt>
                <c:pt idx="322">
                  <c:v>304.33199999999925</c:v>
                </c:pt>
                <c:pt idx="323">
                  <c:v>306.25799999999964</c:v>
                </c:pt>
                <c:pt idx="324">
                  <c:v>309.50099999999969</c:v>
                </c:pt>
                <c:pt idx="325">
                  <c:v>308.95599999999951</c:v>
                </c:pt>
                <c:pt idx="326">
                  <c:v>305.69299999999993</c:v>
                </c:pt>
                <c:pt idx="327">
                  <c:v>307.9849999999995</c:v>
                </c:pt>
                <c:pt idx="328">
                  <c:v>306.99699999999905</c:v>
                </c:pt>
                <c:pt idx="329">
                  <c:v>309.334</c:v>
                </c:pt>
                <c:pt idx="330">
                  <c:v>313.75700000000001</c:v>
                </c:pt>
                <c:pt idx="331">
                  <c:v>314.315</c:v>
                </c:pt>
                <c:pt idx="332">
                  <c:v>311.61700000000002</c:v>
                </c:pt>
                <c:pt idx="333">
                  <c:v>306.88299999999964</c:v>
                </c:pt>
                <c:pt idx="334">
                  <c:v>301.375</c:v>
                </c:pt>
                <c:pt idx="335">
                  <c:v>303.66000000000008</c:v>
                </c:pt>
                <c:pt idx="336">
                  <c:v>301.95800000000003</c:v>
                </c:pt>
                <c:pt idx="337">
                  <c:v>302.27199999999925</c:v>
                </c:pt>
                <c:pt idx="338">
                  <c:v>299.76599999999951</c:v>
                </c:pt>
                <c:pt idx="339">
                  <c:v>300.05700000000002</c:v>
                </c:pt>
                <c:pt idx="340">
                  <c:v>300.75799999999964</c:v>
                </c:pt>
                <c:pt idx="341">
                  <c:v>300.7709999999995</c:v>
                </c:pt>
                <c:pt idx="342">
                  <c:v>305.47399999999925</c:v>
                </c:pt>
                <c:pt idx="343">
                  <c:v>302.24400000000031</c:v>
                </c:pt>
                <c:pt idx="344">
                  <c:v>295.57400000000001</c:v>
                </c:pt>
                <c:pt idx="345">
                  <c:v>296.339</c:v>
                </c:pt>
                <c:pt idx="346">
                  <c:v>294.53099999999944</c:v>
                </c:pt>
                <c:pt idx="347">
                  <c:v>292.11</c:v>
                </c:pt>
                <c:pt idx="348">
                  <c:v>286.322</c:v>
                </c:pt>
                <c:pt idx="349">
                  <c:v>284.92799999999937</c:v>
                </c:pt>
                <c:pt idx="350">
                  <c:v>277.53899999999925</c:v>
                </c:pt>
                <c:pt idx="351">
                  <c:v>276.28099999999944</c:v>
                </c:pt>
                <c:pt idx="352">
                  <c:v>270.7949999999995</c:v>
                </c:pt>
                <c:pt idx="353">
                  <c:v>268.17700000000002</c:v>
                </c:pt>
                <c:pt idx="354">
                  <c:v>265.00400000000002</c:v>
                </c:pt>
                <c:pt idx="355">
                  <c:v>264.63400000000001</c:v>
                </c:pt>
                <c:pt idx="356">
                  <c:v>262.7229999999995</c:v>
                </c:pt>
                <c:pt idx="357">
                  <c:v>258.012</c:v>
                </c:pt>
                <c:pt idx="358">
                  <c:v>246.89600000000004</c:v>
                </c:pt>
                <c:pt idx="359">
                  <c:v>241.18200000000004</c:v>
                </c:pt>
                <c:pt idx="360">
                  <c:v>245.01499999999999</c:v>
                </c:pt>
                <c:pt idx="361">
                  <c:v>239.63800000000001</c:v>
                </c:pt>
                <c:pt idx="362">
                  <c:v>240.48100000000025</c:v>
                </c:pt>
                <c:pt idx="363">
                  <c:v>239.405</c:v>
                </c:pt>
                <c:pt idx="364">
                  <c:v>239.52500000000001</c:v>
                </c:pt>
                <c:pt idx="365">
                  <c:v>247.35700000000026</c:v>
                </c:pt>
                <c:pt idx="366">
                  <c:v>244.32700000000025</c:v>
                </c:pt>
                <c:pt idx="367">
                  <c:v>246.42600000000004</c:v>
                </c:pt>
                <c:pt idx="368">
                  <c:v>247.70299999999997</c:v>
                </c:pt>
                <c:pt idx="369">
                  <c:v>259.77499999999969</c:v>
                </c:pt>
                <c:pt idx="370">
                  <c:v>258.66300000000001</c:v>
                </c:pt>
                <c:pt idx="371">
                  <c:v>250.476</c:v>
                </c:pt>
                <c:pt idx="372">
                  <c:v>250.23399999999998</c:v>
                </c:pt>
                <c:pt idx="373">
                  <c:v>249.99700000000001</c:v>
                </c:pt>
                <c:pt idx="374">
                  <c:v>250.60599999999999</c:v>
                </c:pt>
                <c:pt idx="375">
                  <c:v>250.55200000000025</c:v>
                </c:pt>
                <c:pt idx="376">
                  <c:v>249.04</c:v>
                </c:pt>
                <c:pt idx="377">
                  <c:v>246.27799999999999</c:v>
                </c:pt>
                <c:pt idx="378">
                  <c:v>246.911</c:v>
                </c:pt>
                <c:pt idx="379">
                  <c:v>246.52200000000025</c:v>
                </c:pt>
                <c:pt idx="380">
                  <c:v>239.583</c:v>
                </c:pt>
                <c:pt idx="381">
                  <c:v>238.24199999999999</c:v>
                </c:pt>
                <c:pt idx="382">
                  <c:v>241.42800000000025</c:v>
                </c:pt>
                <c:pt idx="383">
                  <c:v>240.52</c:v>
                </c:pt>
                <c:pt idx="384">
                  <c:v>245.61799999999999</c:v>
                </c:pt>
                <c:pt idx="385">
                  <c:v>242.02100000000004</c:v>
                </c:pt>
                <c:pt idx="386">
                  <c:v>239.30700000000004</c:v>
                </c:pt>
                <c:pt idx="387">
                  <c:v>245.92400000000001</c:v>
                </c:pt>
                <c:pt idx="388">
                  <c:v>247.49800000000025</c:v>
                </c:pt>
                <c:pt idx="389">
                  <c:v>248.46800000000007</c:v>
                </c:pt>
                <c:pt idx="390">
                  <c:v>247.85400000000001</c:v>
                </c:pt>
                <c:pt idx="391">
                  <c:v>249.27799999999999</c:v>
                </c:pt>
                <c:pt idx="392">
                  <c:v>250.685</c:v>
                </c:pt>
                <c:pt idx="393">
                  <c:v>255.89400000000001</c:v>
                </c:pt>
                <c:pt idx="394">
                  <c:v>262.35700000000008</c:v>
                </c:pt>
                <c:pt idx="395">
                  <c:v>257.33</c:v>
                </c:pt>
                <c:pt idx="396">
                  <c:v>257.66300000000001</c:v>
                </c:pt>
                <c:pt idx="397">
                  <c:v>263.34399999999999</c:v>
                </c:pt>
                <c:pt idx="398">
                  <c:v>262.86099999999999</c:v>
                </c:pt>
                <c:pt idx="399">
                  <c:v>262.54000000000002</c:v>
                </c:pt>
                <c:pt idx="400">
                  <c:v>258.78999999999951</c:v>
                </c:pt>
                <c:pt idx="401">
                  <c:v>262.15400000000051</c:v>
                </c:pt>
                <c:pt idx="402">
                  <c:v>261.91899999999913</c:v>
                </c:pt>
                <c:pt idx="403">
                  <c:v>254.477</c:v>
                </c:pt>
                <c:pt idx="404">
                  <c:v>251.05700000000004</c:v>
                </c:pt>
                <c:pt idx="405">
                  <c:v>246.74799999999999</c:v>
                </c:pt>
                <c:pt idx="406">
                  <c:v>252.053</c:v>
                </c:pt>
                <c:pt idx="407">
                  <c:v>255.59399999999999</c:v>
                </c:pt>
                <c:pt idx="408">
                  <c:v>267.98099999999926</c:v>
                </c:pt>
                <c:pt idx="409">
                  <c:v>270.53399999999925</c:v>
                </c:pt>
                <c:pt idx="410">
                  <c:v>264.5979999999995</c:v>
                </c:pt>
                <c:pt idx="411">
                  <c:v>270.88499999999999</c:v>
                </c:pt>
                <c:pt idx="412">
                  <c:v>279.31900000000002</c:v>
                </c:pt>
                <c:pt idx="413">
                  <c:v>280.363</c:v>
                </c:pt>
                <c:pt idx="414">
                  <c:v>286.94799999999969</c:v>
                </c:pt>
                <c:pt idx="415">
                  <c:v>271.68299999999999</c:v>
                </c:pt>
                <c:pt idx="416">
                  <c:v>279.85199999999969</c:v>
                </c:pt>
                <c:pt idx="417">
                  <c:v>296.55</c:v>
                </c:pt>
                <c:pt idx="418">
                  <c:v>301.04599999999999</c:v>
                </c:pt>
                <c:pt idx="419">
                  <c:v>298.07400000000001</c:v>
                </c:pt>
                <c:pt idx="420">
                  <c:v>285.03500000000003</c:v>
                </c:pt>
                <c:pt idx="421">
                  <c:v>277.0329999999995</c:v>
                </c:pt>
                <c:pt idx="422">
                  <c:v>268.83</c:v>
                </c:pt>
                <c:pt idx="423">
                  <c:v>266.46899999999926</c:v>
                </c:pt>
                <c:pt idx="424">
                  <c:v>266.75299999999999</c:v>
                </c:pt>
                <c:pt idx="425">
                  <c:v>268.22000000000003</c:v>
                </c:pt>
                <c:pt idx="426">
                  <c:v>280.017</c:v>
                </c:pt>
                <c:pt idx="427">
                  <c:v>276.59199999999919</c:v>
                </c:pt>
                <c:pt idx="428">
                  <c:v>283.68599999999969</c:v>
                </c:pt>
                <c:pt idx="429">
                  <c:v>310.91399999999925</c:v>
                </c:pt>
                <c:pt idx="430">
                  <c:v>311.779</c:v>
                </c:pt>
                <c:pt idx="431">
                  <c:v>309.17500000000001</c:v>
                </c:pt>
                <c:pt idx="432">
                  <c:v>306.06299999999999</c:v>
                </c:pt>
                <c:pt idx="433">
                  <c:v>310.06599999999969</c:v>
                </c:pt>
                <c:pt idx="434">
                  <c:v>323.33499999999964</c:v>
                </c:pt>
                <c:pt idx="435">
                  <c:v>319.56400000000002</c:v>
                </c:pt>
                <c:pt idx="436">
                  <c:v>310.79899999999907</c:v>
                </c:pt>
                <c:pt idx="437">
                  <c:v>295.47000000000003</c:v>
                </c:pt>
                <c:pt idx="438">
                  <c:v>292.98200000000003</c:v>
                </c:pt>
                <c:pt idx="439">
                  <c:v>297.88299999999964</c:v>
                </c:pt>
                <c:pt idx="440">
                  <c:v>296.99299999999926</c:v>
                </c:pt>
                <c:pt idx="441">
                  <c:v>301.35599999999999</c:v>
                </c:pt>
                <c:pt idx="442">
                  <c:v>303.19600000000003</c:v>
                </c:pt>
                <c:pt idx="443">
                  <c:v>311.27999999999969</c:v>
                </c:pt>
                <c:pt idx="444">
                  <c:v>307.55200000000002</c:v>
                </c:pt>
                <c:pt idx="445">
                  <c:v>320.85700000000008</c:v>
                </c:pt>
                <c:pt idx="446">
                  <c:v>345.34199999999993</c:v>
                </c:pt>
                <c:pt idx="447">
                  <c:v>373.07599999999951</c:v>
                </c:pt>
                <c:pt idx="448">
                  <c:v>403.209</c:v>
                </c:pt>
                <c:pt idx="449">
                  <c:v>416.67500000000001</c:v>
                </c:pt>
                <c:pt idx="450">
                  <c:v>408.56200000000001</c:v>
                </c:pt>
                <c:pt idx="451">
                  <c:v>418.20599999999951</c:v>
                </c:pt>
                <c:pt idx="452">
                  <c:v>426.23699999999917</c:v>
                </c:pt>
                <c:pt idx="453">
                  <c:v>412.42699999999905</c:v>
                </c:pt>
                <c:pt idx="454">
                  <c:v>398.38200000000001</c:v>
                </c:pt>
                <c:pt idx="455">
                  <c:v>400.10599999999999</c:v>
                </c:pt>
                <c:pt idx="456">
                  <c:v>388.86799999999999</c:v>
                </c:pt>
                <c:pt idx="457">
                  <c:v>407.53599999999943</c:v>
                </c:pt>
                <c:pt idx="458">
                  <c:v>402.863</c:v>
                </c:pt>
                <c:pt idx="459">
                  <c:v>411.38400000000001</c:v>
                </c:pt>
                <c:pt idx="460">
                  <c:v>421.38799999999969</c:v>
                </c:pt>
                <c:pt idx="461">
                  <c:v>430.69200000000001</c:v>
                </c:pt>
                <c:pt idx="462">
                  <c:v>434.90699999999913</c:v>
                </c:pt>
                <c:pt idx="463">
                  <c:v>432.36500000000001</c:v>
                </c:pt>
                <c:pt idx="464">
                  <c:v>434.78500000000003</c:v>
                </c:pt>
                <c:pt idx="465">
                  <c:v>424.8</c:v>
                </c:pt>
                <c:pt idx="466">
                  <c:v>411.33</c:v>
                </c:pt>
                <c:pt idx="467">
                  <c:v>416.38799999999969</c:v>
                </c:pt>
                <c:pt idx="468">
                  <c:v>427.24900000000002</c:v>
                </c:pt>
                <c:pt idx="469">
                  <c:v>434.81</c:v>
                </c:pt>
                <c:pt idx="470">
                  <c:v>439.38799999999969</c:v>
                </c:pt>
                <c:pt idx="471">
                  <c:v>415.39400000000001</c:v>
                </c:pt>
                <c:pt idx="472">
                  <c:v>415.99499999999944</c:v>
                </c:pt>
                <c:pt idx="473">
                  <c:v>442.8959999999995</c:v>
                </c:pt>
                <c:pt idx="474">
                  <c:v>459.815</c:v>
                </c:pt>
                <c:pt idx="475">
                  <c:v>452.85500000000002</c:v>
                </c:pt>
                <c:pt idx="476">
                  <c:v>470.01299999999969</c:v>
                </c:pt>
                <c:pt idx="477">
                  <c:v>458.33499999999964</c:v>
                </c:pt>
                <c:pt idx="478">
                  <c:v>447.90099999999944</c:v>
                </c:pt>
                <c:pt idx="479">
                  <c:v>470.37200000000001</c:v>
                </c:pt>
                <c:pt idx="480">
                  <c:v>472.16</c:v>
                </c:pt>
                <c:pt idx="481">
                  <c:v>488.99699999999905</c:v>
                </c:pt>
                <c:pt idx="482">
                  <c:v>523.07899999999995</c:v>
                </c:pt>
                <c:pt idx="483">
                  <c:v>526.72900000000004</c:v>
                </c:pt>
                <c:pt idx="484">
                  <c:v>538.23099999999999</c:v>
                </c:pt>
                <c:pt idx="485">
                  <c:v>498.45400000000001</c:v>
                </c:pt>
                <c:pt idx="486">
                  <c:v>510.55599999999993</c:v>
                </c:pt>
                <c:pt idx="487">
                  <c:v>513.23299999999949</c:v>
                </c:pt>
                <c:pt idx="488">
                  <c:v>530.54899999999998</c:v>
                </c:pt>
                <c:pt idx="489">
                  <c:v>548.995</c:v>
                </c:pt>
                <c:pt idx="490">
                  <c:v>568.35699999999849</c:v>
                </c:pt>
                <c:pt idx="491">
                  <c:v>565.28700000000003</c:v>
                </c:pt>
                <c:pt idx="492">
                  <c:v>552.226</c:v>
                </c:pt>
                <c:pt idx="493">
                  <c:v>560.404</c:v>
                </c:pt>
                <c:pt idx="494">
                  <c:v>546.21600000000001</c:v>
                </c:pt>
                <c:pt idx="495">
                  <c:v>538.88199999999949</c:v>
                </c:pt>
                <c:pt idx="496">
                  <c:v>514.149</c:v>
                </c:pt>
                <c:pt idx="497">
                  <c:v>519.32999999999947</c:v>
                </c:pt>
                <c:pt idx="498">
                  <c:v>513.995</c:v>
                </c:pt>
                <c:pt idx="499">
                  <c:v>506.75799999999964</c:v>
                </c:pt>
                <c:pt idx="500">
                  <c:v>511.46699999999919</c:v>
                </c:pt>
                <c:pt idx="501">
                  <c:v>505.21499999999969</c:v>
                </c:pt>
                <c:pt idx="502">
                  <c:v>530.23199999999997</c:v>
                </c:pt>
                <c:pt idx="503">
                  <c:v>517.01</c:v>
                </c:pt>
                <c:pt idx="504">
                  <c:v>511.57799999999969</c:v>
                </c:pt>
                <c:pt idx="505">
                  <c:v>519.07799999999997</c:v>
                </c:pt>
                <c:pt idx="506">
                  <c:v>526.91399999999999</c:v>
                </c:pt>
                <c:pt idx="507">
                  <c:v>473.78199999999913</c:v>
                </c:pt>
                <c:pt idx="508">
                  <c:v>498.66</c:v>
                </c:pt>
                <c:pt idx="509">
                  <c:v>519.14</c:v>
                </c:pt>
                <c:pt idx="510">
                  <c:v>553.04999999999939</c:v>
                </c:pt>
                <c:pt idx="511">
                  <c:v>544.5</c:v>
                </c:pt>
                <c:pt idx="512">
                  <c:v>533.54599999999948</c:v>
                </c:pt>
                <c:pt idx="513">
                  <c:v>535.66199999999947</c:v>
                </c:pt>
                <c:pt idx="514">
                  <c:v>544.18600000000004</c:v>
                </c:pt>
                <c:pt idx="515">
                  <c:v>542.25300000000004</c:v>
                </c:pt>
                <c:pt idx="516">
                  <c:v>568.80699999999899</c:v>
                </c:pt>
                <c:pt idx="517">
                  <c:v>570.30999999999949</c:v>
                </c:pt>
                <c:pt idx="518">
                  <c:v>572.16699999999946</c:v>
                </c:pt>
                <c:pt idx="519">
                  <c:v>602.17900000000054</c:v>
                </c:pt>
                <c:pt idx="520">
                  <c:v>613.55599999999947</c:v>
                </c:pt>
                <c:pt idx="521">
                  <c:v>603.92599999999948</c:v>
                </c:pt>
                <c:pt idx="522">
                  <c:v>587.38800000000003</c:v>
                </c:pt>
                <c:pt idx="523">
                  <c:v>580.57500000000005</c:v>
                </c:pt>
                <c:pt idx="524">
                  <c:v>580.57500000000005</c:v>
                </c:pt>
              </c:numCache>
            </c:numRef>
          </c:val>
        </c:ser>
        <c:ser>
          <c:idx val="2"/>
          <c:order val="2"/>
          <c:tx>
            <c:strRef>
              <c:f>Sheet1!$D$5</c:f>
              <c:strCache>
                <c:ptCount val="1"/>
                <c:pt idx="0">
                  <c:v>Romania</c:v>
                </c:pt>
              </c:strCache>
            </c:strRef>
          </c:tx>
          <c:spPr>
            <a:ln>
              <a:solidFill>
                <a:srgbClr val="CC66FF"/>
              </a:solidFill>
              <a:prstDash val="sysDot"/>
            </a:ln>
          </c:spPr>
          <c:marker>
            <c:symbol val="none"/>
          </c:marker>
          <c:cat>
            <c:numRef>
              <c:f>Sheet1!$A$496:$A$1020</c:f>
              <c:numCache>
                <c:formatCode>yyyy/mm/dd</c:formatCode>
                <c:ptCount val="525"/>
                <c:pt idx="0">
                  <c:v>40134</c:v>
                </c:pt>
                <c:pt idx="1">
                  <c:v>40135</c:v>
                </c:pt>
                <c:pt idx="2">
                  <c:v>40136</c:v>
                </c:pt>
                <c:pt idx="3">
                  <c:v>40137</c:v>
                </c:pt>
                <c:pt idx="4">
                  <c:v>40140</c:v>
                </c:pt>
                <c:pt idx="5">
                  <c:v>40141</c:v>
                </c:pt>
                <c:pt idx="6">
                  <c:v>40142</c:v>
                </c:pt>
                <c:pt idx="7">
                  <c:v>40143</c:v>
                </c:pt>
                <c:pt idx="8">
                  <c:v>40144</c:v>
                </c:pt>
                <c:pt idx="9">
                  <c:v>40147</c:v>
                </c:pt>
                <c:pt idx="10">
                  <c:v>40148</c:v>
                </c:pt>
                <c:pt idx="11">
                  <c:v>40149</c:v>
                </c:pt>
                <c:pt idx="12">
                  <c:v>40150</c:v>
                </c:pt>
                <c:pt idx="13">
                  <c:v>40151</c:v>
                </c:pt>
                <c:pt idx="14">
                  <c:v>40154</c:v>
                </c:pt>
                <c:pt idx="15">
                  <c:v>40155</c:v>
                </c:pt>
                <c:pt idx="16">
                  <c:v>40156</c:v>
                </c:pt>
                <c:pt idx="17">
                  <c:v>40157</c:v>
                </c:pt>
                <c:pt idx="18">
                  <c:v>40158</c:v>
                </c:pt>
                <c:pt idx="19">
                  <c:v>40161</c:v>
                </c:pt>
                <c:pt idx="20">
                  <c:v>40162</c:v>
                </c:pt>
                <c:pt idx="21">
                  <c:v>40163</c:v>
                </c:pt>
                <c:pt idx="22">
                  <c:v>40164</c:v>
                </c:pt>
                <c:pt idx="23">
                  <c:v>40165</c:v>
                </c:pt>
                <c:pt idx="24">
                  <c:v>40168</c:v>
                </c:pt>
                <c:pt idx="25">
                  <c:v>40169</c:v>
                </c:pt>
                <c:pt idx="26">
                  <c:v>40170</c:v>
                </c:pt>
                <c:pt idx="27">
                  <c:v>40171</c:v>
                </c:pt>
                <c:pt idx="28">
                  <c:v>40172</c:v>
                </c:pt>
                <c:pt idx="29">
                  <c:v>40175</c:v>
                </c:pt>
                <c:pt idx="30">
                  <c:v>40176</c:v>
                </c:pt>
                <c:pt idx="31">
                  <c:v>40177</c:v>
                </c:pt>
                <c:pt idx="32">
                  <c:v>40178</c:v>
                </c:pt>
                <c:pt idx="33">
                  <c:v>40179</c:v>
                </c:pt>
                <c:pt idx="34">
                  <c:v>40182</c:v>
                </c:pt>
                <c:pt idx="35">
                  <c:v>40183</c:v>
                </c:pt>
                <c:pt idx="36">
                  <c:v>40184</c:v>
                </c:pt>
                <c:pt idx="37">
                  <c:v>40185</c:v>
                </c:pt>
                <c:pt idx="38">
                  <c:v>40186</c:v>
                </c:pt>
                <c:pt idx="39">
                  <c:v>40189</c:v>
                </c:pt>
                <c:pt idx="40">
                  <c:v>40190</c:v>
                </c:pt>
                <c:pt idx="41">
                  <c:v>40191</c:v>
                </c:pt>
                <c:pt idx="42">
                  <c:v>40192</c:v>
                </c:pt>
                <c:pt idx="43">
                  <c:v>40193</c:v>
                </c:pt>
                <c:pt idx="44">
                  <c:v>40196</c:v>
                </c:pt>
                <c:pt idx="45">
                  <c:v>40197</c:v>
                </c:pt>
                <c:pt idx="46">
                  <c:v>40198</c:v>
                </c:pt>
                <c:pt idx="47">
                  <c:v>40199</c:v>
                </c:pt>
                <c:pt idx="48">
                  <c:v>40200</c:v>
                </c:pt>
                <c:pt idx="49">
                  <c:v>40203</c:v>
                </c:pt>
                <c:pt idx="50">
                  <c:v>40204</c:v>
                </c:pt>
                <c:pt idx="51">
                  <c:v>40205</c:v>
                </c:pt>
                <c:pt idx="52">
                  <c:v>40206</c:v>
                </c:pt>
                <c:pt idx="53">
                  <c:v>40207</c:v>
                </c:pt>
                <c:pt idx="54">
                  <c:v>40210</c:v>
                </c:pt>
                <c:pt idx="55">
                  <c:v>40211</c:v>
                </c:pt>
                <c:pt idx="56">
                  <c:v>40212</c:v>
                </c:pt>
                <c:pt idx="57">
                  <c:v>40213</c:v>
                </c:pt>
                <c:pt idx="58">
                  <c:v>40214</c:v>
                </c:pt>
                <c:pt idx="59">
                  <c:v>40217</c:v>
                </c:pt>
                <c:pt idx="60">
                  <c:v>40218</c:v>
                </c:pt>
                <c:pt idx="61">
                  <c:v>40219</c:v>
                </c:pt>
                <c:pt idx="62">
                  <c:v>40220</c:v>
                </c:pt>
                <c:pt idx="63">
                  <c:v>40221</c:v>
                </c:pt>
                <c:pt idx="64">
                  <c:v>40224</c:v>
                </c:pt>
                <c:pt idx="65">
                  <c:v>40225</c:v>
                </c:pt>
                <c:pt idx="66">
                  <c:v>40226</c:v>
                </c:pt>
                <c:pt idx="67">
                  <c:v>40227</c:v>
                </c:pt>
                <c:pt idx="68">
                  <c:v>40228</c:v>
                </c:pt>
                <c:pt idx="69">
                  <c:v>40231</c:v>
                </c:pt>
                <c:pt idx="70">
                  <c:v>40232</c:v>
                </c:pt>
                <c:pt idx="71">
                  <c:v>40233</c:v>
                </c:pt>
                <c:pt idx="72">
                  <c:v>40234</c:v>
                </c:pt>
                <c:pt idx="73">
                  <c:v>40235</c:v>
                </c:pt>
                <c:pt idx="74">
                  <c:v>40238</c:v>
                </c:pt>
                <c:pt idx="75">
                  <c:v>40239</c:v>
                </c:pt>
                <c:pt idx="76">
                  <c:v>40240</c:v>
                </c:pt>
                <c:pt idx="77">
                  <c:v>40241</c:v>
                </c:pt>
                <c:pt idx="78">
                  <c:v>40242</c:v>
                </c:pt>
                <c:pt idx="79">
                  <c:v>40245</c:v>
                </c:pt>
                <c:pt idx="80">
                  <c:v>40246</c:v>
                </c:pt>
                <c:pt idx="81">
                  <c:v>40247</c:v>
                </c:pt>
                <c:pt idx="82">
                  <c:v>40248</c:v>
                </c:pt>
                <c:pt idx="83">
                  <c:v>40249</c:v>
                </c:pt>
                <c:pt idx="84">
                  <c:v>40252</c:v>
                </c:pt>
                <c:pt idx="85">
                  <c:v>40253</c:v>
                </c:pt>
                <c:pt idx="86">
                  <c:v>40254</c:v>
                </c:pt>
                <c:pt idx="87">
                  <c:v>40255</c:v>
                </c:pt>
                <c:pt idx="88">
                  <c:v>40256</c:v>
                </c:pt>
                <c:pt idx="89">
                  <c:v>40259</c:v>
                </c:pt>
                <c:pt idx="90">
                  <c:v>40260</c:v>
                </c:pt>
                <c:pt idx="91">
                  <c:v>40261</c:v>
                </c:pt>
                <c:pt idx="92">
                  <c:v>40262</c:v>
                </c:pt>
                <c:pt idx="93">
                  <c:v>40263</c:v>
                </c:pt>
                <c:pt idx="94">
                  <c:v>40266</c:v>
                </c:pt>
                <c:pt idx="95">
                  <c:v>40267</c:v>
                </c:pt>
                <c:pt idx="96">
                  <c:v>40268</c:v>
                </c:pt>
                <c:pt idx="97">
                  <c:v>40269</c:v>
                </c:pt>
                <c:pt idx="98">
                  <c:v>40270</c:v>
                </c:pt>
                <c:pt idx="99">
                  <c:v>40273</c:v>
                </c:pt>
                <c:pt idx="100">
                  <c:v>40274</c:v>
                </c:pt>
                <c:pt idx="101">
                  <c:v>40275</c:v>
                </c:pt>
                <c:pt idx="102">
                  <c:v>40276</c:v>
                </c:pt>
                <c:pt idx="103">
                  <c:v>40277</c:v>
                </c:pt>
                <c:pt idx="104">
                  <c:v>40280</c:v>
                </c:pt>
                <c:pt idx="105">
                  <c:v>40281</c:v>
                </c:pt>
                <c:pt idx="106">
                  <c:v>40282</c:v>
                </c:pt>
                <c:pt idx="107">
                  <c:v>40283</c:v>
                </c:pt>
                <c:pt idx="108">
                  <c:v>40284</c:v>
                </c:pt>
                <c:pt idx="109">
                  <c:v>40287</c:v>
                </c:pt>
                <c:pt idx="110">
                  <c:v>40288</c:v>
                </c:pt>
                <c:pt idx="111">
                  <c:v>40289</c:v>
                </c:pt>
                <c:pt idx="112">
                  <c:v>40290</c:v>
                </c:pt>
                <c:pt idx="113">
                  <c:v>40291</c:v>
                </c:pt>
                <c:pt idx="114">
                  <c:v>40294</c:v>
                </c:pt>
                <c:pt idx="115">
                  <c:v>40295</c:v>
                </c:pt>
                <c:pt idx="116">
                  <c:v>40296</c:v>
                </c:pt>
                <c:pt idx="117">
                  <c:v>40297</c:v>
                </c:pt>
                <c:pt idx="118">
                  <c:v>40298</c:v>
                </c:pt>
                <c:pt idx="119">
                  <c:v>40301</c:v>
                </c:pt>
                <c:pt idx="120">
                  <c:v>40302</c:v>
                </c:pt>
                <c:pt idx="121">
                  <c:v>40303</c:v>
                </c:pt>
                <c:pt idx="122">
                  <c:v>40304</c:v>
                </c:pt>
                <c:pt idx="123">
                  <c:v>40305</c:v>
                </c:pt>
                <c:pt idx="124">
                  <c:v>40308</c:v>
                </c:pt>
                <c:pt idx="125">
                  <c:v>40309</c:v>
                </c:pt>
                <c:pt idx="126">
                  <c:v>40310</c:v>
                </c:pt>
                <c:pt idx="127">
                  <c:v>40311</c:v>
                </c:pt>
                <c:pt idx="128">
                  <c:v>40312</c:v>
                </c:pt>
                <c:pt idx="129">
                  <c:v>40315</c:v>
                </c:pt>
                <c:pt idx="130">
                  <c:v>40316</c:v>
                </c:pt>
                <c:pt idx="131">
                  <c:v>40317</c:v>
                </c:pt>
                <c:pt idx="132">
                  <c:v>40318</c:v>
                </c:pt>
                <c:pt idx="133">
                  <c:v>40319</c:v>
                </c:pt>
                <c:pt idx="134">
                  <c:v>40322</c:v>
                </c:pt>
                <c:pt idx="135">
                  <c:v>40323</c:v>
                </c:pt>
                <c:pt idx="136">
                  <c:v>40324</c:v>
                </c:pt>
                <c:pt idx="137">
                  <c:v>40325</c:v>
                </c:pt>
                <c:pt idx="138">
                  <c:v>40326</c:v>
                </c:pt>
                <c:pt idx="139">
                  <c:v>40329</c:v>
                </c:pt>
                <c:pt idx="140">
                  <c:v>40330</c:v>
                </c:pt>
                <c:pt idx="141">
                  <c:v>40331</c:v>
                </c:pt>
                <c:pt idx="142">
                  <c:v>40332</c:v>
                </c:pt>
                <c:pt idx="143">
                  <c:v>40333</c:v>
                </c:pt>
                <c:pt idx="144">
                  <c:v>40336</c:v>
                </c:pt>
                <c:pt idx="145">
                  <c:v>40337</c:v>
                </c:pt>
                <c:pt idx="146">
                  <c:v>40338</c:v>
                </c:pt>
                <c:pt idx="147">
                  <c:v>40339</c:v>
                </c:pt>
                <c:pt idx="148">
                  <c:v>40340</c:v>
                </c:pt>
                <c:pt idx="149">
                  <c:v>40343</c:v>
                </c:pt>
                <c:pt idx="150">
                  <c:v>40344</c:v>
                </c:pt>
                <c:pt idx="151">
                  <c:v>40345</c:v>
                </c:pt>
                <c:pt idx="152">
                  <c:v>40346</c:v>
                </c:pt>
                <c:pt idx="153">
                  <c:v>40347</c:v>
                </c:pt>
                <c:pt idx="154">
                  <c:v>40350</c:v>
                </c:pt>
                <c:pt idx="155">
                  <c:v>40351</c:v>
                </c:pt>
                <c:pt idx="156">
                  <c:v>40352</c:v>
                </c:pt>
                <c:pt idx="157">
                  <c:v>40353</c:v>
                </c:pt>
                <c:pt idx="158">
                  <c:v>40354</c:v>
                </c:pt>
                <c:pt idx="159">
                  <c:v>40357</c:v>
                </c:pt>
                <c:pt idx="160">
                  <c:v>40358</c:v>
                </c:pt>
                <c:pt idx="161">
                  <c:v>40359</c:v>
                </c:pt>
                <c:pt idx="162">
                  <c:v>40360</c:v>
                </c:pt>
                <c:pt idx="163">
                  <c:v>40361</c:v>
                </c:pt>
                <c:pt idx="164">
                  <c:v>40364</c:v>
                </c:pt>
                <c:pt idx="165">
                  <c:v>40365</c:v>
                </c:pt>
                <c:pt idx="166">
                  <c:v>40366</c:v>
                </c:pt>
                <c:pt idx="167">
                  <c:v>40367</c:v>
                </c:pt>
                <c:pt idx="168">
                  <c:v>40368</c:v>
                </c:pt>
                <c:pt idx="169">
                  <c:v>40371</c:v>
                </c:pt>
                <c:pt idx="170">
                  <c:v>40372</c:v>
                </c:pt>
                <c:pt idx="171">
                  <c:v>40373</c:v>
                </c:pt>
                <c:pt idx="172">
                  <c:v>40374</c:v>
                </c:pt>
                <c:pt idx="173">
                  <c:v>40375</c:v>
                </c:pt>
                <c:pt idx="174">
                  <c:v>40378</c:v>
                </c:pt>
                <c:pt idx="175">
                  <c:v>40379</c:v>
                </c:pt>
                <c:pt idx="176">
                  <c:v>40380</c:v>
                </c:pt>
                <c:pt idx="177">
                  <c:v>40381</c:v>
                </c:pt>
                <c:pt idx="178">
                  <c:v>40382</c:v>
                </c:pt>
                <c:pt idx="179">
                  <c:v>40385</c:v>
                </c:pt>
                <c:pt idx="180">
                  <c:v>40386</c:v>
                </c:pt>
                <c:pt idx="181">
                  <c:v>40387</c:v>
                </c:pt>
                <c:pt idx="182">
                  <c:v>40388</c:v>
                </c:pt>
                <c:pt idx="183">
                  <c:v>40389</c:v>
                </c:pt>
                <c:pt idx="184">
                  <c:v>40392</c:v>
                </c:pt>
                <c:pt idx="185">
                  <c:v>40393</c:v>
                </c:pt>
                <c:pt idx="186">
                  <c:v>40394</c:v>
                </c:pt>
                <c:pt idx="187">
                  <c:v>40395</c:v>
                </c:pt>
                <c:pt idx="188">
                  <c:v>40396</c:v>
                </c:pt>
                <c:pt idx="189">
                  <c:v>40399</c:v>
                </c:pt>
                <c:pt idx="190">
                  <c:v>40400</c:v>
                </c:pt>
                <c:pt idx="191">
                  <c:v>40401</c:v>
                </c:pt>
                <c:pt idx="192">
                  <c:v>40402</c:v>
                </c:pt>
                <c:pt idx="193">
                  <c:v>40403</c:v>
                </c:pt>
                <c:pt idx="194">
                  <c:v>40406</c:v>
                </c:pt>
                <c:pt idx="195">
                  <c:v>40407</c:v>
                </c:pt>
                <c:pt idx="196">
                  <c:v>40408</c:v>
                </c:pt>
                <c:pt idx="197">
                  <c:v>40409</c:v>
                </c:pt>
                <c:pt idx="198">
                  <c:v>40410</c:v>
                </c:pt>
                <c:pt idx="199">
                  <c:v>40413</c:v>
                </c:pt>
                <c:pt idx="200">
                  <c:v>40414</c:v>
                </c:pt>
                <c:pt idx="201">
                  <c:v>40415</c:v>
                </c:pt>
                <c:pt idx="202">
                  <c:v>40416</c:v>
                </c:pt>
                <c:pt idx="203">
                  <c:v>40417</c:v>
                </c:pt>
                <c:pt idx="204">
                  <c:v>40420</c:v>
                </c:pt>
                <c:pt idx="205">
                  <c:v>40421</c:v>
                </c:pt>
                <c:pt idx="206">
                  <c:v>40422</c:v>
                </c:pt>
                <c:pt idx="207">
                  <c:v>40423</c:v>
                </c:pt>
                <c:pt idx="208">
                  <c:v>40424</c:v>
                </c:pt>
                <c:pt idx="209">
                  <c:v>40427</c:v>
                </c:pt>
                <c:pt idx="210">
                  <c:v>40428</c:v>
                </c:pt>
                <c:pt idx="211">
                  <c:v>40429</c:v>
                </c:pt>
                <c:pt idx="212">
                  <c:v>40430</c:v>
                </c:pt>
                <c:pt idx="213">
                  <c:v>40431</c:v>
                </c:pt>
                <c:pt idx="214">
                  <c:v>40434</c:v>
                </c:pt>
                <c:pt idx="215">
                  <c:v>40435</c:v>
                </c:pt>
                <c:pt idx="216">
                  <c:v>40436</c:v>
                </c:pt>
                <c:pt idx="217">
                  <c:v>40437</c:v>
                </c:pt>
                <c:pt idx="218">
                  <c:v>40438</c:v>
                </c:pt>
                <c:pt idx="219">
                  <c:v>40441</c:v>
                </c:pt>
                <c:pt idx="220">
                  <c:v>40442</c:v>
                </c:pt>
                <c:pt idx="221">
                  <c:v>40443</c:v>
                </c:pt>
                <c:pt idx="222">
                  <c:v>40444</c:v>
                </c:pt>
                <c:pt idx="223">
                  <c:v>40445</c:v>
                </c:pt>
                <c:pt idx="224">
                  <c:v>40448</c:v>
                </c:pt>
                <c:pt idx="225">
                  <c:v>40449</c:v>
                </c:pt>
                <c:pt idx="226">
                  <c:v>40450</c:v>
                </c:pt>
                <c:pt idx="227">
                  <c:v>40451</c:v>
                </c:pt>
                <c:pt idx="228">
                  <c:v>40452</c:v>
                </c:pt>
                <c:pt idx="229">
                  <c:v>40455</c:v>
                </c:pt>
                <c:pt idx="230">
                  <c:v>40456</c:v>
                </c:pt>
                <c:pt idx="231">
                  <c:v>40457</c:v>
                </c:pt>
                <c:pt idx="232">
                  <c:v>40458</c:v>
                </c:pt>
                <c:pt idx="233">
                  <c:v>40459</c:v>
                </c:pt>
                <c:pt idx="234">
                  <c:v>40462</c:v>
                </c:pt>
                <c:pt idx="235">
                  <c:v>40463</c:v>
                </c:pt>
                <c:pt idx="236">
                  <c:v>40464</c:v>
                </c:pt>
                <c:pt idx="237">
                  <c:v>40465</c:v>
                </c:pt>
                <c:pt idx="238">
                  <c:v>40466</c:v>
                </c:pt>
                <c:pt idx="239">
                  <c:v>40469</c:v>
                </c:pt>
                <c:pt idx="240">
                  <c:v>40470</c:v>
                </c:pt>
                <c:pt idx="241">
                  <c:v>40471</c:v>
                </c:pt>
                <c:pt idx="242">
                  <c:v>40472</c:v>
                </c:pt>
                <c:pt idx="243">
                  <c:v>40473</c:v>
                </c:pt>
                <c:pt idx="244">
                  <c:v>40476</c:v>
                </c:pt>
                <c:pt idx="245">
                  <c:v>40477</c:v>
                </c:pt>
                <c:pt idx="246">
                  <c:v>40478</c:v>
                </c:pt>
                <c:pt idx="247">
                  <c:v>40479</c:v>
                </c:pt>
                <c:pt idx="248">
                  <c:v>40480</c:v>
                </c:pt>
                <c:pt idx="249">
                  <c:v>40483</c:v>
                </c:pt>
                <c:pt idx="250">
                  <c:v>40484</c:v>
                </c:pt>
                <c:pt idx="251">
                  <c:v>40485</c:v>
                </c:pt>
                <c:pt idx="252">
                  <c:v>40486</c:v>
                </c:pt>
                <c:pt idx="253">
                  <c:v>40487</c:v>
                </c:pt>
                <c:pt idx="254">
                  <c:v>40490</c:v>
                </c:pt>
                <c:pt idx="255">
                  <c:v>40491</c:v>
                </c:pt>
                <c:pt idx="256">
                  <c:v>40492</c:v>
                </c:pt>
                <c:pt idx="257">
                  <c:v>40493</c:v>
                </c:pt>
                <c:pt idx="258">
                  <c:v>40494</c:v>
                </c:pt>
                <c:pt idx="259">
                  <c:v>40497</c:v>
                </c:pt>
                <c:pt idx="260">
                  <c:v>40498</c:v>
                </c:pt>
                <c:pt idx="261">
                  <c:v>40499</c:v>
                </c:pt>
                <c:pt idx="262">
                  <c:v>40500</c:v>
                </c:pt>
                <c:pt idx="263">
                  <c:v>40501</c:v>
                </c:pt>
                <c:pt idx="264">
                  <c:v>40504</c:v>
                </c:pt>
                <c:pt idx="265">
                  <c:v>40505</c:v>
                </c:pt>
                <c:pt idx="266">
                  <c:v>40506</c:v>
                </c:pt>
                <c:pt idx="267">
                  <c:v>40507</c:v>
                </c:pt>
                <c:pt idx="268">
                  <c:v>40508</c:v>
                </c:pt>
                <c:pt idx="269">
                  <c:v>40511</c:v>
                </c:pt>
                <c:pt idx="270">
                  <c:v>40512</c:v>
                </c:pt>
                <c:pt idx="271">
                  <c:v>40513</c:v>
                </c:pt>
                <c:pt idx="272">
                  <c:v>40514</c:v>
                </c:pt>
                <c:pt idx="273">
                  <c:v>40515</c:v>
                </c:pt>
                <c:pt idx="274">
                  <c:v>40518</c:v>
                </c:pt>
                <c:pt idx="275">
                  <c:v>40519</c:v>
                </c:pt>
                <c:pt idx="276">
                  <c:v>40520</c:v>
                </c:pt>
                <c:pt idx="277">
                  <c:v>40521</c:v>
                </c:pt>
                <c:pt idx="278">
                  <c:v>40522</c:v>
                </c:pt>
                <c:pt idx="279">
                  <c:v>40525</c:v>
                </c:pt>
                <c:pt idx="280">
                  <c:v>40526</c:v>
                </c:pt>
                <c:pt idx="281">
                  <c:v>40527</c:v>
                </c:pt>
                <c:pt idx="282">
                  <c:v>40528</c:v>
                </c:pt>
                <c:pt idx="283">
                  <c:v>40529</c:v>
                </c:pt>
                <c:pt idx="284">
                  <c:v>40532</c:v>
                </c:pt>
                <c:pt idx="285">
                  <c:v>40533</c:v>
                </c:pt>
                <c:pt idx="286">
                  <c:v>40534</c:v>
                </c:pt>
                <c:pt idx="287">
                  <c:v>40535</c:v>
                </c:pt>
                <c:pt idx="288">
                  <c:v>40536</c:v>
                </c:pt>
                <c:pt idx="289">
                  <c:v>40539</c:v>
                </c:pt>
                <c:pt idx="290">
                  <c:v>40540</c:v>
                </c:pt>
                <c:pt idx="291">
                  <c:v>40541</c:v>
                </c:pt>
                <c:pt idx="292">
                  <c:v>40542</c:v>
                </c:pt>
                <c:pt idx="293">
                  <c:v>40543</c:v>
                </c:pt>
                <c:pt idx="294">
                  <c:v>40546</c:v>
                </c:pt>
                <c:pt idx="295">
                  <c:v>40547</c:v>
                </c:pt>
                <c:pt idx="296">
                  <c:v>40548</c:v>
                </c:pt>
                <c:pt idx="297">
                  <c:v>40549</c:v>
                </c:pt>
                <c:pt idx="298">
                  <c:v>40550</c:v>
                </c:pt>
                <c:pt idx="299">
                  <c:v>40553</c:v>
                </c:pt>
                <c:pt idx="300">
                  <c:v>40554</c:v>
                </c:pt>
                <c:pt idx="301">
                  <c:v>40555</c:v>
                </c:pt>
                <c:pt idx="302">
                  <c:v>40556</c:v>
                </c:pt>
                <c:pt idx="303">
                  <c:v>40557</c:v>
                </c:pt>
                <c:pt idx="304">
                  <c:v>40560</c:v>
                </c:pt>
                <c:pt idx="305">
                  <c:v>40561</c:v>
                </c:pt>
                <c:pt idx="306">
                  <c:v>40562</c:v>
                </c:pt>
                <c:pt idx="307">
                  <c:v>40563</c:v>
                </c:pt>
                <c:pt idx="308">
                  <c:v>40564</c:v>
                </c:pt>
                <c:pt idx="309">
                  <c:v>40567</c:v>
                </c:pt>
                <c:pt idx="310">
                  <c:v>40568</c:v>
                </c:pt>
                <c:pt idx="311">
                  <c:v>40569</c:v>
                </c:pt>
                <c:pt idx="312">
                  <c:v>40570</c:v>
                </c:pt>
                <c:pt idx="313">
                  <c:v>40571</c:v>
                </c:pt>
                <c:pt idx="314">
                  <c:v>40574</c:v>
                </c:pt>
                <c:pt idx="315">
                  <c:v>40575</c:v>
                </c:pt>
                <c:pt idx="316">
                  <c:v>40576</c:v>
                </c:pt>
                <c:pt idx="317">
                  <c:v>40577</c:v>
                </c:pt>
                <c:pt idx="318">
                  <c:v>40578</c:v>
                </c:pt>
                <c:pt idx="319">
                  <c:v>40581</c:v>
                </c:pt>
                <c:pt idx="320">
                  <c:v>40582</c:v>
                </c:pt>
                <c:pt idx="321">
                  <c:v>40583</c:v>
                </c:pt>
                <c:pt idx="322">
                  <c:v>40584</c:v>
                </c:pt>
                <c:pt idx="323">
                  <c:v>40585</c:v>
                </c:pt>
                <c:pt idx="324">
                  <c:v>40588</c:v>
                </c:pt>
                <c:pt idx="325">
                  <c:v>40589</c:v>
                </c:pt>
                <c:pt idx="326">
                  <c:v>40590</c:v>
                </c:pt>
                <c:pt idx="327">
                  <c:v>40591</c:v>
                </c:pt>
                <c:pt idx="328">
                  <c:v>40592</c:v>
                </c:pt>
                <c:pt idx="329">
                  <c:v>40595</c:v>
                </c:pt>
                <c:pt idx="330">
                  <c:v>40596</c:v>
                </c:pt>
                <c:pt idx="331">
                  <c:v>40597</c:v>
                </c:pt>
                <c:pt idx="332">
                  <c:v>40598</c:v>
                </c:pt>
                <c:pt idx="333">
                  <c:v>40599</c:v>
                </c:pt>
                <c:pt idx="334">
                  <c:v>40602</c:v>
                </c:pt>
                <c:pt idx="335">
                  <c:v>40603</c:v>
                </c:pt>
                <c:pt idx="336">
                  <c:v>40604</c:v>
                </c:pt>
                <c:pt idx="337">
                  <c:v>40605</c:v>
                </c:pt>
                <c:pt idx="338">
                  <c:v>40606</c:v>
                </c:pt>
                <c:pt idx="339">
                  <c:v>40609</c:v>
                </c:pt>
                <c:pt idx="340">
                  <c:v>40610</c:v>
                </c:pt>
                <c:pt idx="341">
                  <c:v>40611</c:v>
                </c:pt>
                <c:pt idx="342">
                  <c:v>40612</c:v>
                </c:pt>
                <c:pt idx="343">
                  <c:v>40613</c:v>
                </c:pt>
                <c:pt idx="344">
                  <c:v>40616</c:v>
                </c:pt>
                <c:pt idx="345">
                  <c:v>40617</c:v>
                </c:pt>
                <c:pt idx="346">
                  <c:v>40618</c:v>
                </c:pt>
                <c:pt idx="347">
                  <c:v>40619</c:v>
                </c:pt>
                <c:pt idx="348">
                  <c:v>40620</c:v>
                </c:pt>
                <c:pt idx="349">
                  <c:v>40623</c:v>
                </c:pt>
                <c:pt idx="350">
                  <c:v>40624</c:v>
                </c:pt>
                <c:pt idx="351">
                  <c:v>40625</c:v>
                </c:pt>
                <c:pt idx="352">
                  <c:v>40626</c:v>
                </c:pt>
                <c:pt idx="353">
                  <c:v>40627</c:v>
                </c:pt>
                <c:pt idx="354">
                  <c:v>40630</c:v>
                </c:pt>
                <c:pt idx="355">
                  <c:v>40631</c:v>
                </c:pt>
                <c:pt idx="356">
                  <c:v>40632</c:v>
                </c:pt>
                <c:pt idx="357">
                  <c:v>40633</c:v>
                </c:pt>
                <c:pt idx="358">
                  <c:v>40634</c:v>
                </c:pt>
                <c:pt idx="359">
                  <c:v>40637</c:v>
                </c:pt>
                <c:pt idx="360">
                  <c:v>40638</c:v>
                </c:pt>
                <c:pt idx="361">
                  <c:v>40639</c:v>
                </c:pt>
                <c:pt idx="362">
                  <c:v>40640</c:v>
                </c:pt>
                <c:pt idx="363">
                  <c:v>40641</c:v>
                </c:pt>
                <c:pt idx="364">
                  <c:v>40644</c:v>
                </c:pt>
                <c:pt idx="365">
                  <c:v>40645</c:v>
                </c:pt>
                <c:pt idx="366">
                  <c:v>40646</c:v>
                </c:pt>
                <c:pt idx="367">
                  <c:v>40647</c:v>
                </c:pt>
                <c:pt idx="368">
                  <c:v>40648</c:v>
                </c:pt>
                <c:pt idx="369">
                  <c:v>40651</c:v>
                </c:pt>
                <c:pt idx="370">
                  <c:v>40652</c:v>
                </c:pt>
                <c:pt idx="371">
                  <c:v>40653</c:v>
                </c:pt>
                <c:pt idx="372">
                  <c:v>40654</c:v>
                </c:pt>
                <c:pt idx="373">
                  <c:v>40655</c:v>
                </c:pt>
                <c:pt idx="374">
                  <c:v>40658</c:v>
                </c:pt>
                <c:pt idx="375">
                  <c:v>40659</c:v>
                </c:pt>
                <c:pt idx="376">
                  <c:v>40660</c:v>
                </c:pt>
                <c:pt idx="377">
                  <c:v>40661</c:v>
                </c:pt>
                <c:pt idx="378">
                  <c:v>40662</c:v>
                </c:pt>
                <c:pt idx="379">
                  <c:v>40665</c:v>
                </c:pt>
                <c:pt idx="380">
                  <c:v>40666</c:v>
                </c:pt>
                <c:pt idx="381">
                  <c:v>40667</c:v>
                </c:pt>
                <c:pt idx="382">
                  <c:v>40668</c:v>
                </c:pt>
                <c:pt idx="383">
                  <c:v>40669</c:v>
                </c:pt>
                <c:pt idx="384">
                  <c:v>40672</c:v>
                </c:pt>
                <c:pt idx="385">
                  <c:v>40673</c:v>
                </c:pt>
                <c:pt idx="386">
                  <c:v>40674</c:v>
                </c:pt>
                <c:pt idx="387">
                  <c:v>40675</c:v>
                </c:pt>
                <c:pt idx="388">
                  <c:v>40676</c:v>
                </c:pt>
                <c:pt idx="389">
                  <c:v>40679</c:v>
                </c:pt>
                <c:pt idx="390">
                  <c:v>40680</c:v>
                </c:pt>
                <c:pt idx="391">
                  <c:v>40681</c:v>
                </c:pt>
                <c:pt idx="392">
                  <c:v>40682</c:v>
                </c:pt>
                <c:pt idx="393">
                  <c:v>40683</c:v>
                </c:pt>
                <c:pt idx="394">
                  <c:v>40686</c:v>
                </c:pt>
                <c:pt idx="395">
                  <c:v>40687</c:v>
                </c:pt>
                <c:pt idx="396">
                  <c:v>40688</c:v>
                </c:pt>
                <c:pt idx="397">
                  <c:v>40689</c:v>
                </c:pt>
                <c:pt idx="398">
                  <c:v>40690</c:v>
                </c:pt>
                <c:pt idx="399">
                  <c:v>40693</c:v>
                </c:pt>
                <c:pt idx="400">
                  <c:v>40694</c:v>
                </c:pt>
                <c:pt idx="401">
                  <c:v>40695</c:v>
                </c:pt>
                <c:pt idx="402">
                  <c:v>40696</c:v>
                </c:pt>
                <c:pt idx="403">
                  <c:v>40697</c:v>
                </c:pt>
                <c:pt idx="404">
                  <c:v>40700</c:v>
                </c:pt>
                <c:pt idx="405">
                  <c:v>40701</c:v>
                </c:pt>
                <c:pt idx="406">
                  <c:v>40702</c:v>
                </c:pt>
                <c:pt idx="407">
                  <c:v>40703</c:v>
                </c:pt>
                <c:pt idx="408">
                  <c:v>40704</c:v>
                </c:pt>
                <c:pt idx="409">
                  <c:v>40707</c:v>
                </c:pt>
                <c:pt idx="410">
                  <c:v>40708</c:v>
                </c:pt>
                <c:pt idx="411">
                  <c:v>40709</c:v>
                </c:pt>
                <c:pt idx="412">
                  <c:v>40710</c:v>
                </c:pt>
                <c:pt idx="413">
                  <c:v>40711</c:v>
                </c:pt>
                <c:pt idx="414">
                  <c:v>40714</c:v>
                </c:pt>
                <c:pt idx="415">
                  <c:v>40715</c:v>
                </c:pt>
                <c:pt idx="416">
                  <c:v>40716</c:v>
                </c:pt>
                <c:pt idx="417">
                  <c:v>40717</c:v>
                </c:pt>
                <c:pt idx="418">
                  <c:v>40718</c:v>
                </c:pt>
                <c:pt idx="419">
                  <c:v>40721</c:v>
                </c:pt>
                <c:pt idx="420">
                  <c:v>40722</c:v>
                </c:pt>
                <c:pt idx="421">
                  <c:v>40723</c:v>
                </c:pt>
                <c:pt idx="422">
                  <c:v>40724</c:v>
                </c:pt>
                <c:pt idx="423">
                  <c:v>40725</c:v>
                </c:pt>
                <c:pt idx="424">
                  <c:v>40728</c:v>
                </c:pt>
                <c:pt idx="425">
                  <c:v>40729</c:v>
                </c:pt>
                <c:pt idx="426">
                  <c:v>40730</c:v>
                </c:pt>
                <c:pt idx="427">
                  <c:v>40731</c:v>
                </c:pt>
                <c:pt idx="428">
                  <c:v>40732</c:v>
                </c:pt>
                <c:pt idx="429">
                  <c:v>40735</c:v>
                </c:pt>
                <c:pt idx="430">
                  <c:v>40736</c:v>
                </c:pt>
                <c:pt idx="431">
                  <c:v>40737</c:v>
                </c:pt>
                <c:pt idx="432">
                  <c:v>40738</c:v>
                </c:pt>
                <c:pt idx="433">
                  <c:v>40739</c:v>
                </c:pt>
                <c:pt idx="434">
                  <c:v>40742</c:v>
                </c:pt>
                <c:pt idx="435">
                  <c:v>40743</c:v>
                </c:pt>
                <c:pt idx="436">
                  <c:v>40744</c:v>
                </c:pt>
                <c:pt idx="437">
                  <c:v>40745</c:v>
                </c:pt>
                <c:pt idx="438">
                  <c:v>40746</c:v>
                </c:pt>
                <c:pt idx="439">
                  <c:v>40749</c:v>
                </c:pt>
                <c:pt idx="440">
                  <c:v>40750</c:v>
                </c:pt>
                <c:pt idx="441">
                  <c:v>40751</c:v>
                </c:pt>
                <c:pt idx="442">
                  <c:v>40752</c:v>
                </c:pt>
                <c:pt idx="443">
                  <c:v>40753</c:v>
                </c:pt>
                <c:pt idx="444">
                  <c:v>40756</c:v>
                </c:pt>
                <c:pt idx="445">
                  <c:v>40757</c:v>
                </c:pt>
                <c:pt idx="446">
                  <c:v>40758</c:v>
                </c:pt>
                <c:pt idx="447">
                  <c:v>40759</c:v>
                </c:pt>
                <c:pt idx="448">
                  <c:v>40760</c:v>
                </c:pt>
                <c:pt idx="449">
                  <c:v>40763</c:v>
                </c:pt>
                <c:pt idx="450">
                  <c:v>40764</c:v>
                </c:pt>
                <c:pt idx="451">
                  <c:v>40765</c:v>
                </c:pt>
                <c:pt idx="452">
                  <c:v>40766</c:v>
                </c:pt>
                <c:pt idx="453">
                  <c:v>40767</c:v>
                </c:pt>
                <c:pt idx="454">
                  <c:v>40770</c:v>
                </c:pt>
                <c:pt idx="455">
                  <c:v>40771</c:v>
                </c:pt>
                <c:pt idx="456">
                  <c:v>40772</c:v>
                </c:pt>
                <c:pt idx="457">
                  <c:v>40773</c:v>
                </c:pt>
                <c:pt idx="458">
                  <c:v>40774</c:v>
                </c:pt>
                <c:pt idx="459">
                  <c:v>40777</c:v>
                </c:pt>
                <c:pt idx="460">
                  <c:v>40778</c:v>
                </c:pt>
                <c:pt idx="461">
                  <c:v>40779</c:v>
                </c:pt>
                <c:pt idx="462">
                  <c:v>40780</c:v>
                </c:pt>
                <c:pt idx="463">
                  <c:v>40781</c:v>
                </c:pt>
                <c:pt idx="464">
                  <c:v>40784</c:v>
                </c:pt>
                <c:pt idx="465">
                  <c:v>40785</c:v>
                </c:pt>
                <c:pt idx="466">
                  <c:v>40786</c:v>
                </c:pt>
                <c:pt idx="467">
                  <c:v>40787</c:v>
                </c:pt>
                <c:pt idx="468">
                  <c:v>40788</c:v>
                </c:pt>
                <c:pt idx="469">
                  <c:v>40791</c:v>
                </c:pt>
                <c:pt idx="470">
                  <c:v>40792</c:v>
                </c:pt>
                <c:pt idx="471">
                  <c:v>40793</c:v>
                </c:pt>
                <c:pt idx="472">
                  <c:v>40794</c:v>
                </c:pt>
                <c:pt idx="473">
                  <c:v>40795</c:v>
                </c:pt>
                <c:pt idx="474">
                  <c:v>40798</c:v>
                </c:pt>
                <c:pt idx="475">
                  <c:v>40799</c:v>
                </c:pt>
                <c:pt idx="476">
                  <c:v>40800</c:v>
                </c:pt>
                <c:pt idx="477">
                  <c:v>40801</c:v>
                </c:pt>
                <c:pt idx="478">
                  <c:v>40802</c:v>
                </c:pt>
                <c:pt idx="479">
                  <c:v>40805</c:v>
                </c:pt>
                <c:pt idx="480">
                  <c:v>40806</c:v>
                </c:pt>
                <c:pt idx="481">
                  <c:v>40807</c:v>
                </c:pt>
                <c:pt idx="482">
                  <c:v>40808</c:v>
                </c:pt>
                <c:pt idx="483">
                  <c:v>40809</c:v>
                </c:pt>
                <c:pt idx="484">
                  <c:v>40812</c:v>
                </c:pt>
                <c:pt idx="485">
                  <c:v>40813</c:v>
                </c:pt>
                <c:pt idx="486">
                  <c:v>40814</c:v>
                </c:pt>
                <c:pt idx="487">
                  <c:v>40815</c:v>
                </c:pt>
                <c:pt idx="488">
                  <c:v>40816</c:v>
                </c:pt>
                <c:pt idx="489">
                  <c:v>40819</c:v>
                </c:pt>
                <c:pt idx="490">
                  <c:v>40820</c:v>
                </c:pt>
                <c:pt idx="491">
                  <c:v>40821</c:v>
                </c:pt>
                <c:pt idx="492">
                  <c:v>40822</c:v>
                </c:pt>
                <c:pt idx="493">
                  <c:v>40823</c:v>
                </c:pt>
                <c:pt idx="494">
                  <c:v>40826</c:v>
                </c:pt>
                <c:pt idx="495">
                  <c:v>40827</c:v>
                </c:pt>
                <c:pt idx="496">
                  <c:v>40828</c:v>
                </c:pt>
                <c:pt idx="497">
                  <c:v>40829</c:v>
                </c:pt>
                <c:pt idx="498">
                  <c:v>40830</c:v>
                </c:pt>
                <c:pt idx="499">
                  <c:v>40833</c:v>
                </c:pt>
                <c:pt idx="500">
                  <c:v>40834</c:v>
                </c:pt>
                <c:pt idx="501">
                  <c:v>40835</c:v>
                </c:pt>
                <c:pt idx="502">
                  <c:v>40836</c:v>
                </c:pt>
                <c:pt idx="503">
                  <c:v>40837</c:v>
                </c:pt>
                <c:pt idx="504">
                  <c:v>40840</c:v>
                </c:pt>
                <c:pt idx="505">
                  <c:v>40841</c:v>
                </c:pt>
                <c:pt idx="506">
                  <c:v>40842</c:v>
                </c:pt>
                <c:pt idx="507">
                  <c:v>40843</c:v>
                </c:pt>
                <c:pt idx="508">
                  <c:v>40844</c:v>
                </c:pt>
                <c:pt idx="509">
                  <c:v>40847</c:v>
                </c:pt>
                <c:pt idx="510">
                  <c:v>40848</c:v>
                </c:pt>
                <c:pt idx="511">
                  <c:v>40849</c:v>
                </c:pt>
                <c:pt idx="512">
                  <c:v>40850</c:v>
                </c:pt>
                <c:pt idx="513">
                  <c:v>40851</c:v>
                </c:pt>
                <c:pt idx="514">
                  <c:v>40854</c:v>
                </c:pt>
                <c:pt idx="515">
                  <c:v>40855</c:v>
                </c:pt>
                <c:pt idx="516">
                  <c:v>40856</c:v>
                </c:pt>
                <c:pt idx="517">
                  <c:v>40857</c:v>
                </c:pt>
                <c:pt idx="518">
                  <c:v>40858</c:v>
                </c:pt>
                <c:pt idx="519">
                  <c:v>40861</c:v>
                </c:pt>
                <c:pt idx="520">
                  <c:v>40862</c:v>
                </c:pt>
                <c:pt idx="521">
                  <c:v>40863</c:v>
                </c:pt>
                <c:pt idx="522">
                  <c:v>40864</c:v>
                </c:pt>
                <c:pt idx="523">
                  <c:v>40865</c:v>
                </c:pt>
                <c:pt idx="524">
                  <c:v>40868</c:v>
                </c:pt>
              </c:numCache>
            </c:numRef>
          </c:cat>
          <c:val>
            <c:numRef>
              <c:f>Sheet1!$D$496:$D$1020</c:f>
              <c:numCache>
                <c:formatCode>0</c:formatCode>
                <c:ptCount val="525"/>
                <c:pt idx="0">
                  <c:v>286.66699999999969</c:v>
                </c:pt>
                <c:pt idx="1">
                  <c:v>286.66699999999969</c:v>
                </c:pt>
                <c:pt idx="2">
                  <c:v>290.00299999999999</c:v>
                </c:pt>
                <c:pt idx="3">
                  <c:v>292.33799999999951</c:v>
                </c:pt>
                <c:pt idx="4">
                  <c:v>284</c:v>
                </c:pt>
                <c:pt idx="5">
                  <c:v>296.67099999999999</c:v>
                </c:pt>
                <c:pt idx="6">
                  <c:v>290.00400000000002</c:v>
                </c:pt>
                <c:pt idx="7">
                  <c:v>294.33699999999925</c:v>
                </c:pt>
                <c:pt idx="8">
                  <c:v>310.33699999999925</c:v>
                </c:pt>
                <c:pt idx="9">
                  <c:v>295.00200000000001</c:v>
                </c:pt>
                <c:pt idx="10">
                  <c:v>282.66899999999993</c:v>
                </c:pt>
                <c:pt idx="11">
                  <c:v>273.00299999999999</c:v>
                </c:pt>
                <c:pt idx="12">
                  <c:v>263.33499999999964</c:v>
                </c:pt>
                <c:pt idx="13">
                  <c:v>250.66899999999998</c:v>
                </c:pt>
                <c:pt idx="14">
                  <c:v>270.33300000000003</c:v>
                </c:pt>
                <c:pt idx="15">
                  <c:v>283.33699999999925</c:v>
                </c:pt>
                <c:pt idx="16">
                  <c:v>287.17</c:v>
                </c:pt>
                <c:pt idx="17">
                  <c:v>288.3359999999995</c:v>
                </c:pt>
                <c:pt idx="18">
                  <c:v>285.00299999999999</c:v>
                </c:pt>
                <c:pt idx="19">
                  <c:v>281.50400000000002</c:v>
                </c:pt>
                <c:pt idx="20">
                  <c:v>287.00400000000002</c:v>
                </c:pt>
                <c:pt idx="21">
                  <c:v>285.33699999999925</c:v>
                </c:pt>
                <c:pt idx="22">
                  <c:v>293.67</c:v>
                </c:pt>
                <c:pt idx="23">
                  <c:v>297.00299999999999</c:v>
                </c:pt>
                <c:pt idx="24">
                  <c:v>297.00200000000001</c:v>
                </c:pt>
                <c:pt idx="25">
                  <c:v>294.83499999999964</c:v>
                </c:pt>
                <c:pt idx="26">
                  <c:v>298.17</c:v>
                </c:pt>
                <c:pt idx="27">
                  <c:v>299.75200000000001</c:v>
                </c:pt>
                <c:pt idx="28">
                  <c:v>299.75200000000001</c:v>
                </c:pt>
                <c:pt idx="29">
                  <c:v>299.75200000000001</c:v>
                </c:pt>
                <c:pt idx="30">
                  <c:v>288.67099999999999</c:v>
                </c:pt>
                <c:pt idx="31">
                  <c:v>289.00299999999999</c:v>
                </c:pt>
                <c:pt idx="32">
                  <c:v>285.83699999999925</c:v>
                </c:pt>
                <c:pt idx="33">
                  <c:v>285.83699999999925</c:v>
                </c:pt>
                <c:pt idx="34">
                  <c:v>280.8359999999995</c:v>
                </c:pt>
                <c:pt idx="35">
                  <c:v>252.833</c:v>
                </c:pt>
                <c:pt idx="36">
                  <c:v>253.66899999999998</c:v>
                </c:pt>
                <c:pt idx="37">
                  <c:v>245.00300000000001</c:v>
                </c:pt>
                <c:pt idx="38">
                  <c:v>238.67</c:v>
                </c:pt>
                <c:pt idx="39">
                  <c:v>231.667</c:v>
                </c:pt>
                <c:pt idx="40">
                  <c:v>241.07299999999998</c:v>
                </c:pt>
                <c:pt idx="41">
                  <c:v>248.03800000000001</c:v>
                </c:pt>
                <c:pt idx="42">
                  <c:v>250</c:v>
                </c:pt>
                <c:pt idx="43">
                  <c:v>239.75</c:v>
                </c:pt>
                <c:pt idx="44">
                  <c:v>239.70299999999997</c:v>
                </c:pt>
                <c:pt idx="45">
                  <c:v>236.333</c:v>
                </c:pt>
                <c:pt idx="46">
                  <c:v>239</c:v>
                </c:pt>
                <c:pt idx="47">
                  <c:v>242</c:v>
                </c:pt>
                <c:pt idx="48">
                  <c:v>242.02100000000004</c:v>
                </c:pt>
                <c:pt idx="49">
                  <c:v>230.333</c:v>
                </c:pt>
                <c:pt idx="50">
                  <c:v>230.96900000000002</c:v>
                </c:pt>
                <c:pt idx="51">
                  <c:v>249.73</c:v>
                </c:pt>
                <c:pt idx="52">
                  <c:v>252.667</c:v>
                </c:pt>
                <c:pt idx="53">
                  <c:v>260.33300000000003</c:v>
                </c:pt>
                <c:pt idx="54">
                  <c:v>255.333</c:v>
                </c:pt>
                <c:pt idx="55">
                  <c:v>252.667</c:v>
                </c:pt>
                <c:pt idx="56">
                  <c:v>257.66699999999969</c:v>
                </c:pt>
                <c:pt idx="57">
                  <c:v>268.51400000000001</c:v>
                </c:pt>
                <c:pt idx="58">
                  <c:v>278.00400000000002</c:v>
                </c:pt>
                <c:pt idx="59">
                  <c:v>295</c:v>
                </c:pt>
                <c:pt idx="60">
                  <c:v>288.62299999999999</c:v>
                </c:pt>
                <c:pt idx="61">
                  <c:v>273.16699999999969</c:v>
                </c:pt>
                <c:pt idx="62">
                  <c:v>271</c:v>
                </c:pt>
                <c:pt idx="63">
                  <c:v>274.9609999999995</c:v>
                </c:pt>
                <c:pt idx="64">
                  <c:v>281</c:v>
                </c:pt>
                <c:pt idx="65">
                  <c:v>278.28599999999943</c:v>
                </c:pt>
                <c:pt idx="66">
                  <c:v>278.66699999999969</c:v>
                </c:pt>
                <c:pt idx="67">
                  <c:v>279.33300000000003</c:v>
                </c:pt>
                <c:pt idx="68">
                  <c:v>273.66699999999969</c:v>
                </c:pt>
                <c:pt idx="69">
                  <c:v>275.346</c:v>
                </c:pt>
                <c:pt idx="70">
                  <c:v>269.06599999999969</c:v>
                </c:pt>
                <c:pt idx="71">
                  <c:v>272.68099999999993</c:v>
                </c:pt>
                <c:pt idx="72">
                  <c:v>270.66699999999969</c:v>
                </c:pt>
                <c:pt idx="73">
                  <c:v>263.66699999999969</c:v>
                </c:pt>
                <c:pt idx="74">
                  <c:v>248.667</c:v>
                </c:pt>
                <c:pt idx="75">
                  <c:v>245</c:v>
                </c:pt>
                <c:pt idx="76">
                  <c:v>237.21099999999998</c:v>
                </c:pt>
                <c:pt idx="77">
                  <c:v>234.2</c:v>
                </c:pt>
                <c:pt idx="78">
                  <c:v>226.88600000000025</c:v>
                </c:pt>
                <c:pt idx="79">
                  <c:v>219.667</c:v>
                </c:pt>
                <c:pt idx="80">
                  <c:v>215.89000000000001</c:v>
                </c:pt>
                <c:pt idx="81">
                  <c:v>205.00900000000001</c:v>
                </c:pt>
                <c:pt idx="82">
                  <c:v>208.15200000000004</c:v>
                </c:pt>
                <c:pt idx="83">
                  <c:v>197.51</c:v>
                </c:pt>
                <c:pt idx="84">
                  <c:v>201.16</c:v>
                </c:pt>
                <c:pt idx="85">
                  <c:v>198.667</c:v>
                </c:pt>
                <c:pt idx="86">
                  <c:v>190.333</c:v>
                </c:pt>
                <c:pt idx="87">
                  <c:v>190</c:v>
                </c:pt>
                <c:pt idx="88">
                  <c:v>188</c:v>
                </c:pt>
                <c:pt idx="89">
                  <c:v>192.667</c:v>
                </c:pt>
                <c:pt idx="90">
                  <c:v>194.333</c:v>
                </c:pt>
                <c:pt idx="91">
                  <c:v>197.667</c:v>
                </c:pt>
                <c:pt idx="92">
                  <c:v>199.333</c:v>
                </c:pt>
                <c:pt idx="93">
                  <c:v>203</c:v>
                </c:pt>
                <c:pt idx="94">
                  <c:v>200.333</c:v>
                </c:pt>
                <c:pt idx="95">
                  <c:v>201.89200000000025</c:v>
                </c:pt>
                <c:pt idx="96">
                  <c:v>204.667</c:v>
                </c:pt>
                <c:pt idx="97">
                  <c:v>204.559</c:v>
                </c:pt>
                <c:pt idx="98">
                  <c:v>204.559</c:v>
                </c:pt>
                <c:pt idx="99">
                  <c:v>204.559</c:v>
                </c:pt>
                <c:pt idx="100">
                  <c:v>198.333</c:v>
                </c:pt>
                <c:pt idx="101">
                  <c:v>205</c:v>
                </c:pt>
                <c:pt idx="102">
                  <c:v>215</c:v>
                </c:pt>
                <c:pt idx="103">
                  <c:v>213.53200000000001</c:v>
                </c:pt>
                <c:pt idx="104">
                  <c:v>206.55700000000004</c:v>
                </c:pt>
                <c:pt idx="105">
                  <c:v>204.56900000000002</c:v>
                </c:pt>
                <c:pt idx="106">
                  <c:v>205.86700000000025</c:v>
                </c:pt>
                <c:pt idx="107">
                  <c:v>208.667</c:v>
                </c:pt>
                <c:pt idx="108">
                  <c:v>209.667</c:v>
                </c:pt>
                <c:pt idx="109">
                  <c:v>218.53900000000002</c:v>
                </c:pt>
                <c:pt idx="110">
                  <c:v>217.56100000000001</c:v>
                </c:pt>
                <c:pt idx="111">
                  <c:v>221.566</c:v>
                </c:pt>
                <c:pt idx="112">
                  <c:v>233.60499999999999</c:v>
                </c:pt>
                <c:pt idx="113">
                  <c:v>232.667</c:v>
                </c:pt>
                <c:pt idx="114">
                  <c:v>236.667</c:v>
                </c:pt>
                <c:pt idx="115">
                  <c:v>253.667</c:v>
                </c:pt>
                <c:pt idx="116">
                  <c:v>255.333</c:v>
                </c:pt>
                <c:pt idx="117">
                  <c:v>231</c:v>
                </c:pt>
                <c:pt idx="118">
                  <c:v>223.27899999999997</c:v>
                </c:pt>
                <c:pt idx="119">
                  <c:v>227</c:v>
                </c:pt>
                <c:pt idx="120">
                  <c:v>232</c:v>
                </c:pt>
                <c:pt idx="121">
                  <c:v>245.024</c:v>
                </c:pt>
                <c:pt idx="122">
                  <c:v>312.07599999999951</c:v>
                </c:pt>
                <c:pt idx="123">
                  <c:v>313.33300000000003</c:v>
                </c:pt>
                <c:pt idx="124">
                  <c:v>249.917</c:v>
                </c:pt>
                <c:pt idx="125">
                  <c:v>246.73699999999999</c:v>
                </c:pt>
                <c:pt idx="126">
                  <c:v>222.667</c:v>
                </c:pt>
                <c:pt idx="127">
                  <c:v>226.59</c:v>
                </c:pt>
                <c:pt idx="128">
                  <c:v>240</c:v>
                </c:pt>
                <c:pt idx="129">
                  <c:v>245.667</c:v>
                </c:pt>
                <c:pt idx="130">
                  <c:v>241</c:v>
                </c:pt>
                <c:pt idx="131">
                  <c:v>251.946</c:v>
                </c:pt>
                <c:pt idx="132">
                  <c:v>270</c:v>
                </c:pt>
                <c:pt idx="133">
                  <c:v>274.5</c:v>
                </c:pt>
                <c:pt idx="134">
                  <c:v>269.5</c:v>
                </c:pt>
                <c:pt idx="135">
                  <c:v>286.16699999999969</c:v>
                </c:pt>
                <c:pt idx="136">
                  <c:v>271.16699999999969</c:v>
                </c:pt>
                <c:pt idx="137">
                  <c:v>259.5</c:v>
                </c:pt>
                <c:pt idx="138">
                  <c:v>260.88900000000001</c:v>
                </c:pt>
                <c:pt idx="139">
                  <c:v>262.0209999999995</c:v>
                </c:pt>
                <c:pt idx="140">
                  <c:v>270</c:v>
                </c:pt>
                <c:pt idx="141">
                  <c:v>287.83300000000003</c:v>
                </c:pt>
                <c:pt idx="142">
                  <c:v>304.5</c:v>
                </c:pt>
                <c:pt idx="143">
                  <c:v>376.48200000000003</c:v>
                </c:pt>
                <c:pt idx="144">
                  <c:v>389.5</c:v>
                </c:pt>
                <c:pt idx="145">
                  <c:v>434.892</c:v>
                </c:pt>
                <c:pt idx="146">
                  <c:v>414.16699999999969</c:v>
                </c:pt>
                <c:pt idx="147">
                  <c:v>392.11900000000031</c:v>
                </c:pt>
                <c:pt idx="148">
                  <c:v>375.83300000000003</c:v>
                </c:pt>
                <c:pt idx="149">
                  <c:v>367.5</c:v>
                </c:pt>
                <c:pt idx="150">
                  <c:v>369.83300000000003</c:v>
                </c:pt>
                <c:pt idx="151">
                  <c:v>368.13400000000001</c:v>
                </c:pt>
                <c:pt idx="152">
                  <c:v>367.96999999999969</c:v>
                </c:pt>
                <c:pt idx="153">
                  <c:v>362.66699999999969</c:v>
                </c:pt>
                <c:pt idx="154">
                  <c:v>356.33300000000003</c:v>
                </c:pt>
                <c:pt idx="155">
                  <c:v>358.29799999999943</c:v>
                </c:pt>
                <c:pt idx="156">
                  <c:v>361.97899999999919</c:v>
                </c:pt>
                <c:pt idx="157">
                  <c:v>367.11900000000031</c:v>
                </c:pt>
                <c:pt idx="158">
                  <c:v>390.39299999999969</c:v>
                </c:pt>
                <c:pt idx="159">
                  <c:v>400.041</c:v>
                </c:pt>
                <c:pt idx="160">
                  <c:v>416.73899999999907</c:v>
                </c:pt>
                <c:pt idx="161">
                  <c:v>415.83099999999951</c:v>
                </c:pt>
                <c:pt idx="162">
                  <c:v>422.14499999999998</c:v>
                </c:pt>
                <c:pt idx="163">
                  <c:v>415.505</c:v>
                </c:pt>
                <c:pt idx="164">
                  <c:v>395.73099999999926</c:v>
                </c:pt>
                <c:pt idx="165">
                  <c:v>400.40299999999951</c:v>
                </c:pt>
                <c:pt idx="166">
                  <c:v>400.40299999999951</c:v>
                </c:pt>
                <c:pt idx="167">
                  <c:v>385.22099999999944</c:v>
                </c:pt>
                <c:pt idx="168">
                  <c:v>379.81400000000002</c:v>
                </c:pt>
                <c:pt idx="169">
                  <c:v>382.262</c:v>
                </c:pt>
                <c:pt idx="170">
                  <c:v>371.71199999999925</c:v>
                </c:pt>
                <c:pt idx="171">
                  <c:v>371.93099999999919</c:v>
                </c:pt>
                <c:pt idx="172">
                  <c:v>368.12200000000001</c:v>
                </c:pt>
                <c:pt idx="173">
                  <c:v>371.87</c:v>
                </c:pt>
                <c:pt idx="174">
                  <c:v>381.37400000000002</c:v>
                </c:pt>
                <c:pt idx="175">
                  <c:v>381.95299999999969</c:v>
                </c:pt>
                <c:pt idx="176">
                  <c:v>377.40499999999969</c:v>
                </c:pt>
                <c:pt idx="177">
                  <c:v>370.95800000000003</c:v>
                </c:pt>
                <c:pt idx="178">
                  <c:v>371.529</c:v>
                </c:pt>
                <c:pt idx="179">
                  <c:v>360.27199999999925</c:v>
                </c:pt>
                <c:pt idx="180">
                  <c:v>355.51400000000001</c:v>
                </c:pt>
                <c:pt idx="181">
                  <c:v>361.30500000000001</c:v>
                </c:pt>
                <c:pt idx="182">
                  <c:v>351.81099999999969</c:v>
                </c:pt>
                <c:pt idx="183">
                  <c:v>357.43699999999905</c:v>
                </c:pt>
                <c:pt idx="184">
                  <c:v>346.21999999999969</c:v>
                </c:pt>
                <c:pt idx="185">
                  <c:v>346.59</c:v>
                </c:pt>
                <c:pt idx="186">
                  <c:v>346.20400000000001</c:v>
                </c:pt>
                <c:pt idx="187">
                  <c:v>340.27699999999925</c:v>
                </c:pt>
                <c:pt idx="188">
                  <c:v>338.27499999999969</c:v>
                </c:pt>
                <c:pt idx="189">
                  <c:v>338.27499999999969</c:v>
                </c:pt>
                <c:pt idx="190">
                  <c:v>333.2829999999995</c:v>
                </c:pt>
                <c:pt idx="191">
                  <c:v>338.47799999999944</c:v>
                </c:pt>
                <c:pt idx="192">
                  <c:v>336.92899999999906</c:v>
                </c:pt>
                <c:pt idx="193">
                  <c:v>337.34100000000001</c:v>
                </c:pt>
                <c:pt idx="194">
                  <c:v>339.01799999999969</c:v>
                </c:pt>
                <c:pt idx="195">
                  <c:v>336.97499999999951</c:v>
                </c:pt>
                <c:pt idx="196">
                  <c:v>335.565</c:v>
                </c:pt>
                <c:pt idx="197">
                  <c:v>329.74400000000031</c:v>
                </c:pt>
                <c:pt idx="198">
                  <c:v>337.47099999999944</c:v>
                </c:pt>
                <c:pt idx="199">
                  <c:v>337.30799999999999</c:v>
                </c:pt>
                <c:pt idx="200">
                  <c:v>344.82799999999969</c:v>
                </c:pt>
                <c:pt idx="201">
                  <c:v>367.68299999999999</c:v>
                </c:pt>
                <c:pt idx="202">
                  <c:v>368.86399999999969</c:v>
                </c:pt>
                <c:pt idx="203">
                  <c:v>374.2349999999995</c:v>
                </c:pt>
                <c:pt idx="204">
                  <c:v>374.43199999999905</c:v>
                </c:pt>
                <c:pt idx="205">
                  <c:v>387.21199999999925</c:v>
                </c:pt>
                <c:pt idx="206">
                  <c:v>382.34899999999999</c:v>
                </c:pt>
                <c:pt idx="207">
                  <c:v>379.10599999999999</c:v>
                </c:pt>
                <c:pt idx="208">
                  <c:v>381.71199999999925</c:v>
                </c:pt>
                <c:pt idx="209">
                  <c:v>379.334</c:v>
                </c:pt>
                <c:pt idx="210">
                  <c:v>386.92299999999943</c:v>
                </c:pt>
                <c:pt idx="211">
                  <c:v>392.67399999999969</c:v>
                </c:pt>
                <c:pt idx="212">
                  <c:v>379.303</c:v>
                </c:pt>
                <c:pt idx="213">
                  <c:v>376.80200000000002</c:v>
                </c:pt>
                <c:pt idx="214">
                  <c:v>368.82900000000001</c:v>
                </c:pt>
                <c:pt idx="215">
                  <c:v>367.68799999999999</c:v>
                </c:pt>
                <c:pt idx="216">
                  <c:v>367.97199999999907</c:v>
                </c:pt>
                <c:pt idx="217">
                  <c:v>368.5</c:v>
                </c:pt>
                <c:pt idx="218">
                  <c:v>356.98799999999943</c:v>
                </c:pt>
                <c:pt idx="219">
                  <c:v>356.32900000000001</c:v>
                </c:pt>
                <c:pt idx="220">
                  <c:v>351.161</c:v>
                </c:pt>
                <c:pt idx="221">
                  <c:v>353.60700000000008</c:v>
                </c:pt>
                <c:pt idx="222">
                  <c:v>357.96499999999969</c:v>
                </c:pt>
                <c:pt idx="223">
                  <c:v>357.09</c:v>
                </c:pt>
                <c:pt idx="224">
                  <c:v>356.32</c:v>
                </c:pt>
                <c:pt idx="225">
                  <c:v>360.375</c:v>
                </c:pt>
                <c:pt idx="226">
                  <c:v>361.74099999999999</c:v>
                </c:pt>
                <c:pt idx="227">
                  <c:v>357.19799999999969</c:v>
                </c:pt>
                <c:pt idx="228">
                  <c:v>351.34100000000001</c:v>
                </c:pt>
                <c:pt idx="229">
                  <c:v>347.49299999999926</c:v>
                </c:pt>
                <c:pt idx="230">
                  <c:v>333.00299999999999</c:v>
                </c:pt>
                <c:pt idx="231">
                  <c:v>322.29299999999944</c:v>
                </c:pt>
                <c:pt idx="232">
                  <c:v>320.10199999999969</c:v>
                </c:pt>
                <c:pt idx="233">
                  <c:v>311.29299999999944</c:v>
                </c:pt>
                <c:pt idx="234">
                  <c:v>310.5859999999995</c:v>
                </c:pt>
                <c:pt idx="235">
                  <c:v>299.07299999999969</c:v>
                </c:pt>
                <c:pt idx="236">
                  <c:v>278.87200000000001</c:v>
                </c:pt>
                <c:pt idx="237">
                  <c:v>276.399</c:v>
                </c:pt>
                <c:pt idx="238">
                  <c:v>287.39699999999925</c:v>
                </c:pt>
                <c:pt idx="239">
                  <c:v>293.91899999999913</c:v>
                </c:pt>
                <c:pt idx="240">
                  <c:v>299.22000000000003</c:v>
                </c:pt>
                <c:pt idx="241">
                  <c:v>305.29299999999944</c:v>
                </c:pt>
                <c:pt idx="242">
                  <c:v>304.762</c:v>
                </c:pt>
                <c:pt idx="243">
                  <c:v>308.529</c:v>
                </c:pt>
                <c:pt idx="244">
                  <c:v>306.34800000000001</c:v>
                </c:pt>
                <c:pt idx="245">
                  <c:v>307.91199999999907</c:v>
                </c:pt>
                <c:pt idx="246">
                  <c:v>304.94</c:v>
                </c:pt>
                <c:pt idx="247">
                  <c:v>297.108</c:v>
                </c:pt>
                <c:pt idx="248">
                  <c:v>296.48299999999944</c:v>
                </c:pt>
                <c:pt idx="249">
                  <c:v>284.43199999999905</c:v>
                </c:pt>
                <c:pt idx="250">
                  <c:v>280.60000000000002</c:v>
                </c:pt>
                <c:pt idx="251">
                  <c:v>274.19200000000001</c:v>
                </c:pt>
                <c:pt idx="252">
                  <c:v>259.80200000000002</c:v>
                </c:pt>
                <c:pt idx="253">
                  <c:v>262.35399999999993</c:v>
                </c:pt>
                <c:pt idx="254">
                  <c:v>272.02299999999963</c:v>
                </c:pt>
                <c:pt idx="255">
                  <c:v>273.44600000000003</c:v>
                </c:pt>
                <c:pt idx="256">
                  <c:v>278.29099999999937</c:v>
                </c:pt>
                <c:pt idx="257">
                  <c:v>286.85199999999969</c:v>
                </c:pt>
                <c:pt idx="258">
                  <c:v>284.63799999999969</c:v>
                </c:pt>
                <c:pt idx="259">
                  <c:v>287.30099999999999</c:v>
                </c:pt>
                <c:pt idx="260">
                  <c:v>291.70699999999925</c:v>
                </c:pt>
                <c:pt idx="261">
                  <c:v>292.22199999999907</c:v>
                </c:pt>
                <c:pt idx="262">
                  <c:v>287.0979999999995</c:v>
                </c:pt>
                <c:pt idx="263">
                  <c:v>290.57900000000001</c:v>
                </c:pt>
                <c:pt idx="264">
                  <c:v>287.64999999999998</c:v>
                </c:pt>
                <c:pt idx="265">
                  <c:v>293.72999999999951</c:v>
                </c:pt>
                <c:pt idx="266">
                  <c:v>296.75200000000001</c:v>
                </c:pt>
                <c:pt idx="267">
                  <c:v>296.899</c:v>
                </c:pt>
                <c:pt idx="268">
                  <c:v>315.02199999999925</c:v>
                </c:pt>
                <c:pt idx="269">
                  <c:v>324.56</c:v>
                </c:pt>
                <c:pt idx="270">
                  <c:v>335.38400000000001</c:v>
                </c:pt>
                <c:pt idx="271">
                  <c:v>316.858</c:v>
                </c:pt>
                <c:pt idx="272">
                  <c:v>309.29599999999925</c:v>
                </c:pt>
                <c:pt idx="273">
                  <c:v>301.99099999999925</c:v>
                </c:pt>
                <c:pt idx="274">
                  <c:v>301.553</c:v>
                </c:pt>
                <c:pt idx="275">
                  <c:v>297.339</c:v>
                </c:pt>
                <c:pt idx="276">
                  <c:v>298.15800000000002</c:v>
                </c:pt>
                <c:pt idx="277">
                  <c:v>300.43299999999925</c:v>
                </c:pt>
                <c:pt idx="278">
                  <c:v>305.25299999999999</c:v>
                </c:pt>
                <c:pt idx="279">
                  <c:v>298.26799999999969</c:v>
                </c:pt>
                <c:pt idx="280">
                  <c:v>294.53899999999925</c:v>
                </c:pt>
                <c:pt idx="281">
                  <c:v>293.33799999999951</c:v>
                </c:pt>
                <c:pt idx="282">
                  <c:v>293.19600000000003</c:v>
                </c:pt>
                <c:pt idx="283">
                  <c:v>290.37400000000002</c:v>
                </c:pt>
                <c:pt idx="284">
                  <c:v>295.94499999999999</c:v>
                </c:pt>
                <c:pt idx="285">
                  <c:v>296.7709999999995</c:v>
                </c:pt>
                <c:pt idx="286">
                  <c:v>295.80500000000001</c:v>
                </c:pt>
                <c:pt idx="287">
                  <c:v>296.3959999999995</c:v>
                </c:pt>
                <c:pt idx="288">
                  <c:v>293.37900000000002</c:v>
                </c:pt>
                <c:pt idx="289">
                  <c:v>293.37599999999969</c:v>
                </c:pt>
                <c:pt idx="290">
                  <c:v>293.37599999999969</c:v>
                </c:pt>
                <c:pt idx="291">
                  <c:v>296.15400000000051</c:v>
                </c:pt>
                <c:pt idx="292">
                  <c:v>295.815</c:v>
                </c:pt>
                <c:pt idx="293">
                  <c:v>292.75099999999969</c:v>
                </c:pt>
                <c:pt idx="294">
                  <c:v>293.45400000000001</c:v>
                </c:pt>
                <c:pt idx="295">
                  <c:v>289.33300000000003</c:v>
                </c:pt>
                <c:pt idx="296">
                  <c:v>297.98099999999926</c:v>
                </c:pt>
                <c:pt idx="297">
                  <c:v>301.44</c:v>
                </c:pt>
                <c:pt idx="298">
                  <c:v>309.88900000000001</c:v>
                </c:pt>
                <c:pt idx="299">
                  <c:v>313.71199999999925</c:v>
                </c:pt>
                <c:pt idx="300">
                  <c:v>310.05500000000001</c:v>
                </c:pt>
                <c:pt idx="301">
                  <c:v>302.23200000000003</c:v>
                </c:pt>
                <c:pt idx="302">
                  <c:v>301.37099999999964</c:v>
                </c:pt>
                <c:pt idx="303">
                  <c:v>299.45800000000003</c:v>
                </c:pt>
                <c:pt idx="304">
                  <c:v>298.00299999999999</c:v>
                </c:pt>
                <c:pt idx="305">
                  <c:v>295.37</c:v>
                </c:pt>
                <c:pt idx="306">
                  <c:v>297.65899999999999</c:v>
                </c:pt>
                <c:pt idx="307">
                  <c:v>299.017</c:v>
                </c:pt>
                <c:pt idx="308">
                  <c:v>294.13799999999969</c:v>
                </c:pt>
                <c:pt idx="309">
                  <c:v>293.53899999999925</c:v>
                </c:pt>
                <c:pt idx="310">
                  <c:v>290.94900000000001</c:v>
                </c:pt>
                <c:pt idx="311">
                  <c:v>292.7109999999995</c:v>
                </c:pt>
                <c:pt idx="312">
                  <c:v>293.55799999999999</c:v>
                </c:pt>
                <c:pt idx="313">
                  <c:v>304.48799999999943</c:v>
                </c:pt>
                <c:pt idx="314">
                  <c:v>303.94600000000003</c:v>
                </c:pt>
                <c:pt idx="315">
                  <c:v>290.21199999999925</c:v>
                </c:pt>
                <c:pt idx="316">
                  <c:v>286.40699999999913</c:v>
                </c:pt>
                <c:pt idx="317">
                  <c:v>288.26799999999969</c:v>
                </c:pt>
                <c:pt idx="318">
                  <c:v>279.64400000000057</c:v>
                </c:pt>
                <c:pt idx="319">
                  <c:v>282.75</c:v>
                </c:pt>
                <c:pt idx="320">
                  <c:v>280.56799999999993</c:v>
                </c:pt>
                <c:pt idx="321">
                  <c:v>285.99299999999926</c:v>
                </c:pt>
                <c:pt idx="322">
                  <c:v>293.697</c:v>
                </c:pt>
                <c:pt idx="323">
                  <c:v>291.41599999999937</c:v>
                </c:pt>
                <c:pt idx="324">
                  <c:v>294.16300000000001</c:v>
                </c:pt>
                <c:pt idx="325">
                  <c:v>294.10599999999999</c:v>
                </c:pt>
                <c:pt idx="326">
                  <c:v>293.15199999999999</c:v>
                </c:pt>
                <c:pt idx="327">
                  <c:v>291.49699999999905</c:v>
                </c:pt>
                <c:pt idx="328">
                  <c:v>290.81400000000002</c:v>
                </c:pt>
                <c:pt idx="329">
                  <c:v>290.67599999999999</c:v>
                </c:pt>
                <c:pt idx="330">
                  <c:v>293.53500000000003</c:v>
                </c:pt>
                <c:pt idx="331">
                  <c:v>293.88200000000001</c:v>
                </c:pt>
                <c:pt idx="332">
                  <c:v>296.37</c:v>
                </c:pt>
                <c:pt idx="333">
                  <c:v>291.49199999999905</c:v>
                </c:pt>
                <c:pt idx="334">
                  <c:v>287.82799999999969</c:v>
                </c:pt>
                <c:pt idx="335">
                  <c:v>286.49699999999905</c:v>
                </c:pt>
                <c:pt idx="336">
                  <c:v>282.82299999999969</c:v>
                </c:pt>
                <c:pt idx="337">
                  <c:v>280.16800000000001</c:v>
                </c:pt>
                <c:pt idx="338">
                  <c:v>279.262</c:v>
                </c:pt>
                <c:pt idx="339">
                  <c:v>277.23699999999917</c:v>
                </c:pt>
                <c:pt idx="340">
                  <c:v>276.339</c:v>
                </c:pt>
                <c:pt idx="341">
                  <c:v>277.31400000000002</c:v>
                </c:pt>
                <c:pt idx="342">
                  <c:v>276.875</c:v>
                </c:pt>
                <c:pt idx="343">
                  <c:v>275.24299999999999</c:v>
                </c:pt>
                <c:pt idx="344">
                  <c:v>274.29599999999925</c:v>
                </c:pt>
                <c:pt idx="345">
                  <c:v>271.23699999999917</c:v>
                </c:pt>
                <c:pt idx="346">
                  <c:v>273.43499999999943</c:v>
                </c:pt>
                <c:pt idx="347">
                  <c:v>268.83099999999951</c:v>
                </c:pt>
                <c:pt idx="348">
                  <c:v>266.66199999999969</c:v>
                </c:pt>
                <c:pt idx="349">
                  <c:v>264.60000000000002</c:v>
                </c:pt>
                <c:pt idx="350">
                  <c:v>258.62</c:v>
                </c:pt>
                <c:pt idx="351">
                  <c:v>248.815</c:v>
                </c:pt>
                <c:pt idx="352">
                  <c:v>244.875</c:v>
                </c:pt>
                <c:pt idx="353">
                  <c:v>243.167</c:v>
                </c:pt>
                <c:pt idx="354">
                  <c:v>240.375</c:v>
                </c:pt>
                <c:pt idx="355">
                  <c:v>239.517</c:v>
                </c:pt>
                <c:pt idx="356">
                  <c:v>234.83</c:v>
                </c:pt>
                <c:pt idx="357">
                  <c:v>233.15800000000004</c:v>
                </c:pt>
                <c:pt idx="358">
                  <c:v>225</c:v>
                </c:pt>
                <c:pt idx="359">
                  <c:v>218.09200000000001</c:v>
                </c:pt>
                <c:pt idx="360">
                  <c:v>217.804</c:v>
                </c:pt>
                <c:pt idx="361">
                  <c:v>214.625</c:v>
                </c:pt>
                <c:pt idx="362">
                  <c:v>214.87700000000001</c:v>
                </c:pt>
                <c:pt idx="363">
                  <c:v>215.25800000000001</c:v>
                </c:pt>
                <c:pt idx="364">
                  <c:v>216.16</c:v>
                </c:pt>
                <c:pt idx="365">
                  <c:v>219.625</c:v>
                </c:pt>
                <c:pt idx="366">
                  <c:v>218.864</c:v>
                </c:pt>
                <c:pt idx="367">
                  <c:v>221.91299999999998</c:v>
                </c:pt>
                <c:pt idx="368">
                  <c:v>221.77499999999998</c:v>
                </c:pt>
                <c:pt idx="369">
                  <c:v>235.131</c:v>
                </c:pt>
                <c:pt idx="370">
                  <c:v>233.99600000000001</c:v>
                </c:pt>
                <c:pt idx="371">
                  <c:v>233.25300000000001</c:v>
                </c:pt>
                <c:pt idx="372">
                  <c:v>233.41800000000001</c:v>
                </c:pt>
                <c:pt idx="373">
                  <c:v>233.833</c:v>
                </c:pt>
                <c:pt idx="374">
                  <c:v>233.68900000000002</c:v>
                </c:pt>
                <c:pt idx="375">
                  <c:v>234.48800000000026</c:v>
                </c:pt>
                <c:pt idx="376">
                  <c:v>233.51899999999998</c:v>
                </c:pt>
                <c:pt idx="377">
                  <c:v>229.833</c:v>
                </c:pt>
                <c:pt idx="378">
                  <c:v>229.833</c:v>
                </c:pt>
                <c:pt idx="379">
                  <c:v>229.66800000000001</c:v>
                </c:pt>
                <c:pt idx="380">
                  <c:v>227.25300000000001</c:v>
                </c:pt>
                <c:pt idx="381">
                  <c:v>223.80700000000004</c:v>
                </c:pt>
                <c:pt idx="382">
                  <c:v>224.54</c:v>
                </c:pt>
                <c:pt idx="383">
                  <c:v>226.41299999999998</c:v>
                </c:pt>
                <c:pt idx="384">
                  <c:v>226.697</c:v>
                </c:pt>
                <c:pt idx="385">
                  <c:v>225.83700000000007</c:v>
                </c:pt>
                <c:pt idx="386">
                  <c:v>224.75</c:v>
                </c:pt>
                <c:pt idx="387">
                  <c:v>226.803</c:v>
                </c:pt>
                <c:pt idx="388">
                  <c:v>227.21899999999999</c:v>
                </c:pt>
                <c:pt idx="389">
                  <c:v>228.33600000000001</c:v>
                </c:pt>
                <c:pt idx="390">
                  <c:v>227.88500000000025</c:v>
                </c:pt>
                <c:pt idx="391">
                  <c:v>228.059</c:v>
                </c:pt>
                <c:pt idx="392">
                  <c:v>227.73</c:v>
                </c:pt>
                <c:pt idx="393">
                  <c:v>228.22200000000001</c:v>
                </c:pt>
                <c:pt idx="394">
                  <c:v>234.16299999999998</c:v>
                </c:pt>
                <c:pt idx="395">
                  <c:v>229.875</c:v>
                </c:pt>
                <c:pt idx="396">
                  <c:v>230.20399999999998</c:v>
                </c:pt>
                <c:pt idx="397">
                  <c:v>232.38500000000025</c:v>
                </c:pt>
                <c:pt idx="398">
                  <c:v>233.46300000000002</c:v>
                </c:pt>
                <c:pt idx="399">
                  <c:v>232.559</c:v>
                </c:pt>
                <c:pt idx="400">
                  <c:v>229.45100000000025</c:v>
                </c:pt>
                <c:pt idx="401">
                  <c:v>232.761</c:v>
                </c:pt>
                <c:pt idx="402">
                  <c:v>234.67499999999998</c:v>
                </c:pt>
                <c:pt idx="403">
                  <c:v>232.12100000000001</c:v>
                </c:pt>
                <c:pt idx="404">
                  <c:v>231.31</c:v>
                </c:pt>
                <c:pt idx="405">
                  <c:v>224.464</c:v>
                </c:pt>
                <c:pt idx="406">
                  <c:v>231.762</c:v>
                </c:pt>
                <c:pt idx="407">
                  <c:v>233.917</c:v>
                </c:pt>
                <c:pt idx="408">
                  <c:v>239.31399999999999</c:v>
                </c:pt>
                <c:pt idx="409">
                  <c:v>240</c:v>
                </c:pt>
                <c:pt idx="410">
                  <c:v>236.191</c:v>
                </c:pt>
                <c:pt idx="411">
                  <c:v>239.40200000000004</c:v>
                </c:pt>
                <c:pt idx="412">
                  <c:v>252.07599999999999</c:v>
                </c:pt>
                <c:pt idx="413">
                  <c:v>257.98999999999944</c:v>
                </c:pt>
                <c:pt idx="414">
                  <c:v>264.76400000000001</c:v>
                </c:pt>
                <c:pt idx="415">
                  <c:v>258.38099999999969</c:v>
                </c:pt>
                <c:pt idx="416">
                  <c:v>263.404</c:v>
                </c:pt>
                <c:pt idx="417">
                  <c:v>284.267</c:v>
                </c:pt>
                <c:pt idx="418">
                  <c:v>282.45400000000001</c:v>
                </c:pt>
                <c:pt idx="419">
                  <c:v>278.31900000000002</c:v>
                </c:pt>
                <c:pt idx="420">
                  <c:v>264.49799999999925</c:v>
                </c:pt>
                <c:pt idx="421">
                  <c:v>254.85300000000001</c:v>
                </c:pt>
                <c:pt idx="422">
                  <c:v>245.88600000000025</c:v>
                </c:pt>
                <c:pt idx="423">
                  <c:v>239.13</c:v>
                </c:pt>
                <c:pt idx="424">
                  <c:v>240</c:v>
                </c:pt>
                <c:pt idx="425">
                  <c:v>238.51499999999999</c:v>
                </c:pt>
                <c:pt idx="426">
                  <c:v>245.155</c:v>
                </c:pt>
                <c:pt idx="427">
                  <c:v>243.374</c:v>
                </c:pt>
                <c:pt idx="428">
                  <c:v>251.107</c:v>
                </c:pt>
                <c:pt idx="429">
                  <c:v>266.90899999999925</c:v>
                </c:pt>
                <c:pt idx="430">
                  <c:v>265.66699999999969</c:v>
                </c:pt>
                <c:pt idx="431">
                  <c:v>261.06400000000002</c:v>
                </c:pt>
                <c:pt idx="432">
                  <c:v>259.16000000000008</c:v>
                </c:pt>
                <c:pt idx="433">
                  <c:v>260.01299999999969</c:v>
                </c:pt>
                <c:pt idx="434">
                  <c:v>275.33799999999951</c:v>
                </c:pt>
                <c:pt idx="435">
                  <c:v>270.05900000000008</c:v>
                </c:pt>
                <c:pt idx="436">
                  <c:v>265.84500000000008</c:v>
                </c:pt>
                <c:pt idx="437">
                  <c:v>247.79499999999999</c:v>
                </c:pt>
                <c:pt idx="438">
                  <c:v>239.24199999999999</c:v>
                </c:pt>
                <c:pt idx="439">
                  <c:v>242.55800000000025</c:v>
                </c:pt>
                <c:pt idx="440">
                  <c:v>241.28399999999999</c:v>
                </c:pt>
                <c:pt idx="441">
                  <c:v>237.601</c:v>
                </c:pt>
                <c:pt idx="442">
                  <c:v>236.74699999999999</c:v>
                </c:pt>
                <c:pt idx="443">
                  <c:v>240.29</c:v>
                </c:pt>
                <c:pt idx="444">
                  <c:v>241.32200000000029</c:v>
                </c:pt>
                <c:pt idx="445">
                  <c:v>245.28900000000002</c:v>
                </c:pt>
                <c:pt idx="446">
                  <c:v>259.97499999999951</c:v>
                </c:pt>
                <c:pt idx="447">
                  <c:v>274.5859999999995</c:v>
                </c:pt>
                <c:pt idx="448">
                  <c:v>298.35000000000002</c:v>
                </c:pt>
                <c:pt idx="449">
                  <c:v>299.72899999999919</c:v>
                </c:pt>
                <c:pt idx="450">
                  <c:v>306.64999999999998</c:v>
                </c:pt>
                <c:pt idx="451">
                  <c:v>317.17</c:v>
                </c:pt>
                <c:pt idx="452">
                  <c:v>329.33</c:v>
                </c:pt>
                <c:pt idx="453">
                  <c:v>300.95999999999964</c:v>
                </c:pt>
                <c:pt idx="454">
                  <c:v>288.358</c:v>
                </c:pt>
                <c:pt idx="455">
                  <c:v>290.92200000000003</c:v>
                </c:pt>
                <c:pt idx="456">
                  <c:v>280</c:v>
                </c:pt>
                <c:pt idx="457">
                  <c:v>295.38599999999963</c:v>
                </c:pt>
                <c:pt idx="458">
                  <c:v>298.16199999999969</c:v>
                </c:pt>
                <c:pt idx="459">
                  <c:v>300</c:v>
                </c:pt>
                <c:pt idx="460">
                  <c:v>307.74599999999964</c:v>
                </c:pt>
                <c:pt idx="461">
                  <c:v>315.99699999999905</c:v>
                </c:pt>
                <c:pt idx="462">
                  <c:v>320.16199999999969</c:v>
                </c:pt>
                <c:pt idx="463">
                  <c:v>320.38</c:v>
                </c:pt>
                <c:pt idx="464">
                  <c:v>320.14000000000038</c:v>
                </c:pt>
                <c:pt idx="465">
                  <c:v>315.4849999999995</c:v>
                </c:pt>
                <c:pt idx="466">
                  <c:v>308.22599999999943</c:v>
                </c:pt>
                <c:pt idx="467">
                  <c:v>313.66000000000008</c:v>
                </c:pt>
                <c:pt idx="468">
                  <c:v>325.92099999999925</c:v>
                </c:pt>
                <c:pt idx="469">
                  <c:v>333.45</c:v>
                </c:pt>
                <c:pt idx="470">
                  <c:v>338.65400000000051</c:v>
                </c:pt>
                <c:pt idx="471">
                  <c:v>328.65400000000051</c:v>
                </c:pt>
                <c:pt idx="472">
                  <c:v>326.673</c:v>
                </c:pt>
                <c:pt idx="473">
                  <c:v>354.38799999999969</c:v>
                </c:pt>
                <c:pt idx="474">
                  <c:v>372.27699999999925</c:v>
                </c:pt>
                <c:pt idx="475">
                  <c:v>375.262</c:v>
                </c:pt>
                <c:pt idx="476">
                  <c:v>381.404</c:v>
                </c:pt>
                <c:pt idx="477">
                  <c:v>363.16</c:v>
                </c:pt>
                <c:pt idx="478">
                  <c:v>352.678</c:v>
                </c:pt>
                <c:pt idx="479">
                  <c:v>372.34500000000008</c:v>
                </c:pt>
                <c:pt idx="480">
                  <c:v>370.70099999999951</c:v>
                </c:pt>
                <c:pt idx="481">
                  <c:v>380.14699999999999</c:v>
                </c:pt>
                <c:pt idx="482">
                  <c:v>417.9</c:v>
                </c:pt>
                <c:pt idx="483">
                  <c:v>462.89099999999951</c:v>
                </c:pt>
                <c:pt idx="484">
                  <c:v>468.04599999999999</c:v>
                </c:pt>
                <c:pt idx="485">
                  <c:v>422.80500000000001</c:v>
                </c:pt>
                <c:pt idx="486">
                  <c:v>430.88499999999999</c:v>
                </c:pt>
                <c:pt idx="487">
                  <c:v>423.7949999999995</c:v>
                </c:pt>
                <c:pt idx="488">
                  <c:v>441.67500000000001</c:v>
                </c:pt>
                <c:pt idx="489">
                  <c:v>458.93199999999905</c:v>
                </c:pt>
                <c:pt idx="490">
                  <c:v>474.09299999999951</c:v>
                </c:pt>
                <c:pt idx="491">
                  <c:v>458.50299999999999</c:v>
                </c:pt>
                <c:pt idx="492">
                  <c:v>426.827</c:v>
                </c:pt>
                <c:pt idx="493">
                  <c:v>421.89400000000001</c:v>
                </c:pt>
                <c:pt idx="494">
                  <c:v>407.88599999999963</c:v>
                </c:pt>
                <c:pt idx="495">
                  <c:v>391.50700000000001</c:v>
                </c:pt>
                <c:pt idx="496">
                  <c:v>382.34500000000008</c:v>
                </c:pt>
                <c:pt idx="497">
                  <c:v>382.4199999999995</c:v>
                </c:pt>
                <c:pt idx="498">
                  <c:v>380</c:v>
                </c:pt>
                <c:pt idx="499">
                  <c:v>369.99799999999925</c:v>
                </c:pt>
                <c:pt idx="500">
                  <c:v>374.2229999999995</c:v>
                </c:pt>
                <c:pt idx="501">
                  <c:v>369.84699999999964</c:v>
                </c:pt>
                <c:pt idx="502">
                  <c:v>382.20299999999969</c:v>
                </c:pt>
                <c:pt idx="503">
                  <c:v>379.66</c:v>
                </c:pt>
                <c:pt idx="504">
                  <c:v>376.91399999999925</c:v>
                </c:pt>
                <c:pt idx="505">
                  <c:v>379.22099999999944</c:v>
                </c:pt>
                <c:pt idx="506">
                  <c:v>384.16</c:v>
                </c:pt>
                <c:pt idx="507">
                  <c:v>347.16800000000001</c:v>
                </c:pt>
                <c:pt idx="508">
                  <c:v>335.64699999999999</c:v>
                </c:pt>
                <c:pt idx="509">
                  <c:v>345</c:v>
                </c:pt>
                <c:pt idx="510">
                  <c:v>377.49899999999917</c:v>
                </c:pt>
                <c:pt idx="511">
                  <c:v>368.92899999999906</c:v>
                </c:pt>
                <c:pt idx="512">
                  <c:v>370</c:v>
                </c:pt>
                <c:pt idx="513">
                  <c:v>376.25900000000001</c:v>
                </c:pt>
                <c:pt idx="514">
                  <c:v>382.32499999999999</c:v>
                </c:pt>
                <c:pt idx="515">
                  <c:v>381.67500000000001</c:v>
                </c:pt>
                <c:pt idx="516">
                  <c:v>413.35</c:v>
                </c:pt>
                <c:pt idx="517">
                  <c:v>415.50299999999999</c:v>
                </c:pt>
                <c:pt idx="518">
                  <c:v>418.09899999999925</c:v>
                </c:pt>
                <c:pt idx="519">
                  <c:v>433.76400000000001</c:v>
                </c:pt>
                <c:pt idx="520">
                  <c:v>452.06400000000002</c:v>
                </c:pt>
                <c:pt idx="521">
                  <c:v>444.45400000000001</c:v>
                </c:pt>
                <c:pt idx="522">
                  <c:v>445.05799999999999</c:v>
                </c:pt>
                <c:pt idx="523">
                  <c:v>445.64499999999998</c:v>
                </c:pt>
                <c:pt idx="524">
                  <c:v>445.64499999999998</c:v>
                </c:pt>
              </c:numCache>
            </c:numRef>
          </c:val>
        </c:ser>
        <c:ser>
          <c:idx val="3"/>
          <c:order val="3"/>
          <c:tx>
            <c:strRef>
              <c:f>Sheet1!$E$5</c:f>
              <c:strCache>
                <c:ptCount val="1"/>
                <c:pt idx="0">
                  <c:v>Estonia</c:v>
                </c:pt>
              </c:strCache>
            </c:strRef>
          </c:tx>
          <c:spPr>
            <a:ln w="38100">
              <a:solidFill>
                <a:srgbClr val="FFFF00"/>
              </a:solidFill>
            </a:ln>
          </c:spPr>
          <c:marker>
            <c:symbol val="none"/>
          </c:marker>
          <c:cat>
            <c:numRef>
              <c:f>Sheet1!$A$496:$A$1020</c:f>
              <c:numCache>
                <c:formatCode>yyyy/mm/dd</c:formatCode>
                <c:ptCount val="525"/>
                <c:pt idx="0">
                  <c:v>40134</c:v>
                </c:pt>
                <c:pt idx="1">
                  <c:v>40135</c:v>
                </c:pt>
                <c:pt idx="2">
                  <c:v>40136</c:v>
                </c:pt>
                <c:pt idx="3">
                  <c:v>40137</c:v>
                </c:pt>
                <c:pt idx="4">
                  <c:v>40140</c:v>
                </c:pt>
                <c:pt idx="5">
                  <c:v>40141</c:v>
                </c:pt>
                <c:pt idx="6">
                  <c:v>40142</c:v>
                </c:pt>
                <c:pt idx="7">
                  <c:v>40143</c:v>
                </c:pt>
                <c:pt idx="8">
                  <c:v>40144</c:v>
                </c:pt>
                <c:pt idx="9">
                  <c:v>40147</c:v>
                </c:pt>
                <c:pt idx="10">
                  <c:v>40148</c:v>
                </c:pt>
                <c:pt idx="11">
                  <c:v>40149</c:v>
                </c:pt>
                <c:pt idx="12">
                  <c:v>40150</c:v>
                </c:pt>
                <c:pt idx="13">
                  <c:v>40151</c:v>
                </c:pt>
                <c:pt idx="14">
                  <c:v>40154</c:v>
                </c:pt>
                <c:pt idx="15">
                  <c:v>40155</c:v>
                </c:pt>
                <c:pt idx="16">
                  <c:v>40156</c:v>
                </c:pt>
                <c:pt idx="17">
                  <c:v>40157</c:v>
                </c:pt>
                <c:pt idx="18">
                  <c:v>40158</c:v>
                </c:pt>
                <c:pt idx="19">
                  <c:v>40161</c:v>
                </c:pt>
                <c:pt idx="20">
                  <c:v>40162</c:v>
                </c:pt>
                <c:pt idx="21">
                  <c:v>40163</c:v>
                </c:pt>
                <c:pt idx="22">
                  <c:v>40164</c:v>
                </c:pt>
                <c:pt idx="23">
                  <c:v>40165</c:v>
                </c:pt>
                <c:pt idx="24">
                  <c:v>40168</c:v>
                </c:pt>
                <c:pt idx="25">
                  <c:v>40169</c:v>
                </c:pt>
                <c:pt idx="26">
                  <c:v>40170</c:v>
                </c:pt>
                <c:pt idx="27">
                  <c:v>40171</c:v>
                </c:pt>
                <c:pt idx="28">
                  <c:v>40172</c:v>
                </c:pt>
                <c:pt idx="29">
                  <c:v>40175</c:v>
                </c:pt>
                <c:pt idx="30">
                  <c:v>40176</c:v>
                </c:pt>
                <c:pt idx="31">
                  <c:v>40177</c:v>
                </c:pt>
                <c:pt idx="32">
                  <c:v>40178</c:v>
                </c:pt>
                <c:pt idx="33">
                  <c:v>40179</c:v>
                </c:pt>
                <c:pt idx="34">
                  <c:v>40182</c:v>
                </c:pt>
                <c:pt idx="35">
                  <c:v>40183</c:v>
                </c:pt>
                <c:pt idx="36">
                  <c:v>40184</c:v>
                </c:pt>
                <c:pt idx="37">
                  <c:v>40185</c:v>
                </c:pt>
                <c:pt idx="38">
                  <c:v>40186</c:v>
                </c:pt>
                <c:pt idx="39">
                  <c:v>40189</c:v>
                </c:pt>
                <c:pt idx="40">
                  <c:v>40190</c:v>
                </c:pt>
                <c:pt idx="41">
                  <c:v>40191</c:v>
                </c:pt>
                <c:pt idx="42">
                  <c:v>40192</c:v>
                </c:pt>
                <c:pt idx="43">
                  <c:v>40193</c:v>
                </c:pt>
                <c:pt idx="44">
                  <c:v>40196</c:v>
                </c:pt>
                <c:pt idx="45">
                  <c:v>40197</c:v>
                </c:pt>
                <c:pt idx="46">
                  <c:v>40198</c:v>
                </c:pt>
                <c:pt idx="47">
                  <c:v>40199</c:v>
                </c:pt>
                <c:pt idx="48">
                  <c:v>40200</c:v>
                </c:pt>
                <c:pt idx="49">
                  <c:v>40203</c:v>
                </c:pt>
                <c:pt idx="50">
                  <c:v>40204</c:v>
                </c:pt>
                <c:pt idx="51">
                  <c:v>40205</c:v>
                </c:pt>
                <c:pt idx="52">
                  <c:v>40206</c:v>
                </c:pt>
                <c:pt idx="53">
                  <c:v>40207</c:v>
                </c:pt>
                <c:pt idx="54">
                  <c:v>40210</c:v>
                </c:pt>
                <c:pt idx="55">
                  <c:v>40211</c:v>
                </c:pt>
                <c:pt idx="56">
                  <c:v>40212</c:v>
                </c:pt>
                <c:pt idx="57">
                  <c:v>40213</c:v>
                </c:pt>
                <c:pt idx="58">
                  <c:v>40214</c:v>
                </c:pt>
                <c:pt idx="59">
                  <c:v>40217</c:v>
                </c:pt>
                <c:pt idx="60">
                  <c:v>40218</c:v>
                </c:pt>
                <c:pt idx="61">
                  <c:v>40219</c:v>
                </c:pt>
                <c:pt idx="62">
                  <c:v>40220</c:v>
                </c:pt>
                <c:pt idx="63">
                  <c:v>40221</c:v>
                </c:pt>
                <c:pt idx="64">
                  <c:v>40224</c:v>
                </c:pt>
                <c:pt idx="65">
                  <c:v>40225</c:v>
                </c:pt>
                <c:pt idx="66">
                  <c:v>40226</c:v>
                </c:pt>
                <c:pt idx="67">
                  <c:v>40227</c:v>
                </c:pt>
                <c:pt idx="68">
                  <c:v>40228</c:v>
                </c:pt>
                <c:pt idx="69">
                  <c:v>40231</c:v>
                </c:pt>
                <c:pt idx="70">
                  <c:v>40232</c:v>
                </c:pt>
                <c:pt idx="71">
                  <c:v>40233</c:v>
                </c:pt>
                <c:pt idx="72">
                  <c:v>40234</c:v>
                </c:pt>
                <c:pt idx="73">
                  <c:v>40235</c:v>
                </c:pt>
                <c:pt idx="74">
                  <c:v>40238</c:v>
                </c:pt>
                <c:pt idx="75">
                  <c:v>40239</c:v>
                </c:pt>
                <c:pt idx="76">
                  <c:v>40240</c:v>
                </c:pt>
                <c:pt idx="77">
                  <c:v>40241</c:v>
                </c:pt>
                <c:pt idx="78">
                  <c:v>40242</c:v>
                </c:pt>
                <c:pt idx="79">
                  <c:v>40245</c:v>
                </c:pt>
                <c:pt idx="80">
                  <c:v>40246</c:v>
                </c:pt>
                <c:pt idx="81">
                  <c:v>40247</c:v>
                </c:pt>
                <c:pt idx="82">
                  <c:v>40248</c:v>
                </c:pt>
                <c:pt idx="83">
                  <c:v>40249</c:v>
                </c:pt>
                <c:pt idx="84">
                  <c:v>40252</c:v>
                </c:pt>
                <c:pt idx="85">
                  <c:v>40253</c:v>
                </c:pt>
                <c:pt idx="86">
                  <c:v>40254</c:v>
                </c:pt>
                <c:pt idx="87">
                  <c:v>40255</c:v>
                </c:pt>
                <c:pt idx="88">
                  <c:v>40256</c:v>
                </c:pt>
                <c:pt idx="89">
                  <c:v>40259</c:v>
                </c:pt>
                <c:pt idx="90">
                  <c:v>40260</c:v>
                </c:pt>
                <c:pt idx="91">
                  <c:v>40261</c:v>
                </c:pt>
                <c:pt idx="92">
                  <c:v>40262</c:v>
                </c:pt>
                <c:pt idx="93">
                  <c:v>40263</c:v>
                </c:pt>
                <c:pt idx="94">
                  <c:v>40266</c:v>
                </c:pt>
                <c:pt idx="95">
                  <c:v>40267</c:v>
                </c:pt>
                <c:pt idx="96">
                  <c:v>40268</c:v>
                </c:pt>
                <c:pt idx="97">
                  <c:v>40269</c:v>
                </c:pt>
                <c:pt idx="98">
                  <c:v>40270</c:v>
                </c:pt>
                <c:pt idx="99">
                  <c:v>40273</c:v>
                </c:pt>
                <c:pt idx="100">
                  <c:v>40274</c:v>
                </c:pt>
                <c:pt idx="101">
                  <c:v>40275</c:v>
                </c:pt>
                <c:pt idx="102">
                  <c:v>40276</c:v>
                </c:pt>
                <c:pt idx="103">
                  <c:v>40277</c:v>
                </c:pt>
                <c:pt idx="104">
                  <c:v>40280</c:v>
                </c:pt>
                <c:pt idx="105">
                  <c:v>40281</c:v>
                </c:pt>
                <c:pt idx="106">
                  <c:v>40282</c:v>
                </c:pt>
                <c:pt idx="107">
                  <c:v>40283</c:v>
                </c:pt>
                <c:pt idx="108">
                  <c:v>40284</c:v>
                </c:pt>
                <c:pt idx="109">
                  <c:v>40287</c:v>
                </c:pt>
                <c:pt idx="110">
                  <c:v>40288</c:v>
                </c:pt>
                <c:pt idx="111">
                  <c:v>40289</c:v>
                </c:pt>
                <c:pt idx="112">
                  <c:v>40290</c:v>
                </c:pt>
                <c:pt idx="113">
                  <c:v>40291</c:v>
                </c:pt>
                <c:pt idx="114">
                  <c:v>40294</c:v>
                </c:pt>
                <c:pt idx="115">
                  <c:v>40295</c:v>
                </c:pt>
                <c:pt idx="116">
                  <c:v>40296</c:v>
                </c:pt>
                <c:pt idx="117">
                  <c:v>40297</c:v>
                </c:pt>
                <c:pt idx="118">
                  <c:v>40298</c:v>
                </c:pt>
                <c:pt idx="119">
                  <c:v>40301</c:v>
                </c:pt>
                <c:pt idx="120">
                  <c:v>40302</c:v>
                </c:pt>
                <c:pt idx="121">
                  <c:v>40303</c:v>
                </c:pt>
                <c:pt idx="122">
                  <c:v>40304</c:v>
                </c:pt>
                <c:pt idx="123">
                  <c:v>40305</c:v>
                </c:pt>
                <c:pt idx="124">
                  <c:v>40308</c:v>
                </c:pt>
                <c:pt idx="125">
                  <c:v>40309</c:v>
                </c:pt>
                <c:pt idx="126">
                  <c:v>40310</c:v>
                </c:pt>
                <c:pt idx="127">
                  <c:v>40311</c:v>
                </c:pt>
                <c:pt idx="128">
                  <c:v>40312</c:v>
                </c:pt>
                <c:pt idx="129">
                  <c:v>40315</c:v>
                </c:pt>
                <c:pt idx="130">
                  <c:v>40316</c:v>
                </c:pt>
                <c:pt idx="131">
                  <c:v>40317</c:v>
                </c:pt>
                <c:pt idx="132">
                  <c:v>40318</c:v>
                </c:pt>
                <c:pt idx="133">
                  <c:v>40319</c:v>
                </c:pt>
                <c:pt idx="134">
                  <c:v>40322</c:v>
                </c:pt>
                <c:pt idx="135">
                  <c:v>40323</c:v>
                </c:pt>
                <c:pt idx="136">
                  <c:v>40324</c:v>
                </c:pt>
                <c:pt idx="137">
                  <c:v>40325</c:v>
                </c:pt>
                <c:pt idx="138">
                  <c:v>40326</c:v>
                </c:pt>
                <c:pt idx="139">
                  <c:v>40329</c:v>
                </c:pt>
                <c:pt idx="140">
                  <c:v>40330</c:v>
                </c:pt>
                <c:pt idx="141">
                  <c:v>40331</c:v>
                </c:pt>
                <c:pt idx="142">
                  <c:v>40332</c:v>
                </c:pt>
                <c:pt idx="143">
                  <c:v>40333</c:v>
                </c:pt>
                <c:pt idx="144">
                  <c:v>40336</c:v>
                </c:pt>
                <c:pt idx="145">
                  <c:v>40337</c:v>
                </c:pt>
                <c:pt idx="146">
                  <c:v>40338</c:v>
                </c:pt>
                <c:pt idx="147">
                  <c:v>40339</c:v>
                </c:pt>
                <c:pt idx="148">
                  <c:v>40340</c:v>
                </c:pt>
                <c:pt idx="149">
                  <c:v>40343</c:v>
                </c:pt>
                <c:pt idx="150">
                  <c:v>40344</c:v>
                </c:pt>
                <c:pt idx="151">
                  <c:v>40345</c:v>
                </c:pt>
                <c:pt idx="152">
                  <c:v>40346</c:v>
                </c:pt>
                <c:pt idx="153">
                  <c:v>40347</c:v>
                </c:pt>
                <c:pt idx="154">
                  <c:v>40350</c:v>
                </c:pt>
                <c:pt idx="155">
                  <c:v>40351</c:v>
                </c:pt>
                <c:pt idx="156">
                  <c:v>40352</c:v>
                </c:pt>
                <c:pt idx="157">
                  <c:v>40353</c:v>
                </c:pt>
                <c:pt idx="158">
                  <c:v>40354</c:v>
                </c:pt>
                <c:pt idx="159">
                  <c:v>40357</c:v>
                </c:pt>
                <c:pt idx="160">
                  <c:v>40358</c:v>
                </c:pt>
                <c:pt idx="161">
                  <c:v>40359</c:v>
                </c:pt>
                <c:pt idx="162">
                  <c:v>40360</c:v>
                </c:pt>
                <c:pt idx="163">
                  <c:v>40361</c:v>
                </c:pt>
                <c:pt idx="164">
                  <c:v>40364</c:v>
                </c:pt>
                <c:pt idx="165">
                  <c:v>40365</c:v>
                </c:pt>
                <c:pt idx="166">
                  <c:v>40366</c:v>
                </c:pt>
                <c:pt idx="167">
                  <c:v>40367</c:v>
                </c:pt>
                <c:pt idx="168">
                  <c:v>40368</c:v>
                </c:pt>
                <c:pt idx="169">
                  <c:v>40371</c:v>
                </c:pt>
                <c:pt idx="170">
                  <c:v>40372</c:v>
                </c:pt>
                <c:pt idx="171">
                  <c:v>40373</c:v>
                </c:pt>
                <c:pt idx="172">
                  <c:v>40374</c:v>
                </c:pt>
                <c:pt idx="173">
                  <c:v>40375</c:v>
                </c:pt>
                <c:pt idx="174">
                  <c:v>40378</c:v>
                </c:pt>
                <c:pt idx="175">
                  <c:v>40379</c:v>
                </c:pt>
                <c:pt idx="176">
                  <c:v>40380</c:v>
                </c:pt>
                <c:pt idx="177">
                  <c:v>40381</c:v>
                </c:pt>
                <c:pt idx="178">
                  <c:v>40382</c:v>
                </c:pt>
                <c:pt idx="179">
                  <c:v>40385</c:v>
                </c:pt>
                <c:pt idx="180">
                  <c:v>40386</c:v>
                </c:pt>
                <c:pt idx="181">
                  <c:v>40387</c:v>
                </c:pt>
                <c:pt idx="182">
                  <c:v>40388</c:v>
                </c:pt>
                <c:pt idx="183">
                  <c:v>40389</c:v>
                </c:pt>
                <c:pt idx="184">
                  <c:v>40392</c:v>
                </c:pt>
                <c:pt idx="185">
                  <c:v>40393</c:v>
                </c:pt>
                <c:pt idx="186">
                  <c:v>40394</c:v>
                </c:pt>
                <c:pt idx="187">
                  <c:v>40395</c:v>
                </c:pt>
                <c:pt idx="188">
                  <c:v>40396</c:v>
                </c:pt>
                <c:pt idx="189">
                  <c:v>40399</c:v>
                </c:pt>
                <c:pt idx="190">
                  <c:v>40400</c:v>
                </c:pt>
                <c:pt idx="191">
                  <c:v>40401</c:v>
                </c:pt>
                <c:pt idx="192">
                  <c:v>40402</c:v>
                </c:pt>
                <c:pt idx="193">
                  <c:v>40403</c:v>
                </c:pt>
                <c:pt idx="194">
                  <c:v>40406</c:v>
                </c:pt>
                <c:pt idx="195">
                  <c:v>40407</c:v>
                </c:pt>
                <c:pt idx="196">
                  <c:v>40408</c:v>
                </c:pt>
                <c:pt idx="197">
                  <c:v>40409</c:v>
                </c:pt>
                <c:pt idx="198">
                  <c:v>40410</c:v>
                </c:pt>
                <c:pt idx="199">
                  <c:v>40413</c:v>
                </c:pt>
                <c:pt idx="200">
                  <c:v>40414</c:v>
                </c:pt>
                <c:pt idx="201">
                  <c:v>40415</c:v>
                </c:pt>
                <c:pt idx="202">
                  <c:v>40416</c:v>
                </c:pt>
                <c:pt idx="203">
                  <c:v>40417</c:v>
                </c:pt>
                <c:pt idx="204">
                  <c:v>40420</c:v>
                </c:pt>
                <c:pt idx="205">
                  <c:v>40421</c:v>
                </c:pt>
                <c:pt idx="206">
                  <c:v>40422</c:v>
                </c:pt>
                <c:pt idx="207">
                  <c:v>40423</c:v>
                </c:pt>
                <c:pt idx="208">
                  <c:v>40424</c:v>
                </c:pt>
                <c:pt idx="209">
                  <c:v>40427</c:v>
                </c:pt>
                <c:pt idx="210">
                  <c:v>40428</c:v>
                </c:pt>
                <c:pt idx="211">
                  <c:v>40429</c:v>
                </c:pt>
                <c:pt idx="212">
                  <c:v>40430</c:v>
                </c:pt>
                <c:pt idx="213">
                  <c:v>40431</c:v>
                </c:pt>
                <c:pt idx="214">
                  <c:v>40434</c:v>
                </c:pt>
                <c:pt idx="215">
                  <c:v>40435</c:v>
                </c:pt>
                <c:pt idx="216">
                  <c:v>40436</c:v>
                </c:pt>
                <c:pt idx="217">
                  <c:v>40437</c:v>
                </c:pt>
                <c:pt idx="218">
                  <c:v>40438</c:v>
                </c:pt>
                <c:pt idx="219">
                  <c:v>40441</c:v>
                </c:pt>
                <c:pt idx="220">
                  <c:v>40442</c:v>
                </c:pt>
                <c:pt idx="221">
                  <c:v>40443</c:v>
                </c:pt>
                <c:pt idx="222">
                  <c:v>40444</c:v>
                </c:pt>
                <c:pt idx="223">
                  <c:v>40445</c:v>
                </c:pt>
                <c:pt idx="224">
                  <c:v>40448</c:v>
                </c:pt>
                <c:pt idx="225">
                  <c:v>40449</c:v>
                </c:pt>
                <c:pt idx="226">
                  <c:v>40450</c:v>
                </c:pt>
                <c:pt idx="227">
                  <c:v>40451</c:v>
                </c:pt>
                <c:pt idx="228">
                  <c:v>40452</c:v>
                </c:pt>
                <c:pt idx="229">
                  <c:v>40455</c:v>
                </c:pt>
                <c:pt idx="230">
                  <c:v>40456</c:v>
                </c:pt>
                <c:pt idx="231">
                  <c:v>40457</c:v>
                </c:pt>
                <c:pt idx="232">
                  <c:v>40458</c:v>
                </c:pt>
                <c:pt idx="233">
                  <c:v>40459</c:v>
                </c:pt>
                <c:pt idx="234">
                  <c:v>40462</c:v>
                </c:pt>
                <c:pt idx="235">
                  <c:v>40463</c:v>
                </c:pt>
                <c:pt idx="236">
                  <c:v>40464</c:v>
                </c:pt>
                <c:pt idx="237">
                  <c:v>40465</c:v>
                </c:pt>
                <c:pt idx="238">
                  <c:v>40466</c:v>
                </c:pt>
                <c:pt idx="239">
                  <c:v>40469</c:v>
                </c:pt>
                <c:pt idx="240">
                  <c:v>40470</c:v>
                </c:pt>
                <c:pt idx="241">
                  <c:v>40471</c:v>
                </c:pt>
                <c:pt idx="242">
                  <c:v>40472</c:v>
                </c:pt>
                <c:pt idx="243">
                  <c:v>40473</c:v>
                </c:pt>
                <c:pt idx="244">
                  <c:v>40476</c:v>
                </c:pt>
                <c:pt idx="245">
                  <c:v>40477</c:v>
                </c:pt>
                <c:pt idx="246">
                  <c:v>40478</c:v>
                </c:pt>
                <c:pt idx="247">
                  <c:v>40479</c:v>
                </c:pt>
                <c:pt idx="248">
                  <c:v>40480</c:v>
                </c:pt>
                <c:pt idx="249">
                  <c:v>40483</c:v>
                </c:pt>
                <c:pt idx="250">
                  <c:v>40484</c:v>
                </c:pt>
                <c:pt idx="251">
                  <c:v>40485</c:v>
                </c:pt>
                <c:pt idx="252">
                  <c:v>40486</c:v>
                </c:pt>
                <c:pt idx="253">
                  <c:v>40487</c:v>
                </c:pt>
                <c:pt idx="254">
                  <c:v>40490</c:v>
                </c:pt>
                <c:pt idx="255">
                  <c:v>40491</c:v>
                </c:pt>
                <c:pt idx="256">
                  <c:v>40492</c:v>
                </c:pt>
                <c:pt idx="257">
                  <c:v>40493</c:v>
                </c:pt>
                <c:pt idx="258">
                  <c:v>40494</c:v>
                </c:pt>
                <c:pt idx="259">
                  <c:v>40497</c:v>
                </c:pt>
                <c:pt idx="260">
                  <c:v>40498</c:v>
                </c:pt>
                <c:pt idx="261">
                  <c:v>40499</c:v>
                </c:pt>
                <c:pt idx="262">
                  <c:v>40500</c:v>
                </c:pt>
                <c:pt idx="263">
                  <c:v>40501</c:v>
                </c:pt>
                <c:pt idx="264">
                  <c:v>40504</c:v>
                </c:pt>
                <c:pt idx="265">
                  <c:v>40505</c:v>
                </c:pt>
                <c:pt idx="266">
                  <c:v>40506</c:v>
                </c:pt>
                <c:pt idx="267">
                  <c:v>40507</c:v>
                </c:pt>
                <c:pt idx="268">
                  <c:v>40508</c:v>
                </c:pt>
                <c:pt idx="269">
                  <c:v>40511</c:v>
                </c:pt>
                <c:pt idx="270">
                  <c:v>40512</c:v>
                </c:pt>
                <c:pt idx="271">
                  <c:v>40513</c:v>
                </c:pt>
                <c:pt idx="272">
                  <c:v>40514</c:v>
                </c:pt>
                <c:pt idx="273">
                  <c:v>40515</c:v>
                </c:pt>
                <c:pt idx="274">
                  <c:v>40518</c:v>
                </c:pt>
                <c:pt idx="275">
                  <c:v>40519</c:v>
                </c:pt>
                <c:pt idx="276">
                  <c:v>40520</c:v>
                </c:pt>
                <c:pt idx="277">
                  <c:v>40521</c:v>
                </c:pt>
                <c:pt idx="278">
                  <c:v>40522</c:v>
                </c:pt>
                <c:pt idx="279">
                  <c:v>40525</c:v>
                </c:pt>
                <c:pt idx="280">
                  <c:v>40526</c:v>
                </c:pt>
                <c:pt idx="281">
                  <c:v>40527</c:v>
                </c:pt>
                <c:pt idx="282">
                  <c:v>40528</c:v>
                </c:pt>
                <c:pt idx="283">
                  <c:v>40529</c:v>
                </c:pt>
                <c:pt idx="284">
                  <c:v>40532</c:v>
                </c:pt>
                <c:pt idx="285">
                  <c:v>40533</c:v>
                </c:pt>
                <c:pt idx="286">
                  <c:v>40534</c:v>
                </c:pt>
                <c:pt idx="287">
                  <c:v>40535</c:v>
                </c:pt>
                <c:pt idx="288">
                  <c:v>40536</c:v>
                </c:pt>
                <c:pt idx="289">
                  <c:v>40539</c:v>
                </c:pt>
                <c:pt idx="290">
                  <c:v>40540</c:v>
                </c:pt>
                <c:pt idx="291">
                  <c:v>40541</c:v>
                </c:pt>
                <c:pt idx="292">
                  <c:v>40542</c:v>
                </c:pt>
                <c:pt idx="293">
                  <c:v>40543</c:v>
                </c:pt>
                <c:pt idx="294">
                  <c:v>40546</c:v>
                </c:pt>
                <c:pt idx="295">
                  <c:v>40547</c:v>
                </c:pt>
                <c:pt idx="296">
                  <c:v>40548</c:v>
                </c:pt>
                <c:pt idx="297">
                  <c:v>40549</c:v>
                </c:pt>
                <c:pt idx="298">
                  <c:v>40550</c:v>
                </c:pt>
                <c:pt idx="299">
                  <c:v>40553</c:v>
                </c:pt>
                <c:pt idx="300">
                  <c:v>40554</c:v>
                </c:pt>
                <c:pt idx="301">
                  <c:v>40555</c:v>
                </c:pt>
                <c:pt idx="302">
                  <c:v>40556</c:v>
                </c:pt>
                <c:pt idx="303">
                  <c:v>40557</c:v>
                </c:pt>
                <c:pt idx="304">
                  <c:v>40560</c:v>
                </c:pt>
                <c:pt idx="305">
                  <c:v>40561</c:v>
                </c:pt>
                <c:pt idx="306">
                  <c:v>40562</c:v>
                </c:pt>
                <c:pt idx="307">
                  <c:v>40563</c:v>
                </c:pt>
                <c:pt idx="308">
                  <c:v>40564</c:v>
                </c:pt>
                <c:pt idx="309">
                  <c:v>40567</c:v>
                </c:pt>
                <c:pt idx="310">
                  <c:v>40568</c:v>
                </c:pt>
                <c:pt idx="311">
                  <c:v>40569</c:v>
                </c:pt>
                <c:pt idx="312">
                  <c:v>40570</c:v>
                </c:pt>
                <c:pt idx="313">
                  <c:v>40571</c:v>
                </c:pt>
                <c:pt idx="314">
                  <c:v>40574</c:v>
                </c:pt>
                <c:pt idx="315">
                  <c:v>40575</c:v>
                </c:pt>
                <c:pt idx="316">
                  <c:v>40576</c:v>
                </c:pt>
                <c:pt idx="317">
                  <c:v>40577</c:v>
                </c:pt>
                <c:pt idx="318">
                  <c:v>40578</c:v>
                </c:pt>
                <c:pt idx="319">
                  <c:v>40581</c:v>
                </c:pt>
                <c:pt idx="320">
                  <c:v>40582</c:v>
                </c:pt>
                <c:pt idx="321">
                  <c:v>40583</c:v>
                </c:pt>
                <c:pt idx="322">
                  <c:v>40584</c:v>
                </c:pt>
                <c:pt idx="323">
                  <c:v>40585</c:v>
                </c:pt>
                <c:pt idx="324">
                  <c:v>40588</c:v>
                </c:pt>
                <c:pt idx="325">
                  <c:v>40589</c:v>
                </c:pt>
                <c:pt idx="326">
                  <c:v>40590</c:v>
                </c:pt>
                <c:pt idx="327">
                  <c:v>40591</c:v>
                </c:pt>
                <c:pt idx="328">
                  <c:v>40592</c:v>
                </c:pt>
                <c:pt idx="329">
                  <c:v>40595</c:v>
                </c:pt>
                <c:pt idx="330">
                  <c:v>40596</c:v>
                </c:pt>
                <c:pt idx="331">
                  <c:v>40597</c:v>
                </c:pt>
                <c:pt idx="332">
                  <c:v>40598</c:v>
                </c:pt>
                <c:pt idx="333">
                  <c:v>40599</c:v>
                </c:pt>
                <c:pt idx="334">
                  <c:v>40602</c:v>
                </c:pt>
                <c:pt idx="335">
                  <c:v>40603</c:v>
                </c:pt>
                <c:pt idx="336">
                  <c:v>40604</c:v>
                </c:pt>
                <c:pt idx="337">
                  <c:v>40605</c:v>
                </c:pt>
                <c:pt idx="338">
                  <c:v>40606</c:v>
                </c:pt>
                <c:pt idx="339">
                  <c:v>40609</c:v>
                </c:pt>
                <c:pt idx="340">
                  <c:v>40610</c:v>
                </c:pt>
                <c:pt idx="341">
                  <c:v>40611</c:v>
                </c:pt>
                <c:pt idx="342">
                  <c:v>40612</c:v>
                </c:pt>
                <c:pt idx="343">
                  <c:v>40613</c:v>
                </c:pt>
                <c:pt idx="344">
                  <c:v>40616</c:v>
                </c:pt>
                <c:pt idx="345">
                  <c:v>40617</c:v>
                </c:pt>
                <c:pt idx="346">
                  <c:v>40618</c:v>
                </c:pt>
                <c:pt idx="347">
                  <c:v>40619</c:v>
                </c:pt>
                <c:pt idx="348">
                  <c:v>40620</c:v>
                </c:pt>
                <c:pt idx="349">
                  <c:v>40623</c:v>
                </c:pt>
                <c:pt idx="350">
                  <c:v>40624</c:v>
                </c:pt>
                <c:pt idx="351">
                  <c:v>40625</c:v>
                </c:pt>
                <c:pt idx="352">
                  <c:v>40626</c:v>
                </c:pt>
                <c:pt idx="353">
                  <c:v>40627</c:v>
                </c:pt>
                <c:pt idx="354">
                  <c:v>40630</c:v>
                </c:pt>
                <c:pt idx="355">
                  <c:v>40631</c:v>
                </c:pt>
                <c:pt idx="356">
                  <c:v>40632</c:v>
                </c:pt>
                <c:pt idx="357">
                  <c:v>40633</c:v>
                </c:pt>
                <c:pt idx="358">
                  <c:v>40634</c:v>
                </c:pt>
                <c:pt idx="359">
                  <c:v>40637</c:v>
                </c:pt>
                <c:pt idx="360">
                  <c:v>40638</c:v>
                </c:pt>
                <c:pt idx="361">
                  <c:v>40639</c:v>
                </c:pt>
                <c:pt idx="362">
                  <c:v>40640</c:v>
                </c:pt>
                <c:pt idx="363">
                  <c:v>40641</c:v>
                </c:pt>
                <c:pt idx="364">
                  <c:v>40644</c:v>
                </c:pt>
                <c:pt idx="365">
                  <c:v>40645</c:v>
                </c:pt>
                <c:pt idx="366">
                  <c:v>40646</c:v>
                </c:pt>
                <c:pt idx="367">
                  <c:v>40647</c:v>
                </c:pt>
                <c:pt idx="368">
                  <c:v>40648</c:v>
                </c:pt>
                <c:pt idx="369">
                  <c:v>40651</c:v>
                </c:pt>
                <c:pt idx="370">
                  <c:v>40652</c:v>
                </c:pt>
                <c:pt idx="371">
                  <c:v>40653</c:v>
                </c:pt>
                <c:pt idx="372">
                  <c:v>40654</c:v>
                </c:pt>
                <c:pt idx="373">
                  <c:v>40655</c:v>
                </c:pt>
                <c:pt idx="374">
                  <c:v>40658</c:v>
                </c:pt>
                <c:pt idx="375">
                  <c:v>40659</c:v>
                </c:pt>
                <c:pt idx="376">
                  <c:v>40660</c:v>
                </c:pt>
                <c:pt idx="377">
                  <c:v>40661</c:v>
                </c:pt>
                <c:pt idx="378">
                  <c:v>40662</c:v>
                </c:pt>
                <c:pt idx="379">
                  <c:v>40665</c:v>
                </c:pt>
                <c:pt idx="380">
                  <c:v>40666</c:v>
                </c:pt>
                <c:pt idx="381">
                  <c:v>40667</c:v>
                </c:pt>
                <c:pt idx="382">
                  <c:v>40668</c:v>
                </c:pt>
                <c:pt idx="383">
                  <c:v>40669</c:v>
                </c:pt>
                <c:pt idx="384">
                  <c:v>40672</c:v>
                </c:pt>
                <c:pt idx="385">
                  <c:v>40673</c:v>
                </c:pt>
                <c:pt idx="386">
                  <c:v>40674</c:v>
                </c:pt>
                <c:pt idx="387">
                  <c:v>40675</c:v>
                </c:pt>
                <c:pt idx="388">
                  <c:v>40676</c:v>
                </c:pt>
                <c:pt idx="389">
                  <c:v>40679</c:v>
                </c:pt>
                <c:pt idx="390">
                  <c:v>40680</c:v>
                </c:pt>
                <c:pt idx="391">
                  <c:v>40681</c:v>
                </c:pt>
                <c:pt idx="392">
                  <c:v>40682</c:v>
                </c:pt>
                <c:pt idx="393">
                  <c:v>40683</c:v>
                </c:pt>
                <c:pt idx="394">
                  <c:v>40686</c:v>
                </c:pt>
                <c:pt idx="395">
                  <c:v>40687</c:v>
                </c:pt>
                <c:pt idx="396">
                  <c:v>40688</c:v>
                </c:pt>
                <c:pt idx="397">
                  <c:v>40689</c:v>
                </c:pt>
                <c:pt idx="398">
                  <c:v>40690</c:v>
                </c:pt>
                <c:pt idx="399">
                  <c:v>40693</c:v>
                </c:pt>
                <c:pt idx="400">
                  <c:v>40694</c:v>
                </c:pt>
                <c:pt idx="401">
                  <c:v>40695</c:v>
                </c:pt>
                <c:pt idx="402">
                  <c:v>40696</c:v>
                </c:pt>
                <c:pt idx="403">
                  <c:v>40697</c:v>
                </c:pt>
                <c:pt idx="404">
                  <c:v>40700</c:v>
                </c:pt>
                <c:pt idx="405">
                  <c:v>40701</c:v>
                </c:pt>
                <c:pt idx="406">
                  <c:v>40702</c:v>
                </c:pt>
                <c:pt idx="407">
                  <c:v>40703</c:v>
                </c:pt>
                <c:pt idx="408">
                  <c:v>40704</c:v>
                </c:pt>
                <c:pt idx="409">
                  <c:v>40707</c:v>
                </c:pt>
                <c:pt idx="410">
                  <c:v>40708</c:v>
                </c:pt>
                <c:pt idx="411">
                  <c:v>40709</c:v>
                </c:pt>
                <c:pt idx="412">
                  <c:v>40710</c:v>
                </c:pt>
                <c:pt idx="413">
                  <c:v>40711</c:v>
                </c:pt>
                <c:pt idx="414">
                  <c:v>40714</c:v>
                </c:pt>
                <c:pt idx="415">
                  <c:v>40715</c:v>
                </c:pt>
                <c:pt idx="416">
                  <c:v>40716</c:v>
                </c:pt>
                <c:pt idx="417">
                  <c:v>40717</c:v>
                </c:pt>
                <c:pt idx="418">
                  <c:v>40718</c:v>
                </c:pt>
                <c:pt idx="419">
                  <c:v>40721</c:v>
                </c:pt>
                <c:pt idx="420">
                  <c:v>40722</c:v>
                </c:pt>
                <c:pt idx="421">
                  <c:v>40723</c:v>
                </c:pt>
                <c:pt idx="422">
                  <c:v>40724</c:v>
                </c:pt>
                <c:pt idx="423">
                  <c:v>40725</c:v>
                </c:pt>
                <c:pt idx="424">
                  <c:v>40728</c:v>
                </c:pt>
                <c:pt idx="425">
                  <c:v>40729</c:v>
                </c:pt>
                <c:pt idx="426">
                  <c:v>40730</c:v>
                </c:pt>
                <c:pt idx="427">
                  <c:v>40731</c:v>
                </c:pt>
                <c:pt idx="428">
                  <c:v>40732</c:v>
                </c:pt>
                <c:pt idx="429">
                  <c:v>40735</c:v>
                </c:pt>
                <c:pt idx="430">
                  <c:v>40736</c:v>
                </c:pt>
                <c:pt idx="431">
                  <c:v>40737</c:v>
                </c:pt>
                <c:pt idx="432">
                  <c:v>40738</c:v>
                </c:pt>
                <c:pt idx="433">
                  <c:v>40739</c:v>
                </c:pt>
                <c:pt idx="434">
                  <c:v>40742</c:v>
                </c:pt>
                <c:pt idx="435">
                  <c:v>40743</c:v>
                </c:pt>
                <c:pt idx="436">
                  <c:v>40744</c:v>
                </c:pt>
                <c:pt idx="437">
                  <c:v>40745</c:v>
                </c:pt>
                <c:pt idx="438">
                  <c:v>40746</c:v>
                </c:pt>
                <c:pt idx="439">
                  <c:v>40749</c:v>
                </c:pt>
                <c:pt idx="440">
                  <c:v>40750</c:v>
                </c:pt>
                <c:pt idx="441">
                  <c:v>40751</c:v>
                </c:pt>
                <c:pt idx="442">
                  <c:v>40752</c:v>
                </c:pt>
                <c:pt idx="443">
                  <c:v>40753</c:v>
                </c:pt>
                <c:pt idx="444">
                  <c:v>40756</c:v>
                </c:pt>
                <c:pt idx="445">
                  <c:v>40757</c:v>
                </c:pt>
                <c:pt idx="446">
                  <c:v>40758</c:v>
                </c:pt>
                <c:pt idx="447">
                  <c:v>40759</c:v>
                </c:pt>
                <c:pt idx="448">
                  <c:v>40760</c:v>
                </c:pt>
                <c:pt idx="449">
                  <c:v>40763</c:v>
                </c:pt>
                <c:pt idx="450">
                  <c:v>40764</c:v>
                </c:pt>
                <c:pt idx="451">
                  <c:v>40765</c:v>
                </c:pt>
                <c:pt idx="452">
                  <c:v>40766</c:v>
                </c:pt>
                <c:pt idx="453">
                  <c:v>40767</c:v>
                </c:pt>
                <c:pt idx="454">
                  <c:v>40770</c:v>
                </c:pt>
                <c:pt idx="455">
                  <c:v>40771</c:v>
                </c:pt>
                <c:pt idx="456">
                  <c:v>40772</c:v>
                </c:pt>
                <c:pt idx="457">
                  <c:v>40773</c:v>
                </c:pt>
                <c:pt idx="458">
                  <c:v>40774</c:v>
                </c:pt>
                <c:pt idx="459">
                  <c:v>40777</c:v>
                </c:pt>
                <c:pt idx="460">
                  <c:v>40778</c:v>
                </c:pt>
                <c:pt idx="461">
                  <c:v>40779</c:v>
                </c:pt>
                <c:pt idx="462">
                  <c:v>40780</c:v>
                </c:pt>
                <c:pt idx="463">
                  <c:v>40781</c:v>
                </c:pt>
                <c:pt idx="464">
                  <c:v>40784</c:v>
                </c:pt>
                <c:pt idx="465">
                  <c:v>40785</c:v>
                </c:pt>
                <c:pt idx="466">
                  <c:v>40786</c:v>
                </c:pt>
                <c:pt idx="467">
                  <c:v>40787</c:v>
                </c:pt>
                <c:pt idx="468">
                  <c:v>40788</c:v>
                </c:pt>
                <c:pt idx="469">
                  <c:v>40791</c:v>
                </c:pt>
                <c:pt idx="470">
                  <c:v>40792</c:v>
                </c:pt>
                <c:pt idx="471">
                  <c:v>40793</c:v>
                </c:pt>
                <c:pt idx="472">
                  <c:v>40794</c:v>
                </c:pt>
                <c:pt idx="473">
                  <c:v>40795</c:v>
                </c:pt>
                <c:pt idx="474">
                  <c:v>40798</c:v>
                </c:pt>
                <c:pt idx="475">
                  <c:v>40799</c:v>
                </c:pt>
                <c:pt idx="476">
                  <c:v>40800</c:v>
                </c:pt>
                <c:pt idx="477">
                  <c:v>40801</c:v>
                </c:pt>
                <c:pt idx="478">
                  <c:v>40802</c:v>
                </c:pt>
                <c:pt idx="479">
                  <c:v>40805</c:v>
                </c:pt>
                <c:pt idx="480">
                  <c:v>40806</c:v>
                </c:pt>
                <c:pt idx="481">
                  <c:v>40807</c:v>
                </c:pt>
                <c:pt idx="482">
                  <c:v>40808</c:v>
                </c:pt>
                <c:pt idx="483">
                  <c:v>40809</c:v>
                </c:pt>
                <c:pt idx="484">
                  <c:v>40812</c:v>
                </c:pt>
                <c:pt idx="485">
                  <c:v>40813</c:v>
                </c:pt>
                <c:pt idx="486">
                  <c:v>40814</c:v>
                </c:pt>
                <c:pt idx="487">
                  <c:v>40815</c:v>
                </c:pt>
                <c:pt idx="488">
                  <c:v>40816</c:v>
                </c:pt>
                <c:pt idx="489">
                  <c:v>40819</c:v>
                </c:pt>
                <c:pt idx="490">
                  <c:v>40820</c:v>
                </c:pt>
                <c:pt idx="491">
                  <c:v>40821</c:v>
                </c:pt>
                <c:pt idx="492">
                  <c:v>40822</c:v>
                </c:pt>
                <c:pt idx="493">
                  <c:v>40823</c:v>
                </c:pt>
                <c:pt idx="494">
                  <c:v>40826</c:v>
                </c:pt>
                <c:pt idx="495">
                  <c:v>40827</c:v>
                </c:pt>
                <c:pt idx="496">
                  <c:v>40828</c:v>
                </c:pt>
                <c:pt idx="497">
                  <c:v>40829</c:v>
                </c:pt>
                <c:pt idx="498">
                  <c:v>40830</c:v>
                </c:pt>
                <c:pt idx="499">
                  <c:v>40833</c:v>
                </c:pt>
                <c:pt idx="500">
                  <c:v>40834</c:v>
                </c:pt>
                <c:pt idx="501">
                  <c:v>40835</c:v>
                </c:pt>
                <c:pt idx="502">
                  <c:v>40836</c:v>
                </c:pt>
                <c:pt idx="503">
                  <c:v>40837</c:v>
                </c:pt>
                <c:pt idx="504">
                  <c:v>40840</c:v>
                </c:pt>
                <c:pt idx="505">
                  <c:v>40841</c:v>
                </c:pt>
                <c:pt idx="506">
                  <c:v>40842</c:v>
                </c:pt>
                <c:pt idx="507">
                  <c:v>40843</c:v>
                </c:pt>
                <c:pt idx="508">
                  <c:v>40844</c:v>
                </c:pt>
                <c:pt idx="509">
                  <c:v>40847</c:v>
                </c:pt>
                <c:pt idx="510">
                  <c:v>40848</c:v>
                </c:pt>
                <c:pt idx="511">
                  <c:v>40849</c:v>
                </c:pt>
                <c:pt idx="512">
                  <c:v>40850</c:v>
                </c:pt>
                <c:pt idx="513">
                  <c:v>40851</c:v>
                </c:pt>
                <c:pt idx="514">
                  <c:v>40854</c:v>
                </c:pt>
                <c:pt idx="515">
                  <c:v>40855</c:v>
                </c:pt>
                <c:pt idx="516">
                  <c:v>40856</c:v>
                </c:pt>
                <c:pt idx="517">
                  <c:v>40857</c:v>
                </c:pt>
                <c:pt idx="518">
                  <c:v>40858</c:v>
                </c:pt>
                <c:pt idx="519">
                  <c:v>40861</c:v>
                </c:pt>
                <c:pt idx="520">
                  <c:v>40862</c:v>
                </c:pt>
                <c:pt idx="521">
                  <c:v>40863</c:v>
                </c:pt>
                <c:pt idx="522">
                  <c:v>40864</c:v>
                </c:pt>
                <c:pt idx="523">
                  <c:v>40865</c:v>
                </c:pt>
                <c:pt idx="524">
                  <c:v>40868</c:v>
                </c:pt>
              </c:numCache>
            </c:numRef>
          </c:cat>
          <c:val>
            <c:numRef>
              <c:f>Sheet1!$E$496:$E$1020</c:f>
              <c:numCache>
                <c:formatCode>General</c:formatCode>
                <c:ptCount val="525"/>
                <c:pt idx="0">
                  <c:v>220.47499999999999</c:v>
                </c:pt>
                <c:pt idx="1">
                  <c:v>221.54</c:v>
                </c:pt>
                <c:pt idx="2">
                  <c:v>221.85000000000025</c:v>
                </c:pt>
                <c:pt idx="3">
                  <c:v>218.08</c:v>
                </c:pt>
                <c:pt idx="4">
                  <c:v>216.05</c:v>
                </c:pt>
                <c:pt idx="5">
                  <c:v>215</c:v>
                </c:pt>
                <c:pt idx="6">
                  <c:v>213.76499999999999</c:v>
                </c:pt>
                <c:pt idx="7">
                  <c:v>218.21499999999995</c:v>
                </c:pt>
                <c:pt idx="8">
                  <c:v>224.05</c:v>
                </c:pt>
                <c:pt idx="9">
                  <c:v>221.27499999999998</c:v>
                </c:pt>
                <c:pt idx="10">
                  <c:v>206.33500000000001</c:v>
                </c:pt>
                <c:pt idx="11">
                  <c:v>200.24499999999998</c:v>
                </c:pt>
                <c:pt idx="12">
                  <c:v>185.23</c:v>
                </c:pt>
                <c:pt idx="13">
                  <c:v>184.095</c:v>
                </c:pt>
                <c:pt idx="14">
                  <c:v>182.405</c:v>
                </c:pt>
                <c:pt idx="15">
                  <c:v>193.39500000000001</c:v>
                </c:pt>
                <c:pt idx="16">
                  <c:v>202.51499999999999</c:v>
                </c:pt>
                <c:pt idx="17">
                  <c:v>195.73499999999999</c:v>
                </c:pt>
                <c:pt idx="18">
                  <c:v>192.13</c:v>
                </c:pt>
                <c:pt idx="19">
                  <c:v>183.755</c:v>
                </c:pt>
                <c:pt idx="20">
                  <c:v>187.69</c:v>
                </c:pt>
                <c:pt idx="21">
                  <c:v>188.65</c:v>
                </c:pt>
                <c:pt idx="22">
                  <c:v>191.04</c:v>
                </c:pt>
                <c:pt idx="23">
                  <c:v>193.54</c:v>
                </c:pt>
                <c:pt idx="24">
                  <c:v>192.89000000000001</c:v>
                </c:pt>
                <c:pt idx="25">
                  <c:v>193.44</c:v>
                </c:pt>
                <c:pt idx="26">
                  <c:v>193.44</c:v>
                </c:pt>
                <c:pt idx="27">
                  <c:v>191.02</c:v>
                </c:pt>
                <c:pt idx="28">
                  <c:v>191</c:v>
                </c:pt>
                <c:pt idx="29">
                  <c:v>190.70000000000002</c:v>
                </c:pt>
                <c:pt idx="30">
                  <c:v>188.6</c:v>
                </c:pt>
                <c:pt idx="31">
                  <c:v>189.44</c:v>
                </c:pt>
                <c:pt idx="32">
                  <c:v>186.3</c:v>
                </c:pt>
                <c:pt idx="33">
                  <c:v>186.3</c:v>
                </c:pt>
                <c:pt idx="34">
                  <c:v>188.38000000000025</c:v>
                </c:pt>
                <c:pt idx="35">
                  <c:v>173.47</c:v>
                </c:pt>
                <c:pt idx="36">
                  <c:v>163.27499999999998</c:v>
                </c:pt>
                <c:pt idx="37">
                  <c:v>151.27499999999998</c:v>
                </c:pt>
                <c:pt idx="38">
                  <c:v>149.29</c:v>
                </c:pt>
                <c:pt idx="39">
                  <c:v>148.345</c:v>
                </c:pt>
                <c:pt idx="40">
                  <c:v>144.46</c:v>
                </c:pt>
                <c:pt idx="41">
                  <c:v>144.625</c:v>
                </c:pt>
                <c:pt idx="42">
                  <c:v>144.39500000000001</c:v>
                </c:pt>
                <c:pt idx="43">
                  <c:v>144.36000000000001</c:v>
                </c:pt>
                <c:pt idx="44">
                  <c:v>144.47499999999999</c:v>
                </c:pt>
                <c:pt idx="45">
                  <c:v>144.23499999999999</c:v>
                </c:pt>
                <c:pt idx="46">
                  <c:v>143.46</c:v>
                </c:pt>
                <c:pt idx="47">
                  <c:v>143.26</c:v>
                </c:pt>
                <c:pt idx="48">
                  <c:v>144.185</c:v>
                </c:pt>
                <c:pt idx="49">
                  <c:v>144.01499999999999</c:v>
                </c:pt>
                <c:pt idx="50">
                  <c:v>144.19</c:v>
                </c:pt>
                <c:pt idx="51">
                  <c:v>144.19</c:v>
                </c:pt>
                <c:pt idx="52">
                  <c:v>144.51</c:v>
                </c:pt>
                <c:pt idx="53">
                  <c:v>145.92500000000001</c:v>
                </c:pt>
                <c:pt idx="54">
                  <c:v>145.80500000000001</c:v>
                </c:pt>
                <c:pt idx="55">
                  <c:v>143.94</c:v>
                </c:pt>
                <c:pt idx="56">
                  <c:v>143.4</c:v>
                </c:pt>
                <c:pt idx="57">
                  <c:v>158.815</c:v>
                </c:pt>
                <c:pt idx="58">
                  <c:v>167.76999999999998</c:v>
                </c:pt>
                <c:pt idx="59">
                  <c:v>163.70000000000002</c:v>
                </c:pt>
                <c:pt idx="60">
                  <c:v>159.01499999999999</c:v>
                </c:pt>
                <c:pt idx="61">
                  <c:v>154.30500000000001</c:v>
                </c:pt>
                <c:pt idx="62">
                  <c:v>144.19499999999999</c:v>
                </c:pt>
                <c:pt idx="63">
                  <c:v>148.13499999999999</c:v>
                </c:pt>
                <c:pt idx="64">
                  <c:v>146.4</c:v>
                </c:pt>
                <c:pt idx="65">
                  <c:v>146.95000000000007</c:v>
                </c:pt>
                <c:pt idx="66">
                  <c:v>143.49</c:v>
                </c:pt>
                <c:pt idx="67">
                  <c:v>143.67499999999998</c:v>
                </c:pt>
                <c:pt idx="68">
                  <c:v>143.17000000000002</c:v>
                </c:pt>
                <c:pt idx="69">
                  <c:v>142.07</c:v>
                </c:pt>
                <c:pt idx="70">
                  <c:v>141.10999999999999</c:v>
                </c:pt>
                <c:pt idx="71">
                  <c:v>139.95500000000001</c:v>
                </c:pt>
                <c:pt idx="72">
                  <c:v>139.97999999999999</c:v>
                </c:pt>
                <c:pt idx="73">
                  <c:v>137.18</c:v>
                </c:pt>
                <c:pt idx="74">
                  <c:v>132.24499999999998</c:v>
                </c:pt>
                <c:pt idx="75">
                  <c:v>124.72</c:v>
                </c:pt>
                <c:pt idx="76">
                  <c:v>124.60499999999999</c:v>
                </c:pt>
                <c:pt idx="77">
                  <c:v>119.245</c:v>
                </c:pt>
                <c:pt idx="78">
                  <c:v>114.76</c:v>
                </c:pt>
                <c:pt idx="79">
                  <c:v>111.03</c:v>
                </c:pt>
                <c:pt idx="80">
                  <c:v>111.18499999999999</c:v>
                </c:pt>
                <c:pt idx="81">
                  <c:v>105.16</c:v>
                </c:pt>
                <c:pt idx="82">
                  <c:v>102.455</c:v>
                </c:pt>
                <c:pt idx="83">
                  <c:v>103.83</c:v>
                </c:pt>
                <c:pt idx="84">
                  <c:v>100.215</c:v>
                </c:pt>
                <c:pt idx="85">
                  <c:v>100.19</c:v>
                </c:pt>
                <c:pt idx="86">
                  <c:v>94.100000000000009</c:v>
                </c:pt>
                <c:pt idx="87">
                  <c:v>94.545000000000002</c:v>
                </c:pt>
                <c:pt idx="88">
                  <c:v>94.149999999999991</c:v>
                </c:pt>
                <c:pt idx="89">
                  <c:v>99.19</c:v>
                </c:pt>
                <c:pt idx="90">
                  <c:v>95.054999999999993</c:v>
                </c:pt>
                <c:pt idx="91">
                  <c:v>95.850000000000009</c:v>
                </c:pt>
                <c:pt idx="92">
                  <c:v>94.08</c:v>
                </c:pt>
                <c:pt idx="93">
                  <c:v>93.144999999999996</c:v>
                </c:pt>
                <c:pt idx="94">
                  <c:v>91.82</c:v>
                </c:pt>
                <c:pt idx="95">
                  <c:v>93.465000000000003</c:v>
                </c:pt>
                <c:pt idx="96">
                  <c:v>93.58</c:v>
                </c:pt>
                <c:pt idx="97">
                  <c:v>89.114999999999995</c:v>
                </c:pt>
                <c:pt idx="98">
                  <c:v>91.7</c:v>
                </c:pt>
                <c:pt idx="99">
                  <c:v>92.600000000000009</c:v>
                </c:pt>
                <c:pt idx="100">
                  <c:v>90.19</c:v>
                </c:pt>
                <c:pt idx="101">
                  <c:v>91.694999999999993</c:v>
                </c:pt>
                <c:pt idx="102">
                  <c:v>94.410000000000025</c:v>
                </c:pt>
                <c:pt idx="103">
                  <c:v>92.265000000000001</c:v>
                </c:pt>
                <c:pt idx="104">
                  <c:v>92.335000000000008</c:v>
                </c:pt>
                <c:pt idx="105">
                  <c:v>89.66</c:v>
                </c:pt>
                <c:pt idx="106">
                  <c:v>90.19</c:v>
                </c:pt>
                <c:pt idx="107">
                  <c:v>93.08</c:v>
                </c:pt>
                <c:pt idx="108">
                  <c:v>93.08</c:v>
                </c:pt>
                <c:pt idx="109">
                  <c:v>93.52</c:v>
                </c:pt>
                <c:pt idx="110">
                  <c:v>93.715000000000003</c:v>
                </c:pt>
                <c:pt idx="111">
                  <c:v>94.054999999999993</c:v>
                </c:pt>
                <c:pt idx="112">
                  <c:v>99.664999999999992</c:v>
                </c:pt>
                <c:pt idx="113">
                  <c:v>94.915000000000006</c:v>
                </c:pt>
                <c:pt idx="114">
                  <c:v>94.945000000000007</c:v>
                </c:pt>
                <c:pt idx="115">
                  <c:v>104.91500000000002</c:v>
                </c:pt>
                <c:pt idx="116">
                  <c:v>107.9</c:v>
                </c:pt>
                <c:pt idx="117">
                  <c:v>99.394999999999996</c:v>
                </c:pt>
                <c:pt idx="118">
                  <c:v>96.29</c:v>
                </c:pt>
                <c:pt idx="119">
                  <c:v>96.2</c:v>
                </c:pt>
                <c:pt idx="120">
                  <c:v>102.33500000000001</c:v>
                </c:pt>
                <c:pt idx="121">
                  <c:v>110.965</c:v>
                </c:pt>
                <c:pt idx="122">
                  <c:v>132.68</c:v>
                </c:pt>
                <c:pt idx="123">
                  <c:v>131.85500000000025</c:v>
                </c:pt>
                <c:pt idx="124">
                  <c:v>103.63</c:v>
                </c:pt>
                <c:pt idx="125">
                  <c:v>109.82000000000001</c:v>
                </c:pt>
                <c:pt idx="126">
                  <c:v>104.60499999999999</c:v>
                </c:pt>
                <c:pt idx="127">
                  <c:v>99.78</c:v>
                </c:pt>
                <c:pt idx="128">
                  <c:v>107.36500000000001</c:v>
                </c:pt>
                <c:pt idx="129">
                  <c:v>104.905</c:v>
                </c:pt>
                <c:pt idx="130">
                  <c:v>102.14</c:v>
                </c:pt>
                <c:pt idx="131">
                  <c:v>109.83</c:v>
                </c:pt>
                <c:pt idx="132">
                  <c:v>123.81</c:v>
                </c:pt>
                <c:pt idx="133">
                  <c:v>124.565</c:v>
                </c:pt>
                <c:pt idx="134">
                  <c:v>120.19500000000001</c:v>
                </c:pt>
                <c:pt idx="135">
                  <c:v>130.99</c:v>
                </c:pt>
                <c:pt idx="136">
                  <c:v>120.16</c:v>
                </c:pt>
                <c:pt idx="137">
                  <c:v>110.07499999999999</c:v>
                </c:pt>
                <c:pt idx="138">
                  <c:v>113.56</c:v>
                </c:pt>
                <c:pt idx="139">
                  <c:v>112.3</c:v>
                </c:pt>
                <c:pt idx="140">
                  <c:v>119.91000000000012</c:v>
                </c:pt>
                <c:pt idx="141">
                  <c:v>121.815</c:v>
                </c:pt>
                <c:pt idx="142">
                  <c:v>126.77500000000001</c:v>
                </c:pt>
                <c:pt idx="143">
                  <c:v>135.535</c:v>
                </c:pt>
                <c:pt idx="144">
                  <c:v>136.285</c:v>
                </c:pt>
                <c:pt idx="145">
                  <c:v>135.67000000000002</c:v>
                </c:pt>
                <c:pt idx="146">
                  <c:v>128.87</c:v>
                </c:pt>
                <c:pt idx="147">
                  <c:v>127.985</c:v>
                </c:pt>
                <c:pt idx="148">
                  <c:v>123.29</c:v>
                </c:pt>
                <c:pt idx="149">
                  <c:v>117.43</c:v>
                </c:pt>
                <c:pt idx="150">
                  <c:v>122.16</c:v>
                </c:pt>
                <c:pt idx="151">
                  <c:v>116.49000000000002</c:v>
                </c:pt>
                <c:pt idx="152">
                  <c:v>109.815</c:v>
                </c:pt>
                <c:pt idx="153">
                  <c:v>110.015</c:v>
                </c:pt>
                <c:pt idx="154">
                  <c:v>109.82000000000001</c:v>
                </c:pt>
                <c:pt idx="155">
                  <c:v>114.72</c:v>
                </c:pt>
                <c:pt idx="156">
                  <c:v>108.56</c:v>
                </c:pt>
                <c:pt idx="157">
                  <c:v>117.045</c:v>
                </c:pt>
                <c:pt idx="158">
                  <c:v>122.19500000000001</c:v>
                </c:pt>
                <c:pt idx="159">
                  <c:v>117.705</c:v>
                </c:pt>
                <c:pt idx="160">
                  <c:v>121.74000000000002</c:v>
                </c:pt>
                <c:pt idx="161">
                  <c:v>117.68499999999999</c:v>
                </c:pt>
                <c:pt idx="162">
                  <c:v>122.465</c:v>
                </c:pt>
                <c:pt idx="163">
                  <c:v>122.11</c:v>
                </c:pt>
                <c:pt idx="164">
                  <c:v>116.71000000000002</c:v>
                </c:pt>
                <c:pt idx="165">
                  <c:v>114.35499999999999</c:v>
                </c:pt>
                <c:pt idx="166">
                  <c:v>111.9</c:v>
                </c:pt>
                <c:pt idx="167">
                  <c:v>109.82499999999999</c:v>
                </c:pt>
                <c:pt idx="168">
                  <c:v>104.905</c:v>
                </c:pt>
                <c:pt idx="169">
                  <c:v>108.985</c:v>
                </c:pt>
                <c:pt idx="170">
                  <c:v>108.985</c:v>
                </c:pt>
                <c:pt idx="171">
                  <c:v>106.14999999999999</c:v>
                </c:pt>
                <c:pt idx="172">
                  <c:v>105.69500000000001</c:v>
                </c:pt>
                <c:pt idx="173">
                  <c:v>103.955</c:v>
                </c:pt>
                <c:pt idx="174">
                  <c:v>103.11500000000001</c:v>
                </c:pt>
                <c:pt idx="175">
                  <c:v>103.595</c:v>
                </c:pt>
                <c:pt idx="176">
                  <c:v>99.990000000000023</c:v>
                </c:pt>
                <c:pt idx="177">
                  <c:v>98.004999999999995</c:v>
                </c:pt>
                <c:pt idx="178">
                  <c:v>97.92</c:v>
                </c:pt>
                <c:pt idx="179">
                  <c:v>94.795000000000002</c:v>
                </c:pt>
                <c:pt idx="180">
                  <c:v>95.05</c:v>
                </c:pt>
                <c:pt idx="181">
                  <c:v>95.05</c:v>
                </c:pt>
                <c:pt idx="182">
                  <c:v>95.554999999999993</c:v>
                </c:pt>
                <c:pt idx="183">
                  <c:v>95.134999999999991</c:v>
                </c:pt>
                <c:pt idx="184">
                  <c:v>95.77</c:v>
                </c:pt>
                <c:pt idx="185">
                  <c:v>91.77</c:v>
                </c:pt>
                <c:pt idx="186">
                  <c:v>93.350000000000009</c:v>
                </c:pt>
                <c:pt idx="187">
                  <c:v>93.27</c:v>
                </c:pt>
                <c:pt idx="188">
                  <c:v>93.940000000000026</c:v>
                </c:pt>
                <c:pt idx="189" formatCode="0">
                  <c:v>91.617999999999995</c:v>
                </c:pt>
                <c:pt idx="190" formatCode="0">
                  <c:v>93.113</c:v>
                </c:pt>
                <c:pt idx="191" formatCode="0">
                  <c:v>92.361000000000004</c:v>
                </c:pt>
                <c:pt idx="192" formatCode="0">
                  <c:v>93.157999999999987</c:v>
                </c:pt>
                <c:pt idx="193" formatCode="0">
                  <c:v>94.024999999999991</c:v>
                </c:pt>
                <c:pt idx="194" formatCode="0">
                  <c:v>95.626999999999981</c:v>
                </c:pt>
                <c:pt idx="195" formatCode="0">
                  <c:v>94.627999999999986</c:v>
                </c:pt>
                <c:pt idx="196" formatCode="0">
                  <c:v>93.853999999999999</c:v>
                </c:pt>
                <c:pt idx="197" formatCode="0">
                  <c:v>93.377999999999986</c:v>
                </c:pt>
                <c:pt idx="198" formatCode="0">
                  <c:v>96.876999999999981</c:v>
                </c:pt>
                <c:pt idx="199" formatCode="0">
                  <c:v>95.766999999999996</c:v>
                </c:pt>
                <c:pt idx="200" formatCode="0">
                  <c:v>97.823999999999998</c:v>
                </c:pt>
                <c:pt idx="201" formatCode="0">
                  <c:v>99.286000000000001</c:v>
                </c:pt>
                <c:pt idx="202" formatCode="0">
                  <c:v>100.181</c:v>
                </c:pt>
                <c:pt idx="203" formatCode="0">
                  <c:v>103.238</c:v>
                </c:pt>
                <c:pt idx="204" formatCode="0">
                  <c:v>103.29</c:v>
                </c:pt>
                <c:pt idx="205" formatCode="0">
                  <c:v>103.205</c:v>
                </c:pt>
                <c:pt idx="206" formatCode="0">
                  <c:v>100.068</c:v>
                </c:pt>
                <c:pt idx="207" formatCode="0">
                  <c:v>100.795</c:v>
                </c:pt>
                <c:pt idx="208" formatCode="0">
                  <c:v>97.513999999999996</c:v>
                </c:pt>
                <c:pt idx="209" formatCode="0">
                  <c:v>99.346000000000004</c:v>
                </c:pt>
                <c:pt idx="210" formatCode="0">
                  <c:v>99.561000000000007</c:v>
                </c:pt>
                <c:pt idx="211" formatCode="0">
                  <c:v>99.983000000000004</c:v>
                </c:pt>
                <c:pt idx="212" formatCode="0">
                  <c:v>98.337999999999994</c:v>
                </c:pt>
                <c:pt idx="213" formatCode="0">
                  <c:v>101.486</c:v>
                </c:pt>
                <c:pt idx="214" formatCode="0">
                  <c:v>98.759</c:v>
                </c:pt>
                <c:pt idx="215" formatCode="0">
                  <c:v>100.696</c:v>
                </c:pt>
                <c:pt idx="216" formatCode="0">
                  <c:v>101.27</c:v>
                </c:pt>
                <c:pt idx="217" formatCode="0">
                  <c:v>100.45</c:v>
                </c:pt>
                <c:pt idx="218" formatCode="0">
                  <c:v>98.664999999999992</c:v>
                </c:pt>
                <c:pt idx="219" formatCode="0">
                  <c:v>100.624</c:v>
                </c:pt>
                <c:pt idx="220" formatCode="0">
                  <c:v>100.664</c:v>
                </c:pt>
                <c:pt idx="221" formatCode="0">
                  <c:v>100.42100000000002</c:v>
                </c:pt>
                <c:pt idx="222" formatCode="0">
                  <c:v>101.37599999999998</c:v>
                </c:pt>
                <c:pt idx="223" formatCode="0">
                  <c:v>98.647999999999996</c:v>
                </c:pt>
                <c:pt idx="224" formatCode="0">
                  <c:v>101.14700000000002</c:v>
                </c:pt>
                <c:pt idx="225" formatCode="0">
                  <c:v>102.654</c:v>
                </c:pt>
                <c:pt idx="226" formatCode="0">
                  <c:v>100.331</c:v>
                </c:pt>
                <c:pt idx="227" formatCode="0">
                  <c:v>100.268</c:v>
                </c:pt>
                <c:pt idx="228" formatCode="0">
                  <c:v>99.052999999999983</c:v>
                </c:pt>
                <c:pt idx="229" formatCode="0">
                  <c:v>95.066999999999993</c:v>
                </c:pt>
                <c:pt idx="230" formatCode="0">
                  <c:v>93.289000000000001</c:v>
                </c:pt>
                <c:pt idx="231" formatCode="0">
                  <c:v>95.048000000000002</c:v>
                </c:pt>
                <c:pt idx="232" formatCode="0">
                  <c:v>90.585999999999999</c:v>
                </c:pt>
                <c:pt idx="233" formatCode="0">
                  <c:v>90.513000000000005</c:v>
                </c:pt>
                <c:pt idx="234" formatCode="0">
                  <c:v>89.850999999999999</c:v>
                </c:pt>
                <c:pt idx="235" formatCode="0">
                  <c:v>89.634</c:v>
                </c:pt>
                <c:pt idx="236" formatCode="0">
                  <c:v>87.370999999999981</c:v>
                </c:pt>
                <c:pt idx="237" formatCode="0">
                  <c:v>88.678999999999988</c:v>
                </c:pt>
                <c:pt idx="238" formatCode="0">
                  <c:v>89.013999999999996</c:v>
                </c:pt>
                <c:pt idx="239" formatCode="0">
                  <c:v>89.334999999999994</c:v>
                </c:pt>
                <c:pt idx="240" formatCode="0">
                  <c:v>89.983999999999995</c:v>
                </c:pt>
                <c:pt idx="241" formatCode="0">
                  <c:v>90.31</c:v>
                </c:pt>
                <c:pt idx="242" formatCode="0">
                  <c:v>89.33</c:v>
                </c:pt>
                <c:pt idx="243" formatCode="0">
                  <c:v>89.584000000000003</c:v>
                </c:pt>
                <c:pt idx="244" formatCode="0">
                  <c:v>90.043999999999997</c:v>
                </c:pt>
                <c:pt idx="245" formatCode="0">
                  <c:v>89.998999999999995</c:v>
                </c:pt>
                <c:pt idx="246" formatCode="0">
                  <c:v>90.043000000000006</c:v>
                </c:pt>
                <c:pt idx="247" formatCode="0">
                  <c:v>90.375999999999948</c:v>
                </c:pt>
                <c:pt idx="248" formatCode="0">
                  <c:v>90.35299999999998</c:v>
                </c:pt>
                <c:pt idx="249" formatCode="0">
                  <c:v>88.960000000000022</c:v>
                </c:pt>
                <c:pt idx="250" formatCode="0">
                  <c:v>90.376999999999981</c:v>
                </c:pt>
                <c:pt idx="251" formatCode="0">
                  <c:v>87.757000000000005</c:v>
                </c:pt>
                <c:pt idx="252" formatCode="0">
                  <c:v>82.319000000000003</c:v>
                </c:pt>
                <c:pt idx="253" formatCode="0">
                  <c:v>86.628999999999948</c:v>
                </c:pt>
                <c:pt idx="254" formatCode="0">
                  <c:v>86.013999999999996</c:v>
                </c:pt>
                <c:pt idx="255" formatCode="0">
                  <c:v>89.821999999999989</c:v>
                </c:pt>
                <c:pt idx="256" formatCode="0">
                  <c:v>87.831999999999994</c:v>
                </c:pt>
                <c:pt idx="257" formatCode="0">
                  <c:v>86.736000000000004</c:v>
                </c:pt>
                <c:pt idx="258" formatCode="0">
                  <c:v>88.592000000000013</c:v>
                </c:pt>
                <c:pt idx="259" formatCode="0">
                  <c:v>90.528999999999982</c:v>
                </c:pt>
                <c:pt idx="260" formatCode="0">
                  <c:v>89.284000000000006</c:v>
                </c:pt>
                <c:pt idx="261" formatCode="0">
                  <c:v>91.449000000000026</c:v>
                </c:pt>
                <c:pt idx="262" formatCode="0">
                  <c:v>91.299000000000007</c:v>
                </c:pt>
                <c:pt idx="263" formatCode="0">
                  <c:v>87.967000000000027</c:v>
                </c:pt>
                <c:pt idx="264" formatCode="0">
                  <c:v>88.063999999999993</c:v>
                </c:pt>
                <c:pt idx="265" formatCode="0">
                  <c:v>90.117000000000004</c:v>
                </c:pt>
                <c:pt idx="266" formatCode="0">
                  <c:v>92.34</c:v>
                </c:pt>
                <c:pt idx="267" formatCode="0">
                  <c:v>92.793999999999997</c:v>
                </c:pt>
                <c:pt idx="268" formatCode="0">
                  <c:v>93.326999999999998</c:v>
                </c:pt>
                <c:pt idx="269" formatCode="0">
                  <c:v>96.465000000000003</c:v>
                </c:pt>
                <c:pt idx="270" formatCode="0">
                  <c:v>106.148</c:v>
                </c:pt>
                <c:pt idx="271" formatCode="0">
                  <c:v>98.093000000000004</c:v>
                </c:pt>
                <c:pt idx="272" formatCode="0">
                  <c:v>96.369</c:v>
                </c:pt>
                <c:pt idx="273" formatCode="0">
                  <c:v>93.856999999999999</c:v>
                </c:pt>
                <c:pt idx="274" formatCode="0">
                  <c:v>93.013000000000005</c:v>
                </c:pt>
                <c:pt idx="275" formatCode="0">
                  <c:v>94.631</c:v>
                </c:pt>
                <c:pt idx="276" formatCode="0">
                  <c:v>93.52</c:v>
                </c:pt>
                <c:pt idx="277" formatCode="0">
                  <c:v>93.863</c:v>
                </c:pt>
                <c:pt idx="278" formatCode="0">
                  <c:v>92.751000000000005</c:v>
                </c:pt>
                <c:pt idx="279" formatCode="0">
                  <c:v>92.501000000000005</c:v>
                </c:pt>
                <c:pt idx="280" formatCode="0">
                  <c:v>88.497000000000128</c:v>
                </c:pt>
                <c:pt idx="281" formatCode="0">
                  <c:v>89.391999999999996</c:v>
                </c:pt>
                <c:pt idx="282" formatCode="0">
                  <c:v>91.977000000000004</c:v>
                </c:pt>
                <c:pt idx="283" formatCode="0">
                  <c:v>92.754999999999995</c:v>
                </c:pt>
                <c:pt idx="284" formatCode="0">
                  <c:v>93.147999999999996</c:v>
                </c:pt>
                <c:pt idx="285" formatCode="0">
                  <c:v>93.222999999999999</c:v>
                </c:pt>
                <c:pt idx="286" formatCode="0">
                  <c:v>93.049000000000007</c:v>
                </c:pt>
                <c:pt idx="287" formatCode="0">
                  <c:v>92.982000000000014</c:v>
                </c:pt>
                <c:pt idx="288" formatCode="0">
                  <c:v>92.595000000000013</c:v>
                </c:pt>
                <c:pt idx="289" formatCode="0">
                  <c:v>92.58</c:v>
                </c:pt>
                <c:pt idx="290" formatCode="0">
                  <c:v>92.58</c:v>
                </c:pt>
                <c:pt idx="291" formatCode="0">
                  <c:v>92.897000000000006</c:v>
                </c:pt>
                <c:pt idx="292" formatCode="0">
                  <c:v>93.363</c:v>
                </c:pt>
                <c:pt idx="293" formatCode="0">
                  <c:v>93.03</c:v>
                </c:pt>
                <c:pt idx="294" formatCode="0">
                  <c:v>92.566000000000003</c:v>
                </c:pt>
                <c:pt idx="295" formatCode="0">
                  <c:v>93.05</c:v>
                </c:pt>
                <c:pt idx="296" formatCode="0">
                  <c:v>93.85899999999998</c:v>
                </c:pt>
                <c:pt idx="297" formatCode="0">
                  <c:v>93.745000000000005</c:v>
                </c:pt>
                <c:pt idx="298" formatCode="0">
                  <c:v>96.781000000000006</c:v>
                </c:pt>
                <c:pt idx="299" formatCode="0">
                  <c:v>98.866</c:v>
                </c:pt>
                <c:pt idx="300" formatCode="0">
                  <c:v>96.281999999999996</c:v>
                </c:pt>
                <c:pt idx="301" formatCode="0">
                  <c:v>95.242000000000004</c:v>
                </c:pt>
                <c:pt idx="302" formatCode="0">
                  <c:v>95.36999999999999</c:v>
                </c:pt>
                <c:pt idx="303" formatCode="0">
                  <c:v>95.004000000000005</c:v>
                </c:pt>
                <c:pt idx="304" formatCode="0">
                  <c:v>95.048000000000002</c:v>
                </c:pt>
                <c:pt idx="305" formatCode="0">
                  <c:v>95.385999999999981</c:v>
                </c:pt>
                <c:pt idx="306" formatCode="0">
                  <c:v>95.641999999999996</c:v>
                </c:pt>
                <c:pt idx="307" formatCode="0">
                  <c:v>96.052999999999983</c:v>
                </c:pt>
                <c:pt idx="308" formatCode="0">
                  <c:v>94.956999999999994</c:v>
                </c:pt>
                <c:pt idx="309" formatCode="0">
                  <c:v>96.07</c:v>
                </c:pt>
                <c:pt idx="310" formatCode="0">
                  <c:v>96.242000000000004</c:v>
                </c:pt>
                <c:pt idx="311" formatCode="0">
                  <c:v>97.472999999999999</c:v>
                </c:pt>
                <c:pt idx="312" formatCode="0">
                  <c:v>97.242999999999995</c:v>
                </c:pt>
                <c:pt idx="313" formatCode="0">
                  <c:v>100.154</c:v>
                </c:pt>
                <c:pt idx="314" formatCode="0">
                  <c:v>101.801</c:v>
                </c:pt>
                <c:pt idx="315" formatCode="0">
                  <c:v>98.507999999999996</c:v>
                </c:pt>
                <c:pt idx="316" formatCode="0">
                  <c:v>97.012</c:v>
                </c:pt>
                <c:pt idx="317" formatCode="0">
                  <c:v>95.507000000000005</c:v>
                </c:pt>
                <c:pt idx="318" formatCode="0">
                  <c:v>94.603999999999999</c:v>
                </c:pt>
                <c:pt idx="319" formatCode="0">
                  <c:v>92.703000000000003</c:v>
                </c:pt>
                <c:pt idx="320" formatCode="0">
                  <c:v>93.921000000000006</c:v>
                </c:pt>
                <c:pt idx="321" formatCode="0">
                  <c:v>94.322999999999979</c:v>
                </c:pt>
                <c:pt idx="322" formatCode="0">
                  <c:v>93.918000000000006</c:v>
                </c:pt>
                <c:pt idx="323" formatCode="0">
                  <c:v>92.977000000000004</c:v>
                </c:pt>
                <c:pt idx="324" formatCode="0">
                  <c:v>94.751999999999995</c:v>
                </c:pt>
                <c:pt idx="325" formatCode="0">
                  <c:v>94.728999999999999</c:v>
                </c:pt>
                <c:pt idx="326" formatCode="0">
                  <c:v>94.543999999999997</c:v>
                </c:pt>
                <c:pt idx="327" formatCode="0">
                  <c:v>94.037000000000006</c:v>
                </c:pt>
                <c:pt idx="328" formatCode="0">
                  <c:v>94.42</c:v>
                </c:pt>
                <c:pt idx="329" formatCode="0">
                  <c:v>94.377999999999986</c:v>
                </c:pt>
                <c:pt idx="330" formatCode="0">
                  <c:v>95.225999999999999</c:v>
                </c:pt>
                <c:pt idx="331" formatCode="0">
                  <c:v>94.843000000000004</c:v>
                </c:pt>
                <c:pt idx="332" formatCode="0">
                  <c:v>95.331000000000003</c:v>
                </c:pt>
                <c:pt idx="333" formatCode="0">
                  <c:v>95.117999999999995</c:v>
                </c:pt>
                <c:pt idx="334" formatCode="0">
                  <c:v>95.322999999999979</c:v>
                </c:pt>
                <c:pt idx="335" formatCode="0">
                  <c:v>95.670999999999978</c:v>
                </c:pt>
                <c:pt idx="336" formatCode="0">
                  <c:v>94.650999999999982</c:v>
                </c:pt>
                <c:pt idx="337" formatCode="0">
                  <c:v>94.429000000000002</c:v>
                </c:pt>
                <c:pt idx="338" formatCode="0">
                  <c:v>93.345000000000013</c:v>
                </c:pt>
                <c:pt idx="339" formatCode="0">
                  <c:v>94.049000000000007</c:v>
                </c:pt>
                <c:pt idx="340" formatCode="0">
                  <c:v>93.66</c:v>
                </c:pt>
                <c:pt idx="341" formatCode="0">
                  <c:v>93.006</c:v>
                </c:pt>
                <c:pt idx="342" formatCode="0">
                  <c:v>92.522999999999982</c:v>
                </c:pt>
                <c:pt idx="343" formatCode="0">
                  <c:v>92.371999999999986</c:v>
                </c:pt>
                <c:pt idx="344" formatCode="0">
                  <c:v>93.028999999999982</c:v>
                </c:pt>
                <c:pt idx="345" formatCode="0">
                  <c:v>94.672999999999988</c:v>
                </c:pt>
                <c:pt idx="346" formatCode="0">
                  <c:v>93.212000000000003</c:v>
                </c:pt>
                <c:pt idx="347" formatCode="0">
                  <c:v>93.477000000000004</c:v>
                </c:pt>
                <c:pt idx="348" formatCode="0">
                  <c:v>90.513000000000005</c:v>
                </c:pt>
                <c:pt idx="349" formatCode="0">
                  <c:v>92.736000000000004</c:v>
                </c:pt>
                <c:pt idx="350" formatCode="0">
                  <c:v>93.774000000000001</c:v>
                </c:pt>
                <c:pt idx="351" formatCode="0">
                  <c:v>93.22</c:v>
                </c:pt>
                <c:pt idx="352" formatCode="0">
                  <c:v>92.531000000000006</c:v>
                </c:pt>
                <c:pt idx="353" formatCode="0">
                  <c:v>90.88</c:v>
                </c:pt>
                <c:pt idx="354" formatCode="0">
                  <c:v>90.647999999999996</c:v>
                </c:pt>
                <c:pt idx="355" formatCode="0">
                  <c:v>88.688999999999979</c:v>
                </c:pt>
                <c:pt idx="356" formatCode="0">
                  <c:v>88.521000000000001</c:v>
                </c:pt>
                <c:pt idx="357" formatCode="0">
                  <c:v>82.621999999999986</c:v>
                </c:pt>
                <c:pt idx="358" formatCode="0">
                  <c:v>82.669999999999987</c:v>
                </c:pt>
                <c:pt idx="359" formatCode="0">
                  <c:v>81.45</c:v>
                </c:pt>
                <c:pt idx="360" formatCode="0">
                  <c:v>81.78</c:v>
                </c:pt>
                <c:pt idx="361" formatCode="0">
                  <c:v>81.793999999999997</c:v>
                </c:pt>
                <c:pt idx="362" formatCode="0">
                  <c:v>82.918999999999997</c:v>
                </c:pt>
                <c:pt idx="363" formatCode="0">
                  <c:v>82.988</c:v>
                </c:pt>
                <c:pt idx="364" formatCode="0">
                  <c:v>82.802999999999983</c:v>
                </c:pt>
                <c:pt idx="365" formatCode="0">
                  <c:v>83.478999999999999</c:v>
                </c:pt>
                <c:pt idx="366" formatCode="0">
                  <c:v>82.474999999999994</c:v>
                </c:pt>
                <c:pt idx="367" formatCode="0">
                  <c:v>82.114999999999995</c:v>
                </c:pt>
                <c:pt idx="368" formatCode="0">
                  <c:v>83.169999999999987</c:v>
                </c:pt>
                <c:pt idx="369" formatCode="0">
                  <c:v>84.634999999999991</c:v>
                </c:pt>
                <c:pt idx="370" formatCode="0">
                  <c:v>87.504000000000005</c:v>
                </c:pt>
                <c:pt idx="371" formatCode="0">
                  <c:v>85.582999999999998</c:v>
                </c:pt>
                <c:pt idx="372" formatCode="0">
                  <c:v>86.585999999999999</c:v>
                </c:pt>
                <c:pt idx="373" formatCode="0">
                  <c:v>86.445000000000007</c:v>
                </c:pt>
                <c:pt idx="374" formatCode="0">
                  <c:v>86.11</c:v>
                </c:pt>
                <c:pt idx="375" formatCode="0">
                  <c:v>87.638999999999982</c:v>
                </c:pt>
                <c:pt idx="376" formatCode="0">
                  <c:v>86.340999999999994</c:v>
                </c:pt>
                <c:pt idx="377" formatCode="0">
                  <c:v>87.424999999999997</c:v>
                </c:pt>
                <c:pt idx="378" formatCode="0">
                  <c:v>85.342000000000013</c:v>
                </c:pt>
                <c:pt idx="379" formatCode="0">
                  <c:v>83.712999999999994</c:v>
                </c:pt>
                <c:pt idx="380" formatCode="0">
                  <c:v>81.900999999999996</c:v>
                </c:pt>
                <c:pt idx="381" formatCode="0">
                  <c:v>81.172999999999988</c:v>
                </c:pt>
                <c:pt idx="382" formatCode="0">
                  <c:v>81.644000000000005</c:v>
                </c:pt>
                <c:pt idx="383" formatCode="0">
                  <c:v>81.241000000000128</c:v>
                </c:pt>
                <c:pt idx="384" formatCode="0">
                  <c:v>81.412000000000006</c:v>
                </c:pt>
                <c:pt idx="385" formatCode="0">
                  <c:v>81.361000000000004</c:v>
                </c:pt>
                <c:pt idx="386" formatCode="0">
                  <c:v>81.787000000000006</c:v>
                </c:pt>
                <c:pt idx="387" formatCode="0">
                  <c:v>81.959000000000003</c:v>
                </c:pt>
                <c:pt idx="388" formatCode="0">
                  <c:v>82.057999999999993</c:v>
                </c:pt>
                <c:pt idx="389" formatCode="0">
                  <c:v>82.272999999999982</c:v>
                </c:pt>
                <c:pt idx="390" formatCode="0">
                  <c:v>82.084000000000003</c:v>
                </c:pt>
                <c:pt idx="391" formatCode="0">
                  <c:v>82.260999999999996</c:v>
                </c:pt>
                <c:pt idx="392" formatCode="0">
                  <c:v>82.018000000000001</c:v>
                </c:pt>
                <c:pt idx="393" formatCode="0">
                  <c:v>82.006</c:v>
                </c:pt>
                <c:pt idx="394" formatCode="0">
                  <c:v>83.165999999999983</c:v>
                </c:pt>
                <c:pt idx="395" formatCode="0">
                  <c:v>82.4</c:v>
                </c:pt>
                <c:pt idx="396" formatCode="0">
                  <c:v>82.501000000000005</c:v>
                </c:pt>
                <c:pt idx="397" formatCode="0">
                  <c:v>82.453999999999994</c:v>
                </c:pt>
                <c:pt idx="398" formatCode="0">
                  <c:v>82.335999999999999</c:v>
                </c:pt>
                <c:pt idx="399" formatCode="0">
                  <c:v>82.664999999999992</c:v>
                </c:pt>
                <c:pt idx="400" formatCode="0">
                  <c:v>82.124999999999986</c:v>
                </c:pt>
                <c:pt idx="401" formatCode="0">
                  <c:v>81.953000000000003</c:v>
                </c:pt>
                <c:pt idx="402" formatCode="0">
                  <c:v>82.371999999999986</c:v>
                </c:pt>
                <c:pt idx="403" formatCode="0">
                  <c:v>81.831999999999994</c:v>
                </c:pt>
                <c:pt idx="404" formatCode="0">
                  <c:v>81.840999999999994</c:v>
                </c:pt>
                <c:pt idx="405" formatCode="0">
                  <c:v>82.131</c:v>
                </c:pt>
                <c:pt idx="406" formatCode="0">
                  <c:v>82.233000000000004</c:v>
                </c:pt>
                <c:pt idx="407" formatCode="0">
                  <c:v>83.799000000000007</c:v>
                </c:pt>
                <c:pt idx="408" formatCode="0">
                  <c:v>83.853999999999999</c:v>
                </c:pt>
                <c:pt idx="409" formatCode="0">
                  <c:v>84.156999999999982</c:v>
                </c:pt>
                <c:pt idx="410" formatCode="0">
                  <c:v>82.35799999999999</c:v>
                </c:pt>
                <c:pt idx="411" formatCode="0">
                  <c:v>83.498000000000005</c:v>
                </c:pt>
                <c:pt idx="412" formatCode="0">
                  <c:v>85.435000000000002</c:v>
                </c:pt>
                <c:pt idx="413" formatCode="0">
                  <c:v>87.335999999999999</c:v>
                </c:pt>
                <c:pt idx="414" formatCode="0">
                  <c:v>88.406999999999996</c:v>
                </c:pt>
                <c:pt idx="415" formatCode="0">
                  <c:v>87.174999999999983</c:v>
                </c:pt>
                <c:pt idx="416" formatCode="0">
                  <c:v>85.837000000000003</c:v>
                </c:pt>
                <c:pt idx="417" formatCode="0">
                  <c:v>90.176999999999978</c:v>
                </c:pt>
                <c:pt idx="418" formatCode="0">
                  <c:v>89.187999999999988</c:v>
                </c:pt>
                <c:pt idx="419" formatCode="0">
                  <c:v>88.620999999999981</c:v>
                </c:pt>
                <c:pt idx="420" formatCode="0">
                  <c:v>88.664999999999992</c:v>
                </c:pt>
                <c:pt idx="421" formatCode="0">
                  <c:v>87.995999999999995</c:v>
                </c:pt>
                <c:pt idx="422" formatCode="0">
                  <c:v>88.071999999999989</c:v>
                </c:pt>
                <c:pt idx="423" formatCode="0">
                  <c:v>85.165999999999983</c:v>
                </c:pt>
                <c:pt idx="424" formatCode="0">
                  <c:v>85.662999999999982</c:v>
                </c:pt>
                <c:pt idx="425" formatCode="0">
                  <c:v>83.682999999999979</c:v>
                </c:pt>
                <c:pt idx="426" formatCode="0">
                  <c:v>84.006</c:v>
                </c:pt>
                <c:pt idx="427" formatCode="0">
                  <c:v>84.692999999999998</c:v>
                </c:pt>
                <c:pt idx="428" formatCode="0">
                  <c:v>84.625999999999948</c:v>
                </c:pt>
                <c:pt idx="429" formatCode="0">
                  <c:v>93.340999999999994</c:v>
                </c:pt>
                <c:pt idx="430" formatCode="0">
                  <c:v>94.375999999999948</c:v>
                </c:pt>
                <c:pt idx="431" formatCode="0">
                  <c:v>93.665999999999983</c:v>
                </c:pt>
                <c:pt idx="432" formatCode="0">
                  <c:v>92.667999999999992</c:v>
                </c:pt>
                <c:pt idx="433" formatCode="0">
                  <c:v>94.14</c:v>
                </c:pt>
                <c:pt idx="434" formatCode="0">
                  <c:v>96.705000000000013</c:v>
                </c:pt>
                <c:pt idx="435" formatCode="0">
                  <c:v>97.334999999999994</c:v>
                </c:pt>
                <c:pt idx="436" formatCode="0">
                  <c:v>97.024999999999991</c:v>
                </c:pt>
                <c:pt idx="437" formatCode="0">
                  <c:v>97.52</c:v>
                </c:pt>
                <c:pt idx="438" formatCode="0">
                  <c:v>99.664999999999992</c:v>
                </c:pt>
                <c:pt idx="439" formatCode="0">
                  <c:v>98.592000000000013</c:v>
                </c:pt>
                <c:pt idx="440" formatCode="0">
                  <c:v>96.79</c:v>
                </c:pt>
                <c:pt idx="441" formatCode="0">
                  <c:v>97.793999999999997</c:v>
                </c:pt>
                <c:pt idx="442" formatCode="0">
                  <c:v>97.727999999999994</c:v>
                </c:pt>
                <c:pt idx="443" formatCode="0">
                  <c:v>100.705</c:v>
                </c:pt>
                <c:pt idx="444" formatCode="0">
                  <c:v>100.38800000000001</c:v>
                </c:pt>
                <c:pt idx="445" formatCode="0">
                  <c:v>102.836</c:v>
                </c:pt>
                <c:pt idx="446" formatCode="0">
                  <c:v>106.76900000000002</c:v>
                </c:pt>
                <c:pt idx="447" formatCode="0">
                  <c:v>105.94600000000013</c:v>
                </c:pt>
                <c:pt idx="448" formatCode="0">
                  <c:v>106.3</c:v>
                </c:pt>
                <c:pt idx="449" formatCode="0">
                  <c:v>118.224</c:v>
                </c:pt>
                <c:pt idx="450" formatCode="0">
                  <c:v>123.20699999999999</c:v>
                </c:pt>
                <c:pt idx="451" formatCode="0">
                  <c:v>126.765</c:v>
                </c:pt>
                <c:pt idx="452" formatCode="0">
                  <c:v>133.399</c:v>
                </c:pt>
                <c:pt idx="453" formatCode="0">
                  <c:v>122.35899999999998</c:v>
                </c:pt>
                <c:pt idx="454" formatCode="0">
                  <c:v>126.492</c:v>
                </c:pt>
                <c:pt idx="455" formatCode="0">
                  <c:v>123.32599999999998</c:v>
                </c:pt>
                <c:pt idx="456" formatCode="0">
                  <c:v>107.985</c:v>
                </c:pt>
                <c:pt idx="457" formatCode="0">
                  <c:v>124.732</c:v>
                </c:pt>
                <c:pt idx="458" formatCode="0">
                  <c:v>125.33499999999999</c:v>
                </c:pt>
                <c:pt idx="459" formatCode="0">
                  <c:v>113.3</c:v>
                </c:pt>
                <c:pt idx="460" formatCode="0">
                  <c:v>114.40400000000002</c:v>
                </c:pt>
                <c:pt idx="461" formatCode="0">
                  <c:v>128.874</c:v>
                </c:pt>
                <c:pt idx="462" formatCode="0">
                  <c:v>123.663</c:v>
                </c:pt>
                <c:pt idx="463" formatCode="0">
                  <c:v>129.58100000000007</c:v>
                </c:pt>
                <c:pt idx="464" formatCode="0">
                  <c:v>125.57199999999999</c:v>
                </c:pt>
                <c:pt idx="465" formatCode="0">
                  <c:v>127.057</c:v>
                </c:pt>
                <c:pt idx="466" formatCode="0">
                  <c:v>127.509</c:v>
                </c:pt>
                <c:pt idx="467" formatCode="0">
                  <c:v>125.309</c:v>
                </c:pt>
                <c:pt idx="468" formatCode="0">
                  <c:v>127.43400000000013</c:v>
                </c:pt>
                <c:pt idx="469" formatCode="0">
                  <c:v>127.473</c:v>
                </c:pt>
                <c:pt idx="470" formatCode="0">
                  <c:v>128.501</c:v>
                </c:pt>
                <c:pt idx="471" formatCode="0">
                  <c:v>125.78</c:v>
                </c:pt>
                <c:pt idx="472" formatCode="0">
                  <c:v>122.64999999999999</c:v>
                </c:pt>
                <c:pt idx="473" formatCode="0">
                  <c:v>124.354</c:v>
                </c:pt>
                <c:pt idx="474" formatCode="0">
                  <c:v>140.73899999999998</c:v>
                </c:pt>
                <c:pt idx="475" formatCode="0">
                  <c:v>137.035</c:v>
                </c:pt>
                <c:pt idx="476" formatCode="0">
                  <c:v>130.32100000000025</c:v>
                </c:pt>
                <c:pt idx="477" formatCode="0">
                  <c:v>126.548</c:v>
                </c:pt>
                <c:pt idx="478" formatCode="0">
                  <c:v>123.96599999999999</c:v>
                </c:pt>
                <c:pt idx="479" formatCode="0">
                  <c:v>129.92200000000025</c:v>
                </c:pt>
                <c:pt idx="480" formatCode="0">
                  <c:v>130</c:v>
                </c:pt>
                <c:pt idx="481" formatCode="0">
                  <c:v>131.48500000000001</c:v>
                </c:pt>
                <c:pt idx="482" formatCode="0">
                  <c:v>143.56399999999999</c:v>
                </c:pt>
                <c:pt idx="483" formatCode="0">
                  <c:v>163.35000000000025</c:v>
                </c:pt>
                <c:pt idx="484" formatCode="0">
                  <c:v>165.02500000000001</c:v>
                </c:pt>
                <c:pt idx="485" formatCode="0">
                  <c:v>162.88500000000025</c:v>
                </c:pt>
                <c:pt idx="486" formatCode="0">
                  <c:v>161.18100000000001</c:v>
                </c:pt>
                <c:pt idx="487" formatCode="0">
                  <c:v>162.14099999999999</c:v>
                </c:pt>
                <c:pt idx="488" formatCode="0">
                  <c:v>157.02000000000001</c:v>
                </c:pt>
                <c:pt idx="489" formatCode="0">
                  <c:v>156.68</c:v>
                </c:pt>
                <c:pt idx="490" formatCode="0">
                  <c:v>157.011</c:v>
                </c:pt>
                <c:pt idx="491" formatCode="0">
                  <c:v>152.43100000000001</c:v>
                </c:pt>
                <c:pt idx="492" formatCode="0">
                  <c:v>153.06200000000001</c:v>
                </c:pt>
                <c:pt idx="493" formatCode="0">
                  <c:v>154.04499999999999</c:v>
                </c:pt>
                <c:pt idx="494" formatCode="0">
                  <c:v>146.77399999999992</c:v>
                </c:pt>
                <c:pt idx="495" formatCode="0">
                  <c:v>141.078</c:v>
                </c:pt>
                <c:pt idx="496" formatCode="0">
                  <c:v>144.37800000000001</c:v>
                </c:pt>
                <c:pt idx="497" formatCode="0">
                  <c:v>145.56200000000001</c:v>
                </c:pt>
                <c:pt idx="498" formatCode="0">
                  <c:v>134.25</c:v>
                </c:pt>
                <c:pt idx="499" formatCode="0">
                  <c:v>136.636</c:v>
                </c:pt>
                <c:pt idx="500" formatCode="0">
                  <c:v>144.65100000000001</c:v>
                </c:pt>
                <c:pt idx="501" formatCode="0">
                  <c:v>142.50200000000001</c:v>
                </c:pt>
                <c:pt idx="502" formatCode="0">
                  <c:v>137.923</c:v>
                </c:pt>
                <c:pt idx="503" formatCode="0">
                  <c:v>136.34</c:v>
                </c:pt>
                <c:pt idx="504" formatCode="0">
                  <c:v>143.12800000000001</c:v>
                </c:pt>
                <c:pt idx="505" formatCode="0">
                  <c:v>134.83500000000001</c:v>
                </c:pt>
                <c:pt idx="506" formatCode="0">
                  <c:v>135.50900000000001</c:v>
                </c:pt>
                <c:pt idx="507" formatCode="0">
                  <c:v>120.52800000000001</c:v>
                </c:pt>
                <c:pt idx="508" formatCode="0">
                  <c:v>120.821</c:v>
                </c:pt>
                <c:pt idx="509" formatCode="0">
                  <c:v>130.55200000000025</c:v>
                </c:pt>
                <c:pt idx="510" formatCode="0">
                  <c:v>144.53100000000001</c:v>
                </c:pt>
                <c:pt idx="511" formatCode="0">
                  <c:v>148.83500000000001</c:v>
                </c:pt>
                <c:pt idx="512" formatCode="0">
                  <c:v>148.37</c:v>
                </c:pt>
                <c:pt idx="513" formatCode="0">
                  <c:v>149.45600000000007</c:v>
                </c:pt>
                <c:pt idx="514" formatCode="0">
                  <c:v>149.26499999999999</c:v>
                </c:pt>
                <c:pt idx="515" formatCode="0">
                  <c:v>143</c:v>
                </c:pt>
                <c:pt idx="516" formatCode="0">
                  <c:v>150</c:v>
                </c:pt>
                <c:pt idx="517" formatCode="0">
                  <c:v>145</c:v>
                </c:pt>
                <c:pt idx="518" formatCode="0">
                  <c:v>145</c:v>
                </c:pt>
                <c:pt idx="519" formatCode="0">
                  <c:v>157</c:v>
                </c:pt>
                <c:pt idx="520" formatCode="0">
                  <c:v>174</c:v>
                </c:pt>
                <c:pt idx="521" formatCode="0">
                  <c:v>174</c:v>
                </c:pt>
                <c:pt idx="522" formatCode="0">
                  <c:v>184</c:v>
                </c:pt>
                <c:pt idx="523" formatCode="0">
                  <c:v>178</c:v>
                </c:pt>
              </c:numCache>
            </c:numRef>
          </c:val>
        </c:ser>
        <c:ser>
          <c:idx val="4"/>
          <c:order val="4"/>
          <c:tx>
            <c:strRef>
              <c:f>Sheet1!$F$5</c:f>
              <c:strCache>
                <c:ptCount val="1"/>
                <c:pt idx="0">
                  <c:v>Lithuania</c:v>
                </c:pt>
              </c:strCache>
            </c:strRef>
          </c:tx>
          <c:spPr>
            <a:ln w="38100">
              <a:solidFill>
                <a:srgbClr val="00FF00"/>
              </a:solidFill>
            </a:ln>
          </c:spPr>
          <c:marker>
            <c:symbol val="none"/>
          </c:marker>
          <c:cat>
            <c:numRef>
              <c:f>Sheet1!$A$496:$A$1020</c:f>
              <c:numCache>
                <c:formatCode>yyyy/mm/dd</c:formatCode>
                <c:ptCount val="525"/>
                <c:pt idx="0">
                  <c:v>40134</c:v>
                </c:pt>
                <c:pt idx="1">
                  <c:v>40135</c:v>
                </c:pt>
                <c:pt idx="2">
                  <c:v>40136</c:v>
                </c:pt>
                <c:pt idx="3">
                  <c:v>40137</c:v>
                </c:pt>
                <c:pt idx="4">
                  <c:v>40140</c:v>
                </c:pt>
                <c:pt idx="5">
                  <c:v>40141</c:v>
                </c:pt>
                <c:pt idx="6">
                  <c:v>40142</c:v>
                </c:pt>
                <c:pt idx="7">
                  <c:v>40143</c:v>
                </c:pt>
                <c:pt idx="8">
                  <c:v>40144</c:v>
                </c:pt>
                <c:pt idx="9">
                  <c:v>40147</c:v>
                </c:pt>
                <c:pt idx="10">
                  <c:v>40148</c:v>
                </c:pt>
                <c:pt idx="11">
                  <c:v>40149</c:v>
                </c:pt>
                <c:pt idx="12">
                  <c:v>40150</c:v>
                </c:pt>
                <c:pt idx="13">
                  <c:v>40151</c:v>
                </c:pt>
                <c:pt idx="14">
                  <c:v>40154</c:v>
                </c:pt>
                <c:pt idx="15">
                  <c:v>40155</c:v>
                </c:pt>
                <c:pt idx="16">
                  <c:v>40156</c:v>
                </c:pt>
                <c:pt idx="17">
                  <c:v>40157</c:v>
                </c:pt>
                <c:pt idx="18">
                  <c:v>40158</c:v>
                </c:pt>
                <c:pt idx="19">
                  <c:v>40161</c:v>
                </c:pt>
                <c:pt idx="20">
                  <c:v>40162</c:v>
                </c:pt>
                <c:pt idx="21">
                  <c:v>40163</c:v>
                </c:pt>
                <c:pt idx="22">
                  <c:v>40164</c:v>
                </c:pt>
                <c:pt idx="23">
                  <c:v>40165</c:v>
                </c:pt>
                <c:pt idx="24">
                  <c:v>40168</c:v>
                </c:pt>
                <c:pt idx="25">
                  <c:v>40169</c:v>
                </c:pt>
                <c:pt idx="26">
                  <c:v>40170</c:v>
                </c:pt>
                <c:pt idx="27">
                  <c:v>40171</c:v>
                </c:pt>
                <c:pt idx="28">
                  <c:v>40172</c:v>
                </c:pt>
                <c:pt idx="29">
                  <c:v>40175</c:v>
                </c:pt>
                <c:pt idx="30">
                  <c:v>40176</c:v>
                </c:pt>
                <c:pt idx="31">
                  <c:v>40177</c:v>
                </c:pt>
                <c:pt idx="32">
                  <c:v>40178</c:v>
                </c:pt>
                <c:pt idx="33">
                  <c:v>40179</c:v>
                </c:pt>
                <c:pt idx="34">
                  <c:v>40182</c:v>
                </c:pt>
                <c:pt idx="35">
                  <c:v>40183</c:v>
                </c:pt>
                <c:pt idx="36">
                  <c:v>40184</c:v>
                </c:pt>
                <c:pt idx="37">
                  <c:v>40185</c:v>
                </c:pt>
                <c:pt idx="38">
                  <c:v>40186</c:v>
                </c:pt>
                <c:pt idx="39">
                  <c:v>40189</c:v>
                </c:pt>
                <c:pt idx="40">
                  <c:v>40190</c:v>
                </c:pt>
                <c:pt idx="41">
                  <c:v>40191</c:v>
                </c:pt>
                <c:pt idx="42">
                  <c:v>40192</c:v>
                </c:pt>
                <c:pt idx="43">
                  <c:v>40193</c:v>
                </c:pt>
                <c:pt idx="44">
                  <c:v>40196</c:v>
                </c:pt>
                <c:pt idx="45">
                  <c:v>40197</c:v>
                </c:pt>
                <c:pt idx="46">
                  <c:v>40198</c:v>
                </c:pt>
                <c:pt idx="47">
                  <c:v>40199</c:v>
                </c:pt>
                <c:pt idx="48">
                  <c:v>40200</c:v>
                </c:pt>
                <c:pt idx="49">
                  <c:v>40203</c:v>
                </c:pt>
                <c:pt idx="50">
                  <c:v>40204</c:v>
                </c:pt>
                <c:pt idx="51">
                  <c:v>40205</c:v>
                </c:pt>
                <c:pt idx="52">
                  <c:v>40206</c:v>
                </c:pt>
                <c:pt idx="53">
                  <c:v>40207</c:v>
                </c:pt>
                <c:pt idx="54">
                  <c:v>40210</c:v>
                </c:pt>
                <c:pt idx="55">
                  <c:v>40211</c:v>
                </c:pt>
                <c:pt idx="56">
                  <c:v>40212</c:v>
                </c:pt>
                <c:pt idx="57">
                  <c:v>40213</c:v>
                </c:pt>
                <c:pt idx="58">
                  <c:v>40214</c:v>
                </c:pt>
                <c:pt idx="59">
                  <c:v>40217</c:v>
                </c:pt>
                <c:pt idx="60">
                  <c:v>40218</c:v>
                </c:pt>
                <c:pt idx="61">
                  <c:v>40219</c:v>
                </c:pt>
                <c:pt idx="62">
                  <c:v>40220</c:v>
                </c:pt>
                <c:pt idx="63">
                  <c:v>40221</c:v>
                </c:pt>
                <c:pt idx="64">
                  <c:v>40224</c:v>
                </c:pt>
                <c:pt idx="65">
                  <c:v>40225</c:v>
                </c:pt>
                <c:pt idx="66">
                  <c:v>40226</c:v>
                </c:pt>
                <c:pt idx="67">
                  <c:v>40227</c:v>
                </c:pt>
                <c:pt idx="68">
                  <c:v>40228</c:v>
                </c:pt>
                <c:pt idx="69">
                  <c:v>40231</c:v>
                </c:pt>
                <c:pt idx="70">
                  <c:v>40232</c:v>
                </c:pt>
                <c:pt idx="71">
                  <c:v>40233</c:v>
                </c:pt>
                <c:pt idx="72">
                  <c:v>40234</c:v>
                </c:pt>
                <c:pt idx="73">
                  <c:v>40235</c:v>
                </c:pt>
                <c:pt idx="74">
                  <c:v>40238</c:v>
                </c:pt>
                <c:pt idx="75">
                  <c:v>40239</c:v>
                </c:pt>
                <c:pt idx="76">
                  <c:v>40240</c:v>
                </c:pt>
                <c:pt idx="77">
                  <c:v>40241</c:v>
                </c:pt>
                <c:pt idx="78">
                  <c:v>40242</c:v>
                </c:pt>
                <c:pt idx="79">
                  <c:v>40245</c:v>
                </c:pt>
                <c:pt idx="80">
                  <c:v>40246</c:v>
                </c:pt>
                <c:pt idx="81">
                  <c:v>40247</c:v>
                </c:pt>
                <c:pt idx="82">
                  <c:v>40248</c:v>
                </c:pt>
                <c:pt idx="83">
                  <c:v>40249</c:v>
                </c:pt>
                <c:pt idx="84">
                  <c:v>40252</c:v>
                </c:pt>
                <c:pt idx="85">
                  <c:v>40253</c:v>
                </c:pt>
                <c:pt idx="86">
                  <c:v>40254</c:v>
                </c:pt>
                <c:pt idx="87">
                  <c:v>40255</c:v>
                </c:pt>
                <c:pt idx="88">
                  <c:v>40256</c:v>
                </c:pt>
                <c:pt idx="89">
                  <c:v>40259</c:v>
                </c:pt>
                <c:pt idx="90">
                  <c:v>40260</c:v>
                </c:pt>
                <c:pt idx="91">
                  <c:v>40261</c:v>
                </c:pt>
                <c:pt idx="92">
                  <c:v>40262</c:v>
                </c:pt>
                <c:pt idx="93">
                  <c:v>40263</c:v>
                </c:pt>
                <c:pt idx="94">
                  <c:v>40266</c:v>
                </c:pt>
                <c:pt idx="95">
                  <c:v>40267</c:v>
                </c:pt>
                <c:pt idx="96">
                  <c:v>40268</c:v>
                </c:pt>
                <c:pt idx="97">
                  <c:v>40269</c:v>
                </c:pt>
                <c:pt idx="98">
                  <c:v>40270</c:v>
                </c:pt>
                <c:pt idx="99">
                  <c:v>40273</c:v>
                </c:pt>
                <c:pt idx="100">
                  <c:v>40274</c:v>
                </c:pt>
                <c:pt idx="101">
                  <c:v>40275</c:v>
                </c:pt>
                <c:pt idx="102">
                  <c:v>40276</c:v>
                </c:pt>
                <c:pt idx="103">
                  <c:v>40277</c:v>
                </c:pt>
                <c:pt idx="104">
                  <c:v>40280</c:v>
                </c:pt>
                <c:pt idx="105">
                  <c:v>40281</c:v>
                </c:pt>
                <c:pt idx="106">
                  <c:v>40282</c:v>
                </c:pt>
                <c:pt idx="107">
                  <c:v>40283</c:v>
                </c:pt>
                <c:pt idx="108">
                  <c:v>40284</c:v>
                </c:pt>
                <c:pt idx="109">
                  <c:v>40287</c:v>
                </c:pt>
                <c:pt idx="110">
                  <c:v>40288</c:v>
                </c:pt>
                <c:pt idx="111">
                  <c:v>40289</c:v>
                </c:pt>
                <c:pt idx="112">
                  <c:v>40290</c:v>
                </c:pt>
                <c:pt idx="113">
                  <c:v>40291</c:v>
                </c:pt>
                <c:pt idx="114">
                  <c:v>40294</c:v>
                </c:pt>
                <c:pt idx="115">
                  <c:v>40295</c:v>
                </c:pt>
                <c:pt idx="116">
                  <c:v>40296</c:v>
                </c:pt>
                <c:pt idx="117">
                  <c:v>40297</c:v>
                </c:pt>
                <c:pt idx="118">
                  <c:v>40298</c:v>
                </c:pt>
                <c:pt idx="119">
                  <c:v>40301</c:v>
                </c:pt>
                <c:pt idx="120">
                  <c:v>40302</c:v>
                </c:pt>
                <c:pt idx="121">
                  <c:v>40303</c:v>
                </c:pt>
                <c:pt idx="122">
                  <c:v>40304</c:v>
                </c:pt>
                <c:pt idx="123">
                  <c:v>40305</c:v>
                </c:pt>
                <c:pt idx="124">
                  <c:v>40308</c:v>
                </c:pt>
                <c:pt idx="125">
                  <c:v>40309</c:v>
                </c:pt>
                <c:pt idx="126">
                  <c:v>40310</c:v>
                </c:pt>
                <c:pt idx="127">
                  <c:v>40311</c:v>
                </c:pt>
                <c:pt idx="128">
                  <c:v>40312</c:v>
                </c:pt>
                <c:pt idx="129">
                  <c:v>40315</c:v>
                </c:pt>
                <c:pt idx="130">
                  <c:v>40316</c:v>
                </c:pt>
                <c:pt idx="131">
                  <c:v>40317</c:v>
                </c:pt>
                <c:pt idx="132">
                  <c:v>40318</c:v>
                </c:pt>
                <c:pt idx="133">
                  <c:v>40319</c:v>
                </c:pt>
                <c:pt idx="134">
                  <c:v>40322</c:v>
                </c:pt>
                <c:pt idx="135">
                  <c:v>40323</c:v>
                </c:pt>
                <c:pt idx="136">
                  <c:v>40324</c:v>
                </c:pt>
                <c:pt idx="137">
                  <c:v>40325</c:v>
                </c:pt>
                <c:pt idx="138">
                  <c:v>40326</c:v>
                </c:pt>
                <c:pt idx="139">
                  <c:v>40329</c:v>
                </c:pt>
                <c:pt idx="140">
                  <c:v>40330</c:v>
                </c:pt>
                <c:pt idx="141">
                  <c:v>40331</c:v>
                </c:pt>
                <c:pt idx="142">
                  <c:v>40332</c:v>
                </c:pt>
                <c:pt idx="143">
                  <c:v>40333</c:v>
                </c:pt>
                <c:pt idx="144">
                  <c:v>40336</c:v>
                </c:pt>
                <c:pt idx="145">
                  <c:v>40337</c:v>
                </c:pt>
                <c:pt idx="146">
                  <c:v>40338</c:v>
                </c:pt>
                <c:pt idx="147">
                  <c:v>40339</c:v>
                </c:pt>
                <c:pt idx="148">
                  <c:v>40340</c:v>
                </c:pt>
                <c:pt idx="149">
                  <c:v>40343</c:v>
                </c:pt>
                <c:pt idx="150">
                  <c:v>40344</c:v>
                </c:pt>
                <c:pt idx="151">
                  <c:v>40345</c:v>
                </c:pt>
                <c:pt idx="152">
                  <c:v>40346</c:v>
                </c:pt>
                <c:pt idx="153">
                  <c:v>40347</c:v>
                </c:pt>
                <c:pt idx="154">
                  <c:v>40350</c:v>
                </c:pt>
                <c:pt idx="155">
                  <c:v>40351</c:v>
                </c:pt>
                <c:pt idx="156">
                  <c:v>40352</c:v>
                </c:pt>
                <c:pt idx="157">
                  <c:v>40353</c:v>
                </c:pt>
                <c:pt idx="158">
                  <c:v>40354</c:v>
                </c:pt>
                <c:pt idx="159">
                  <c:v>40357</c:v>
                </c:pt>
                <c:pt idx="160">
                  <c:v>40358</c:v>
                </c:pt>
                <c:pt idx="161">
                  <c:v>40359</c:v>
                </c:pt>
                <c:pt idx="162">
                  <c:v>40360</c:v>
                </c:pt>
                <c:pt idx="163">
                  <c:v>40361</c:v>
                </c:pt>
                <c:pt idx="164">
                  <c:v>40364</c:v>
                </c:pt>
                <c:pt idx="165">
                  <c:v>40365</c:v>
                </c:pt>
                <c:pt idx="166">
                  <c:v>40366</c:v>
                </c:pt>
                <c:pt idx="167">
                  <c:v>40367</c:v>
                </c:pt>
                <c:pt idx="168">
                  <c:v>40368</c:v>
                </c:pt>
                <c:pt idx="169">
                  <c:v>40371</c:v>
                </c:pt>
                <c:pt idx="170">
                  <c:v>40372</c:v>
                </c:pt>
                <c:pt idx="171">
                  <c:v>40373</c:v>
                </c:pt>
                <c:pt idx="172">
                  <c:v>40374</c:v>
                </c:pt>
                <c:pt idx="173">
                  <c:v>40375</c:v>
                </c:pt>
                <c:pt idx="174">
                  <c:v>40378</c:v>
                </c:pt>
                <c:pt idx="175">
                  <c:v>40379</c:v>
                </c:pt>
                <c:pt idx="176">
                  <c:v>40380</c:v>
                </c:pt>
                <c:pt idx="177">
                  <c:v>40381</c:v>
                </c:pt>
                <c:pt idx="178">
                  <c:v>40382</c:v>
                </c:pt>
                <c:pt idx="179">
                  <c:v>40385</c:v>
                </c:pt>
                <c:pt idx="180">
                  <c:v>40386</c:v>
                </c:pt>
                <c:pt idx="181">
                  <c:v>40387</c:v>
                </c:pt>
                <c:pt idx="182">
                  <c:v>40388</c:v>
                </c:pt>
                <c:pt idx="183">
                  <c:v>40389</c:v>
                </c:pt>
                <c:pt idx="184">
                  <c:v>40392</c:v>
                </c:pt>
                <c:pt idx="185">
                  <c:v>40393</c:v>
                </c:pt>
                <c:pt idx="186">
                  <c:v>40394</c:v>
                </c:pt>
                <c:pt idx="187">
                  <c:v>40395</c:v>
                </c:pt>
                <c:pt idx="188">
                  <c:v>40396</c:v>
                </c:pt>
                <c:pt idx="189">
                  <c:v>40399</c:v>
                </c:pt>
                <c:pt idx="190">
                  <c:v>40400</c:v>
                </c:pt>
                <c:pt idx="191">
                  <c:v>40401</c:v>
                </c:pt>
                <c:pt idx="192">
                  <c:v>40402</c:v>
                </c:pt>
                <c:pt idx="193">
                  <c:v>40403</c:v>
                </c:pt>
                <c:pt idx="194">
                  <c:v>40406</c:v>
                </c:pt>
                <c:pt idx="195">
                  <c:v>40407</c:v>
                </c:pt>
                <c:pt idx="196">
                  <c:v>40408</c:v>
                </c:pt>
                <c:pt idx="197">
                  <c:v>40409</c:v>
                </c:pt>
                <c:pt idx="198">
                  <c:v>40410</c:v>
                </c:pt>
                <c:pt idx="199">
                  <c:v>40413</c:v>
                </c:pt>
                <c:pt idx="200">
                  <c:v>40414</c:v>
                </c:pt>
                <c:pt idx="201">
                  <c:v>40415</c:v>
                </c:pt>
                <c:pt idx="202">
                  <c:v>40416</c:v>
                </c:pt>
                <c:pt idx="203">
                  <c:v>40417</c:v>
                </c:pt>
                <c:pt idx="204">
                  <c:v>40420</c:v>
                </c:pt>
                <c:pt idx="205">
                  <c:v>40421</c:v>
                </c:pt>
                <c:pt idx="206">
                  <c:v>40422</c:v>
                </c:pt>
                <c:pt idx="207">
                  <c:v>40423</c:v>
                </c:pt>
                <c:pt idx="208">
                  <c:v>40424</c:v>
                </c:pt>
                <c:pt idx="209">
                  <c:v>40427</c:v>
                </c:pt>
                <c:pt idx="210">
                  <c:v>40428</c:v>
                </c:pt>
                <c:pt idx="211">
                  <c:v>40429</c:v>
                </c:pt>
                <c:pt idx="212">
                  <c:v>40430</c:v>
                </c:pt>
                <c:pt idx="213">
                  <c:v>40431</c:v>
                </c:pt>
                <c:pt idx="214">
                  <c:v>40434</c:v>
                </c:pt>
                <c:pt idx="215">
                  <c:v>40435</c:v>
                </c:pt>
                <c:pt idx="216">
                  <c:v>40436</c:v>
                </c:pt>
                <c:pt idx="217">
                  <c:v>40437</c:v>
                </c:pt>
                <c:pt idx="218">
                  <c:v>40438</c:v>
                </c:pt>
                <c:pt idx="219">
                  <c:v>40441</c:v>
                </c:pt>
                <c:pt idx="220">
                  <c:v>40442</c:v>
                </c:pt>
                <c:pt idx="221">
                  <c:v>40443</c:v>
                </c:pt>
                <c:pt idx="222">
                  <c:v>40444</c:v>
                </c:pt>
                <c:pt idx="223">
                  <c:v>40445</c:v>
                </c:pt>
                <c:pt idx="224">
                  <c:v>40448</c:v>
                </c:pt>
                <c:pt idx="225">
                  <c:v>40449</c:v>
                </c:pt>
                <c:pt idx="226">
                  <c:v>40450</c:v>
                </c:pt>
                <c:pt idx="227">
                  <c:v>40451</c:v>
                </c:pt>
                <c:pt idx="228">
                  <c:v>40452</c:v>
                </c:pt>
                <c:pt idx="229">
                  <c:v>40455</c:v>
                </c:pt>
                <c:pt idx="230">
                  <c:v>40456</c:v>
                </c:pt>
                <c:pt idx="231">
                  <c:v>40457</c:v>
                </c:pt>
                <c:pt idx="232">
                  <c:v>40458</c:v>
                </c:pt>
                <c:pt idx="233">
                  <c:v>40459</c:v>
                </c:pt>
                <c:pt idx="234">
                  <c:v>40462</c:v>
                </c:pt>
                <c:pt idx="235">
                  <c:v>40463</c:v>
                </c:pt>
                <c:pt idx="236">
                  <c:v>40464</c:v>
                </c:pt>
                <c:pt idx="237">
                  <c:v>40465</c:v>
                </c:pt>
                <c:pt idx="238">
                  <c:v>40466</c:v>
                </c:pt>
                <c:pt idx="239">
                  <c:v>40469</c:v>
                </c:pt>
                <c:pt idx="240">
                  <c:v>40470</c:v>
                </c:pt>
                <c:pt idx="241">
                  <c:v>40471</c:v>
                </c:pt>
                <c:pt idx="242">
                  <c:v>40472</c:v>
                </c:pt>
                <c:pt idx="243">
                  <c:v>40473</c:v>
                </c:pt>
                <c:pt idx="244">
                  <c:v>40476</c:v>
                </c:pt>
                <c:pt idx="245">
                  <c:v>40477</c:v>
                </c:pt>
                <c:pt idx="246">
                  <c:v>40478</c:v>
                </c:pt>
                <c:pt idx="247">
                  <c:v>40479</c:v>
                </c:pt>
                <c:pt idx="248">
                  <c:v>40480</c:v>
                </c:pt>
                <c:pt idx="249">
                  <c:v>40483</c:v>
                </c:pt>
                <c:pt idx="250">
                  <c:v>40484</c:v>
                </c:pt>
                <c:pt idx="251">
                  <c:v>40485</c:v>
                </c:pt>
                <c:pt idx="252">
                  <c:v>40486</c:v>
                </c:pt>
                <c:pt idx="253">
                  <c:v>40487</c:v>
                </c:pt>
                <c:pt idx="254">
                  <c:v>40490</c:v>
                </c:pt>
                <c:pt idx="255">
                  <c:v>40491</c:v>
                </c:pt>
                <c:pt idx="256">
                  <c:v>40492</c:v>
                </c:pt>
                <c:pt idx="257">
                  <c:v>40493</c:v>
                </c:pt>
                <c:pt idx="258">
                  <c:v>40494</c:v>
                </c:pt>
                <c:pt idx="259">
                  <c:v>40497</c:v>
                </c:pt>
                <c:pt idx="260">
                  <c:v>40498</c:v>
                </c:pt>
                <c:pt idx="261">
                  <c:v>40499</c:v>
                </c:pt>
                <c:pt idx="262">
                  <c:v>40500</c:v>
                </c:pt>
                <c:pt idx="263">
                  <c:v>40501</c:v>
                </c:pt>
                <c:pt idx="264">
                  <c:v>40504</c:v>
                </c:pt>
                <c:pt idx="265">
                  <c:v>40505</c:v>
                </c:pt>
                <c:pt idx="266">
                  <c:v>40506</c:v>
                </c:pt>
                <c:pt idx="267">
                  <c:v>40507</c:v>
                </c:pt>
                <c:pt idx="268">
                  <c:v>40508</c:v>
                </c:pt>
                <c:pt idx="269">
                  <c:v>40511</c:v>
                </c:pt>
                <c:pt idx="270">
                  <c:v>40512</c:v>
                </c:pt>
                <c:pt idx="271">
                  <c:v>40513</c:v>
                </c:pt>
                <c:pt idx="272">
                  <c:v>40514</c:v>
                </c:pt>
                <c:pt idx="273">
                  <c:v>40515</c:v>
                </c:pt>
                <c:pt idx="274">
                  <c:v>40518</c:v>
                </c:pt>
                <c:pt idx="275">
                  <c:v>40519</c:v>
                </c:pt>
                <c:pt idx="276">
                  <c:v>40520</c:v>
                </c:pt>
                <c:pt idx="277">
                  <c:v>40521</c:v>
                </c:pt>
                <c:pt idx="278">
                  <c:v>40522</c:v>
                </c:pt>
                <c:pt idx="279">
                  <c:v>40525</c:v>
                </c:pt>
                <c:pt idx="280">
                  <c:v>40526</c:v>
                </c:pt>
                <c:pt idx="281">
                  <c:v>40527</c:v>
                </c:pt>
                <c:pt idx="282">
                  <c:v>40528</c:v>
                </c:pt>
                <c:pt idx="283">
                  <c:v>40529</c:v>
                </c:pt>
                <c:pt idx="284">
                  <c:v>40532</c:v>
                </c:pt>
                <c:pt idx="285">
                  <c:v>40533</c:v>
                </c:pt>
                <c:pt idx="286">
                  <c:v>40534</c:v>
                </c:pt>
                <c:pt idx="287">
                  <c:v>40535</c:v>
                </c:pt>
                <c:pt idx="288">
                  <c:v>40536</c:v>
                </c:pt>
                <c:pt idx="289">
                  <c:v>40539</c:v>
                </c:pt>
                <c:pt idx="290">
                  <c:v>40540</c:v>
                </c:pt>
                <c:pt idx="291">
                  <c:v>40541</c:v>
                </c:pt>
                <c:pt idx="292">
                  <c:v>40542</c:v>
                </c:pt>
                <c:pt idx="293">
                  <c:v>40543</c:v>
                </c:pt>
                <c:pt idx="294">
                  <c:v>40546</c:v>
                </c:pt>
                <c:pt idx="295">
                  <c:v>40547</c:v>
                </c:pt>
                <c:pt idx="296">
                  <c:v>40548</c:v>
                </c:pt>
                <c:pt idx="297">
                  <c:v>40549</c:v>
                </c:pt>
                <c:pt idx="298">
                  <c:v>40550</c:v>
                </c:pt>
                <c:pt idx="299">
                  <c:v>40553</c:v>
                </c:pt>
                <c:pt idx="300">
                  <c:v>40554</c:v>
                </c:pt>
                <c:pt idx="301">
                  <c:v>40555</c:v>
                </c:pt>
                <c:pt idx="302">
                  <c:v>40556</c:v>
                </c:pt>
                <c:pt idx="303">
                  <c:v>40557</c:v>
                </c:pt>
                <c:pt idx="304">
                  <c:v>40560</c:v>
                </c:pt>
                <c:pt idx="305">
                  <c:v>40561</c:v>
                </c:pt>
                <c:pt idx="306">
                  <c:v>40562</c:v>
                </c:pt>
                <c:pt idx="307">
                  <c:v>40563</c:v>
                </c:pt>
                <c:pt idx="308">
                  <c:v>40564</c:v>
                </c:pt>
                <c:pt idx="309">
                  <c:v>40567</c:v>
                </c:pt>
                <c:pt idx="310">
                  <c:v>40568</c:v>
                </c:pt>
                <c:pt idx="311">
                  <c:v>40569</c:v>
                </c:pt>
                <c:pt idx="312">
                  <c:v>40570</c:v>
                </c:pt>
                <c:pt idx="313">
                  <c:v>40571</c:v>
                </c:pt>
                <c:pt idx="314">
                  <c:v>40574</c:v>
                </c:pt>
                <c:pt idx="315">
                  <c:v>40575</c:v>
                </c:pt>
                <c:pt idx="316">
                  <c:v>40576</c:v>
                </c:pt>
                <c:pt idx="317">
                  <c:v>40577</c:v>
                </c:pt>
                <c:pt idx="318">
                  <c:v>40578</c:v>
                </c:pt>
                <c:pt idx="319">
                  <c:v>40581</c:v>
                </c:pt>
                <c:pt idx="320">
                  <c:v>40582</c:v>
                </c:pt>
                <c:pt idx="321">
                  <c:v>40583</c:v>
                </c:pt>
                <c:pt idx="322">
                  <c:v>40584</c:v>
                </c:pt>
                <c:pt idx="323">
                  <c:v>40585</c:v>
                </c:pt>
                <c:pt idx="324">
                  <c:v>40588</c:v>
                </c:pt>
                <c:pt idx="325">
                  <c:v>40589</c:v>
                </c:pt>
                <c:pt idx="326">
                  <c:v>40590</c:v>
                </c:pt>
                <c:pt idx="327">
                  <c:v>40591</c:v>
                </c:pt>
                <c:pt idx="328">
                  <c:v>40592</c:v>
                </c:pt>
                <c:pt idx="329">
                  <c:v>40595</c:v>
                </c:pt>
                <c:pt idx="330">
                  <c:v>40596</c:v>
                </c:pt>
                <c:pt idx="331">
                  <c:v>40597</c:v>
                </c:pt>
                <c:pt idx="332">
                  <c:v>40598</c:v>
                </c:pt>
                <c:pt idx="333">
                  <c:v>40599</c:v>
                </c:pt>
                <c:pt idx="334">
                  <c:v>40602</c:v>
                </c:pt>
                <c:pt idx="335">
                  <c:v>40603</c:v>
                </c:pt>
                <c:pt idx="336">
                  <c:v>40604</c:v>
                </c:pt>
                <c:pt idx="337">
                  <c:v>40605</c:v>
                </c:pt>
                <c:pt idx="338">
                  <c:v>40606</c:v>
                </c:pt>
                <c:pt idx="339">
                  <c:v>40609</c:v>
                </c:pt>
                <c:pt idx="340">
                  <c:v>40610</c:v>
                </c:pt>
                <c:pt idx="341">
                  <c:v>40611</c:v>
                </c:pt>
                <c:pt idx="342">
                  <c:v>40612</c:v>
                </c:pt>
                <c:pt idx="343">
                  <c:v>40613</c:v>
                </c:pt>
                <c:pt idx="344">
                  <c:v>40616</c:v>
                </c:pt>
                <c:pt idx="345">
                  <c:v>40617</c:v>
                </c:pt>
                <c:pt idx="346">
                  <c:v>40618</c:v>
                </c:pt>
                <c:pt idx="347">
                  <c:v>40619</c:v>
                </c:pt>
                <c:pt idx="348">
                  <c:v>40620</c:v>
                </c:pt>
                <c:pt idx="349">
                  <c:v>40623</c:v>
                </c:pt>
                <c:pt idx="350">
                  <c:v>40624</c:v>
                </c:pt>
                <c:pt idx="351">
                  <c:v>40625</c:v>
                </c:pt>
                <c:pt idx="352">
                  <c:v>40626</c:v>
                </c:pt>
                <c:pt idx="353">
                  <c:v>40627</c:v>
                </c:pt>
                <c:pt idx="354">
                  <c:v>40630</c:v>
                </c:pt>
                <c:pt idx="355">
                  <c:v>40631</c:v>
                </c:pt>
                <c:pt idx="356">
                  <c:v>40632</c:v>
                </c:pt>
                <c:pt idx="357">
                  <c:v>40633</c:v>
                </c:pt>
                <c:pt idx="358">
                  <c:v>40634</c:v>
                </c:pt>
                <c:pt idx="359">
                  <c:v>40637</c:v>
                </c:pt>
                <c:pt idx="360">
                  <c:v>40638</c:v>
                </c:pt>
                <c:pt idx="361">
                  <c:v>40639</c:v>
                </c:pt>
                <c:pt idx="362">
                  <c:v>40640</c:v>
                </c:pt>
                <c:pt idx="363">
                  <c:v>40641</c:v>
                </c:pt>
                <c:pt idx="364">
                  <c:v>40644</c:v>
                </c:pt>
                <c:pt idx="365">
                  <c:v>40645</c:v>
                </c:pt>
                <c:pt idx="366">
                  <c:v>40646</c:v>
                </c:pt>
                <c:pt idx="367">
                  <c:v>40647</c:v>
                </c:pt>
                <c:pt idx="368">
                  <c:v>40648</c:v>
                </c:pt>
                <c:pt idx="369">
                  <c:v>40651</c:v>
                </c:pt>
                <c:pt idx="370">
                  <c:v>40652</c:v>
                </c:pt>
                <c:pt idx="371">
                  <c:v>40653</c:v>
                </c:pt>
                <c:pt idx="372">
                  <c:v>40654</c:v>
                </c:pt>
                <c:pt idx="373">
                  <c:v>40655</c:v>
                </c:pt>
                <c:pt idx="374">
                  <c:v>40658</c:v>
                </c:pt>
                <c:pt idx="375">
                  <c:v>40659</c:v>
                </c:pt>
                <c:pt idx="376">
                  <c:v>40660</c:v>
                </c:pt>
                <c:pt idx="377">
                  <c:v>40661</c:v>
                </c:pt>
                <c:pt idx="378">
                  <c:v>40662</c:v>
                </c:pt>
                <c:pt idx="379">
                  <c:v>40665</c:v>
                </c:pt>
                <c:pt idx="380">
                  <c:v>40666</c:v>
                </c:pt>
                <c:pt idx="381">
                  <c:v>40667</c:v>
                </c:pt>
                <c:pt idx="382">
                  <c:v>40668</c:v>
                </c:pt>
                <c:pt idx="383">
                  <c:v>40669</c:v>
                </c:pt>
                <c:pt idx="384">
                  <c:v>40672</c:v>
                </c:pt>
                <c:pt idx="385">
                  <c:v>40673</c:v>
                </c:pt>
                <c:pt idx="386">
                  <c:v>40674</c:v>
                </c:pt>
                <c:pt idx="387">
                  <c:v>40675</c:v>
                </c:pt>
                <c:pt idx="388">
                  <c:v>40676</c:v>
                </c:pt>
                <c:pt idx="389">
                  <c:v>40679</c:v>
                </c:pt>
                <c:pt idx="390">
                  <c:v>40680</c:v>
                </c:pt>
                <c:pt idx="391">
                  <c:v>40681</c:v>
                </c:pt>
                <c:pt idx="392">
                  <c:v>40682</c:v>
                </c:pt>
                <c:pt idx="393">
                  <c:v>40683</c:v>
                </c:pt>
                <c:pt idx="394">
                  <c:v>40686</c:v>
                </c:pt>
                <c:pt idx="395">
                  <c:v>40687</c:v>
                </c:pt>
                <c:pt idx="396">
                  <c:v>40688</c:v>
                </c:pt>
                <c:pt idx="397">
                  <c:v>40689</c:v>
                </c:pt>
                <c:pt idx="398">
                  <c:v>40690</c:v>
                </c:pt>
                <c:pt idx="399">
                  <c:v>40693</c:v>
                </c:pt>
                <c:pt idx="400">
                  <c:v>40694</c:v>
                </c:pt>
                <c:pt idx="401">
                  <c:v>40695</c:v>
                </c:pt>
                <c:pt idx="402">
                  <c:v>40696</c:v>
                </c:pt>
                <c:pt idx="403">
                  <c:v>40697</c:v>
                </c:pt>
                <c:pt idx="404">
                  <c:v>40700</c:v>
                </c:pt>
                <c:pt idx="405">
                  <c:v>40701</c:v>
                </c:pt>
                <c:pt idx="406">
                  <c:v>40702</c:v>
                </c:pt>
                <c:pt idx="407">
                  <c:v>40703</c:v>
                </c:pt>
                <c:pt idx="408">
                  <c:v>40704</c:v>
                </c:pt>
                <c:pt idx="409">
                  <c:v>40707</c:v>
                </c:pt>
                <c:pt idx="410">
                  <c:v>40708</c:v>
                </c:pt>
                <c:pt idx="411">
                  <c:v>40709</c:v>
                </c:pt>
                <c:pt idx="412">
                  <c:v>40710</c:v>
                </c:pt>
                <c:pt idx="413">
                  <c:v>40711</c:v>
                </c:pt>
                <c:pt idx="414">
                  <c:v>40714</c:v>
                </c:pt>
                <c:pt idx="415">
                  <c:v>40715</c:v>
                </c:pt>
                <c:pt idx="416">
                  <c:v>40716</c:v>
                </c:pt>
                <c:pt idx="417">
                  <c:v>40717</c:v>
                </c:pt>
                <c:pt idx="418">
                  <c:v>40718</c:v>
                </c:pt>
                <c:pt idx="419">
                  <c:v>40721</c:v>
                </c:pt>
                <c:pt idx="420">
                  <c:v>40722</c:v>
                </c:pt>
                <c:pt idx="421">
                  <c:v>40723</c:v>
                </c:pt>
                <c:pt idx="422">
                  <c:v>40724</c:v>
                </c:pt>
                <c:pt idx="423">
                  <c:v>40725</c:v>
                </c:pt>
                <c:pt idx="424">
                  <c:v>40728</c:v>
                </c:pt>
                <c:pt idx="425">
                  <c:v>40729</c:v>
                </c:pt>
                <c:pt idx="426">
                  <c:v>40730</c:v>
                </c:pt>
                <c:pt idx="427">
                  <c:v>40731</c:v>
                </c:pt>
                <c:pt idx="428">
                  <c:v>40732</c:v>
                </c:pt>
                <c:pt idx="429">
                  <c:v>40735</c:v>
                </c:pt>
                <c:pt idx="430">
                  <c:v>40736</c:v>
                </c:pt>
                <c:pt idx="431">
                  <c:v>40737</c:v>
                </c:pt>
                <c:pt idx="432">
                  <c:v>40738</c:v>
                </c:pt>
                <c:pt idx="433">
                  <c:v>40739</c:v>
                </c:pt>
                <c:pt idx="434">
                  <c:v>40742</c:v>
                </c:pt>
                <c:pt idx="435">
                  <c:v>40743</c:v>
                </c:pt>
                <c:pt idx="436">
                  <c:v>40744</c:v>
                </c:pt>
                <c:pt idx="437">
                  <c:v>40745</c:v>
                </c:pt>
                <c:pt idx="438">
                  <c:v>40746</c:v>
                </c:pt>
                <c:pt idx="439">
                  <c:v>40749</c:v>
                </c:pt>
                <c:pt idx="440">
                  <c:v>40750</c:v>
                </c:pt>
                <c:pt idx="441">
                  <c:v>40751</c:v>
                </c:pt>
                <c:pt idx="442">
                  <c:v>40752</c:v>
                </c:pt>
                <c:pt idx="443">
                  <c:v>40753</c:v>
                </c:pt>
                <c:pt idx="444">
                  <c:v>40756</c:v>
                </c:pt>
                <c:pt idx="445">
                  <c:v>40757</c:v>
                </c:pt>
                <c:pt idx="446">
                  <c:v>40758</c:v>
                </c:pt>
                <c:pt idx="447">
                  <c:v>40759</c:v>
                </c:pt>
                <c:pt idx="448">
                  <c:v>40760</c:v>
                </c:pt>
                <c:pt idx="449">
                  <c:v>40763</c:v>
                </c:pt>
                <c:pt idx="450">
                  <c:v>40764</c:v>
                </c:pt>
                <c:pt idx="451">
                  <c:v>40765</c:v>
                </c:pt>
                <c:pt idx="452">
                  <c:v>40766</c:v>
                </c:pt>
                <c:pt idx="453">
                  <c:v>40767</c:v>
                </c:pt>
                <c:pt idx="454">
                  <c:v>40770</c:v>
                </c:pt>
                <c:pt idx="455">
                  <c:v>40771</c:v>
                </c:pt>
                <c:pt idx="456">
                  <c:v>40772</c:v>
                </c:pt>
                <c:pt idx="457">
                  <c:v>40773</c:v>
                </c:pt>
                <c:pt idx="458">
                  <c:v>40774</c:v>
                </c:pt>
                <c:pt idx="459">
                  <c:v>40777</c:v>
                </c:pt>
                <c:pt idx="460">
                  <c:v>40778</c:v>
                </c:pt>
                <c:pt idx="461">
                  <c:v>40779</c:v>
                </c:pt>
                <c:pt idx="462">
                  <c:v>40780</c:v>
                </c:pt>
                <c:pt idx="463">
                  <c:v>40781</c:v>
                </c:pt>
                <c:pt idx="464">
                  <c:v>40784</c:v>
                </c:pt>
                <c:pt idx="465">
                  <c:v>40785</c:v>
                </c:pt>
                <c:pt idx="466">
                  <c:v>40786</c:v>
                </c:pt>
                <c:pt idx="467">
                  <c:v>40787</c:v>
                </c:pt>
                <c:pt idx="468">
                  <c:v>40788</c:v>
                </c:pt>
                <c:pt idx="469">
                  <c:v>40791</c:v>
                </c:pt>
                <c:pt idx="470">
                  <c:v>40792</c:v>
                </c:pt>
                <c:pt idx="471">
                  <c:v>40793</c:v>
                </c:pt>
                <c:pt idx="472">
                  <c:v>40794</c:v>
                </c:pt>
                <c:pt idx="473">
                  <c:v>40795</c:v>
                </c:pt>
                <c:pt idx="474">
                  <c:v>40798</c:v>
                </c:pt>
                <c:pt idx="475">
                  <c:v>40799</c:v>
                </c:pt>
                <c:pt idx="476">
                  <c:v>40800</c:v>
                </c:pt>
                <c:pt idx="477">
                  <c:v>40801</c:v>
                </c:pt>
                <c:pt idx="478">
                  <c:v>40802</c:v>
                </c:pt>
                <c:pt idx="479">
                  <c:v>40805</c:v>
                </c:pt>
                <c:pt idx="480">
                  <c:v>40806</c:v>
                </c:pt>
                <c:pt idx="481">
                  <c:v>40807</c:v>
                </c:pt>
                <c:pt idx="482">
                  <c:v>40808</c:v>
                </c:pt>
                <c:pt idx="483">
                  <c:v>40809</c:v>
                </c:pt>
                <c:pt idx="484">
                  <c:v>40812</c:v>
                </c:pt>
                <c:pt idx="485">
                  <c:v>40813</c:v>
                </c:pt>
                <c:pt idx="486">
                  <c:v>40814</c:v>
                </c:pt>
                <c:pt idx="487">
                  <c:v>40815</c:v>
                </c:pt>
                <c:pt idx="488">
                  <c:v>40816</c:v>
                </c:pt>
                <c:pt idx="489">
                  <c:v>40819</c:v>
                </c:pt>
                <c:pt idx="490">
                  <c:v>40820</c:v>
                </c:pt>
                <c:pt idx="491">
                  <c:v>40821</c:v>
                </c:pt>
                <c:pt idx="492">
                  <c:v>40822</c:v>
                </c:pt>
                <c:pt idx="493">
                  <c:v>40823</c:v>
                </c:pt>
                <c:pt idx="494">
                  <c:v>40826</c:v>
                </c:pt>
                <c:pt idx="495">
                  <c:v>40827</c:v>
                </c:pt>
                <c:pt idx="496">
                  <c:v>40828</c:v>
                </c:pt>
                <c:pt idx="497">
                  <c:v>40829</c:v>
                </c:pt>
                <c:pt idx="498">
                  <c:v>40830</c:v>
                </c:pt>
                <c:pt idx="499">
                  <c:v>40833</c:v>
                </c:pt>
                <c:pt idx="500">
                  <c:v>40834</c:v>
                </c:pt>
                <c:pt idx="501">
                  <c:v>40835</c:v>
                </c:pt>
                <c:pt idx="502">
                  <c:v>40836</c:v>
                </c:pt>
                <c:pt idx="503">
                  <c:v>40837</c:v>
                </c:pt>
                <c:pt idx="504">
                  <c:v>40840</c:v>
                </c:pt>
                <c:pt idx="505">
                  <c:v>40841</c:v>
                </c:pt>
                <c:pt idx="506">
                  <c:v>40842</c:v>
                </c:pt>
                <c:pt idx="507">
                  <c:v>40843</c:v>
                </c:pt>
                <c:pt idx="508">
                  <c:v>40844</c:v>
                </c:pt>
                <c:pt idx="509">
                  <c:v>40847</c:v>
                </c:pt>
                <c:pt idx="510">
                  <c:v>40848</c:v>
                </c:pt>
                <c:pt idx="511">
                  <c:v>40849</c:v>
                </c:pt>
                <c:pt idx="512">
                  <c:v>40850</c:v>
                </c:pt>
                <c:pt idx="513">
                  <c:v>40851</c:v>
                </c:pt>
                <c:pt idx="514">
                  <c:v>40854</c:v>
                </c:pt>
                <c:pt idx="515">
                  <c:v>40855</c:v>
                </c:pt>
                <c:pt idx="516">
                  <c:v>40856</c:v>
                </c:pt>
                <c:pt idx="517">
                  <c:v>40857</c:v>
                </c:pt>
                <c:pt idx="518">
                  <c:v>40858</c:v>
                </c:pt>
                <c:pt idx="519">
                  <c:v>40861</c:v>
                </c:pt>
                <c:pt idx="520">
                  <c:v>40862</c:v>
                </c:pt>
                <c:pt idx="521">
                  <c:v>40863</c:v>
                </c:pt>
                <c:pt idx="522">
                  <c:v>40864</c:v>
                </c:pt>
                <c:pt idx="523">
                  <c:v>40865</c:v>
                </c:pt>
                <c:pt idx="524">
                  <c:v>40868</c:v>
                </c:pt>
              </c:numCache>
            </c:numRef>
          </c:cat>
          <c:val>
            <c:numRef>
              <c:f>Sheet1!$F$496:$F$1020</c:f>
              <c:numCache>
                <c:formatCode>General</c:formatCode>
                <c:ptCount val="525"/>
                <c:pt idx="0">
                  <c:v>326.88499999999999</c:v>
                </c:pt>
                <c:pt idx="1">
                  <c:v>323.64499999999998</c:v>
                </c:pt>
                <c:pt idx="2">
                  <c:v>328.75</c:v>
                </c:pt>
                <c:pt idx="3">
                  <c:v>328.03000000000003</c:v>
                </c:pt>
                <c:pt idx="4">
                  <c:v>323.94499999999999</c:v>
                </c:pt>
                <c:pt idx="5">
                  <c:v>326.81</c:v>
                </c:pt>
                <c:pt idx="6">
                  <c:v>323.92999999999944</c:v>
                </c:pt>
                <c:pt idx="7">
                  <c:v>343.01</c:v>
                </c:pt>
                <c:pt idx="8">
                  <c:v>357.25</c:v>
                </c:pt>
                <c:pt idx="9">
                  <c:v>345.13</c:v>
                </c:pt>
                <c:pt idx="10">
                  <c:v>327.97499999999951</c:v>
                </c:pt>
                <c:pt idx="11">
                  <c:v>323.94499999999999</c:v>
                </c:pt>
                <c:pt idx="12">
                  <c:v>313.22999999999951</c:v>
                </c:pt>
                <c:pt idx="13">
                  <c:v>311.47499999999951</c:v>
                </c:pt>
                <c:pt idx="14">
                  <c:v>308.685</c:v>
                </c:pt>
                <c:pt idx="15">
                  <c:v>314.82</c:v>
                </c:pt>
                <c:pt idx="16">
                  <c:v>323.97499999999951</c:v>
                </c:pt>
                <c:pt idx="17">
                  <c:v>321.54500000000002</c:v>
                </c:pt>
                <c:pt idx="18">
                  <c:v>323.2949999999995</c:v>
                </c:pt>
                <c:pt idx="19">
                  <c:v>314.45</c:v>
                </c:pt>
                <c:pt idx="20">
                  <c:v>314.45</c:v>
                </c:pt>
                <c:pt idx="21">
                  <c:v>317.64499999999998</c:v>
                </c:pt>
                <c:pt idx="22">
                  <c:v>322.45499999999993</c:v>
                </c:pt>
                <c:pt idx="23">
                  <c:v>321.27</c:v>
                </c:pt>
                <c:pt idx="24">
                  <c:v>317.52500000000003</c:v>
                </c:pt>
                <c:pt idx="25">
                  <c:v>314.19</c:v>
                </c:pt>
                <c:pt idx="26">
                  <c:v>313.81</c:v>
                </c:pt>
                <c:pt idx="27">
                  <c:v>311.83</c:v>
                </c:pt>
                <c:pt idx="28">
                  <c:v>311.8</c:v>
                </c:pt>
                <c:pt idx="29">
                  <c:v>311.8</c:v>
                </c:pt>
                <c:pt idx="30">
                  <c:v>311.10000000000002</c:v>
                </c:pt>
                <c:pt idx="31">
                  <c:v>316.42499999999944</c:v>
                </c:pt>
                <c:pt idx="32">
                  <c:v>307.12</c:v>
                </c:pt>
                <c:pt idx="33">
                  <c:v>307.10000000000002</c:v>
                </c:pt>
                <c:pt idx="34">
                  <c:v>314.30500000000001</c:v>
                </c:pt>
                <c:pt idx="35">
                  <c:v>295.98999999999944</c:v>
                </c:pt>
                <c:pt idx="36">
                  <c:v>295.26499999999999</c:v>
                </c:pt>
                <c:pt idx="37">
                  <c:v>285.57499999999999</c:v>
                </c:pt>
                <c:pt idx="38">
                  <c:v>284.3</c:v>
                </c:pt>
                <c:pt idx="39">
                  <c:v>281.95499999999993</c:v>
                </c:pt>
                <c:pt idx="40">
                  <c:v>282.66500000000002</c:v>
                </c:pt>
                <c:pt idx="41">
                  <c:v>281.745</c:v>
                </c:pt>
                <c:pt idx="42">
                  <c:v>283.67500000000001</c:v>
                </c:pt>
                <c:pt idx="43">
                  <c:v>282.72000000000003</c:v>
                </c:pt>
                <c:pt idx="44">
                  <c:v>285.34500000000008</c:v>
                </c:pt>
                <c:pt idx="45">
                  <c:v>286.07</c:v>
                </c:pt>
                <c:pt idx="46">
                  <c:v>285.35500000000002</c:v>
                </c:pt>
                <c:pt idx="47">
                  <c:v>280.07</c:v>
                </c:pt>
                <c:pt idx="48">
                  <c:v>280.61</c:v>
                </c:pt>
                <c:pt idx="49">
                  <c:v>280.54500000000002</c:v>
                </c:pt>
                <c:pt idx="50">
                  <c:v>280.685</c:v>
                </c:pt>
                <c:pt idx="51">
                  <c:v>271.68</c:v>
                </c:pt>
                <c:pt idx="52">
                  <c:v>273.55</c:v>
                </c:pt>
                <c:pt idx="53">
                  <c:v>272.375</c:v>
                </c:pt>
                <c:pt idx="54">
                  <c:v>274.875</c:v>
                </c:pt>
                <c:pt idx="55">
                  <c:v>271.14999999999998</c:v>
                </c:pt>
                <c:pt idx="56">
                  <c:v>270.8</c:v>
                </c:pt>
                <c:pt idx="57">
                  <c:v>291.68</c:v>
                </c:pt>
                <c:pt idx="58">
                  <c:v>307</c:v>
                </c:pt>
                <c:pt idx="59">
                  <c:v>302.71500000000003</c:v>
                </c:pt>
                <c:pt idx="60">
                  <c:v>301.28999999999951</c:v>
                </c:pt>
                <c:pt idx="61">
                  <c:v>289.96500000000003</c:v>
                </c:pt>
                <c:pt idx="62">
                  <c:v>289.815</c:v>
                </c:pt>
                <c:pt idx="63">
                  <c:v>295.53500000000003</c:v>
                </c:pt>
                <c:pt idx="64">
                  <c:v>294.76</c:v>
                </c:pt>
                <c:pt idx="65">
                  <c:v>294.72499999999951</c:v>
                </c:pt>
                <c:pt idx="66">
                  <c:v>294.61500000000001</c:v>
                </c:pt>
                <c:pt idx="67">
                  <c:v>294.75</c:v>
                </c:pt>
                <c:pt idx="68">
                  <c:v>294.8</c:v>
                </c:pt>
                <c:pt idx="69">
                  <c:v>291.2349999999995</c:v>
                </c:pt>
                <c:pt idx="70">
                  <c:v>294.11</c:v>
                </c:pt>
                <c:pt idx="71">
                  <c:v>297.58</c:v>
                </c:pt>
                <c:pt idx="72">
                  <c:v>299.56</c:v>
                </c:pt>
                <c:pt idx="73">
                  <c:v>289.99499999999944</c:v>
                </c:pt>
                <c:pt idx="74">
                  <c:v>286.05</c:v>
                </c:pt>
                <c:pt idx="75">
                  <c:v>275.43499999999943</c:v>
                </c:pt>
                <c:pt idx="76">
                  <c:v>275.63499999999999</c:v>
                </c:pt>
                <c:pt idx="77">
                  <c:v>273.17</c:v>
                </c:pt>
                <c:pt idx="78">
                  <c:v>270.08</c:v>
                </c:pt>
                <c:pt idx="79">
                  <c:v>265.91000000000003</c:v>
                </c:pt>
                <c:pt idx="80">
                  <c:v>261.66500000000002</c:v>
                </c:pt>
                <c:pt idx="81">
                  <c:v>238.70999999999998</c:v>
                </c:pt>
                <c:pt idx="82">
                  <c:v>233.035</c:v>
                </c:pt>
                <c:pt idx="83">
                  <c:v>219.70000000000002</c:v>
                </c:pt>
                <c:pt idx="84">
                  <c:v>221.75</c:v>
                </c:pt>
                <c:pt idx="85">
                  <c:v>224.02</c:v>
                </c:pt>
                <c:pt idx="86">
                  <c:v>211.88000000000025</c:v>
                </c:pt>
                <c:pt idx="87">
                  <c:v>215.10999999999999</c:v>
                </c:pt>
                <c:pt idx="88">
                  <c:v>217.04500000000002</c:v>
                </c:pt>
                <c:pt idx="89">
                  <c:v>226.79500000000002</c:v>
                </c:pt>
                <c:pt idx="90">
                  <c:v>222.07</c:v>
                </c:pt>
                <c:pt idx="91">
                  <c:v>222.22</c:v>
                </c:pt>
                <c:pt idx="92">
                  <c:v>224.38500000000025</c:v>
                </c:pt>
                <c:pt idx="93">
                  <c:v>224.505</c:v>
                </c:pt>
                <c:pt idx="94">
                  <c:v>223.345</c:v>
                </c:pt>
                <c:pt idx="95">
                  <c:v>225.71499999999995</c:v>
                </c:pt>
                <c:pt idx="96">
                  <c:v>226.89000000000001</c:v>
                </c:pt>
                <c:pt idx="97">
                  <c:v>219.995</c:v>
                </c:pt>
                <c:pt idx="98">
                  <c:v>218.5</c:v>
                </c:pt>
                <c:pt idx="99">
                  <c:v>215.70000000000002</c:v>
                </c:pt>
                <c:pt idx="100">
                  <c:v>219.63</c:v>
                </c:pt>
                <c:pt idx="101">
                  <c:v>219.08</c:v>
                </c:pt>
                <c:pt idx="102">
                  <c:v>227.155</c:v>
                </c:pt>
                <c:pt idx="103">
                  <c:v>225.46</c:v>
                </c:pt>
                <c:pt idx="104">
                  <c:v>215.4</c:v>
                </c:pt>
                <c:pt idx="105">
                  <c:v>212.10500000000002</c:v>
                </c:pt>
                <c:pt idx="106">
                  <c:v>207.875</c:v>
                </c:pt>
                <c:pt idx="107">
                  <c:v>212.48500000000001</c:v>
                </c:pt>
                <c:pt idx="108">
                  <c:v>213.55500000000001</c:v>
                </c:pt>
                <c:pt idx="109">
                  <c:v>219.29</c:v>
                </c:pt>
                <c:pt idx="110">
                  <c:v>217.63499999999999</c:v>
                </c:pt>
                <c:pt idx="111">
                  <c:v>219.35000000000025</c:v>
                </c:pt>
                <c:pt idx="112">
                  <c:v>233.97499999999999</c:v>
                </c:pt>
                <c:pt idx="113">
                  <c:v>228.95500000000001</c:v>
                </c:pt>
                <c:pt idx="114">
                  <c:v>231.66499999999999</c:v>
                </c:pt>
                <c:pt idx="115">
                  <c:v>251.21499999999995</c:v>
                </c:pt>
                <c:pt idx="116">
                  <c:v>249.92500000000001</c:v>
                </c:pt>
                <c:pt idx="117">
                  <c:v>235.57500000000002</c:v>
                </c:pt>
                <c:pt idx="118">
                  <c:v>238.94</c:v>
                </c:pt>
                <c:pt idx="119">
                  <c:v>239.4</c:v>
                </c:pt>
                <c:pt idx="120">
                  <c:v>244.16</c:v>
                </c:pt>
                <c:pt idx="121">
                  <c:v>255.3</c:v>
                </c:pt>
                <c:pt idx="122">
                  <c:v>304.11</c:v>
                </c:pt>
                <c:pt idx="123">
                  <c:v>309.22000000000003</c:v>
                </c:pt>
                <c:pt idx="124">
                  <c:v>244.94499999999999</c:v>
                </c:pt>
                <c:pt idx="125">
                  <c:v>246.53</c:v>
                </c:pt>
                <c:pt idx="126">
                  <c:v>228.845</c:v>
                </c:pt>
                <c:pt idx="127">
                  <c:v>230.24499999999998</c:v>
                </c:pt>
                <c:pt idx="128">
                  <c:v>250.22</c:v>
                </c:pt>
                <c:pt idx="129">
                  <c:v>244.375</c:v>
                </c:pt>
                <c:pt idx="130">
                  <c:v>236.84</c:v>
                </c:pt>
                <c:pt idx="131">
                  <c:v>252.98000000000027</c:v>
                </c:pt>
                <c:pt idx="132">
                  <c:v>275.61</c:v>
                </c:pt>
                <c:pt idx="133">
                  <c:v>273.3</c:v>
                </c:pt>
                <c:pt idx="134">
                  <c:v>269.97499999999951</c:v>
                </c:pt>
                <c:pt idx="135">
                  <c:v>295.76</c:v>
                </c:pt>
                <c:pt idx="136">
                  <c:v>279.60500000000002</c:v>
                </c:pt>
                <c:pt idx="137">
                  <c:v>265.97499999999951</c:v>
                </c:pt>
                <c:pt idx="138">
                  <c:v>263.28500000000003</c:v>
                </c:pt>
                <c:pt idx="139">
                  <c:v>263.3</c:v>
                </c:pt>
                <c:pt idx="140">
                  <c:v>275.28000000000003</c:v>
                </c:pt>
                <c:pt idx="141">
                  <c:v>275.28500000000003</c:v>
                </c:pt>
                <c:pt idx="142">
                  <c:v>282.63499999999999</c:v>
                </c:pt>
                <c:pt idx="143">
                  <c:v>311.36</c:v>
                </c:pt>
                <c:pt idx="144">
                  <c:v>308.36500000000001</c:v>
                </c:pt>
                <c:pt idx="145">
                  <c:v>304.39</c:v>
                </c:pt>
                <c:pt idx="146">
                  <c:v>289.61500000000001</c:v>
                </c:pt>
                <c:pt idx="147">
                  <c:v>283.14499999999998</c:v>
                </c:pt>
                <c:pt idx="148">
                  <c:v>274.97499999999951</c:v>
                </c:pt>
                <c:pt idx="149">
                  <c:v>272.33</c:v>
                </c:pt>
                <c:pt idx="150">
                  <c:v>272.185</c:v>
                </c:pt>
                <c:pt idx="151">
                  <c:v>271.67</c:v>
                </c:pt>
                <c:pt idx="152">
                  <c:v>268.45999999999964</c:v>
                </c:pt>
                <c:pt idx="153">
                  <c:v>266.45999999999964</c:v>
                </c:pt>
                <c:pt idx="154">
                  <c:v>265.09000000000003</c:v>
                </c:pt>
                <c:pt idx="155">
                  <c:v>268.07499999999999</c:v>
                </c:pt>
                <c:pt idx="156">
                  <c:v>273.13499999999999</c:v>
                </c:pt>
                <c:pt idx="157">
                  <c:v>281.06</c:v>
                </c:pt>
                <c:pt idx="158">
                  <c:v>281.85000000000002</c:v>
                </c:pt>
                <c:pt idx="159">
                  <c:v>281.03000000000003</c:v>
                </c:pt>
                <c:pt idx="160">
                  <c:v>286.67</c:v>
                </c:pt>
                <c:pt idx="161">
                  <c:v>281.245</c:v>
                </c:pt>
                <c:pt idx="162">
                  <c:v>286.59500000000003</c:v>
                </c:pt>
                <c:pt idx="163">
                  <c:v>276.16500000000002</c:v>
                </c:pt>
                <c:pt idx="164">
                  <c:v>280.78999999999951</c:v>
                </c:pt>
                <c:pt idx="165">
                  <c:v>274.35500000000002</c:v>
                </c:pt>
                <c:pt idx="166">
                  <c:v>275.2949999999995</c:v>
                </c:pt>
                <c:pt idx="167">
                  <c:v>261.86500000000001</c:v>
                </c:pt>
                <c:pt idx="168">
                  <c:v>260.39</c:v>
                </c:pt>
                <c:pt idx="169">
                  <c:v>267.52</c:v>
                </c:pt>
                <c:pt idx="170">
                  <c:v>257.57</c:v>
                </c:pt>
                <c:pt idx="171">
                  <c:v>258.11</c:v>
                </c:pt>
                <c:pt idx="172">
                  <c:v>257.17500000000001</c:v>
                </c:pt>
                <c:pt idx="173">
                  <c:v>254.16</c:v>
                </c:pt>
                <c:pt idx="174">
                  <c:v>263.54500000000002</c:v>
                </c:pt>
                <c:pt idx="175">
                  <c:v>263.09000000000003</c:v>
                </c:pt>
                <c:pt idx="176">
                  <c:v>253.69</c:v>
                </c:pt>
                <c:pt idx="177">
                  <c:v>247.57500000000002</c:v>
                </c:pt>
                <c:pt idx="178">
                  <c:v>249.45000000000007</c:v>
                </c:pt>
                <c:pt idx="179">
                  <c:v>244.29500000000002</c:v>
                </c:pt>
                <c:pt idx="180">
                  <c:v>239.47499999999999</c:v>
                </c:pt>
                <c:pt idx="181">
                  <c:v>239.57</c:v>
                </c:pt>
                <c:pt idx="182">
                  <c:v>238.78</c:v>
                </c:pt>
                <c:pt idx="183">
                  <c:v>237.79</c:v>
                </c:pt>
                <c:pt idx="184">
                  <c:v>234.845</c:v>
                </c:pt>
                <c:pt idx="185">
                  <c:v>232.72</c:v>
                </c:pt>
                <c:pt idx="186">
                  <c:v>234.92500000000001</c:v>
                </c:pt>
                <c:pt idx="187">
                  <c:v>235.45500000000001</c:v>
                </c:pt>
                <c:pt idx="188">
                  <c:v>236.73499999999999</c:v>
                </c:pt>
                <c:pt idx="189" formatCode="0">
                  <c:v>232.92200000000025</c:v>
                </c:pt>
                <c:pt idx="190" formatCode="0">
                  <c:v>231.941</c:v>
                </c:pt>
                <c:pt idx="191" formatCode="0">
                  <c:v>233.85900000000001</c:v>
                </c:pt>
                <c:pt idx="192" formatCode="0">
                  <c:v>241.71299999999999</c:v>
                </c:pt>
                <c:pt idx="193" formatCode="0">
                  <c:v>238.53300000000002</c:v>
                </c:pt>
                <c:pt idx="194" formatCode="0">
                  <c:v>243.19800000000001</c:v>
                </c:pt>
                <c:pt idx="195" formatCode="0">
                  <c:v>241.20299999999997</c:v>
                </c:pt>
                <c:pt idx="196" formatCode="0">
                  <c:v>242.24899999999997</c:v>
                </c:pt>
                <c:pt idx="197" formatCode="0">
                  <c:v>241.75399999999999</c:v>
                </c:pt>
                <c:pt idx="198" formatCode="0">
                  <c:v>250.42600000000004</c:v>
                </c:pt>
                <c:pt idx="199" formatCode="0">
                  <c:v>243.81399999999999</c:v>
                </c:pt>
                <c:pt idx="200" formatCode="0">
                  <c:v>253.012</c:v>
                </c:pt>
                <c:pt idx="201" formatCode="0">
                  <c:v>259.40099999999944</c:v>
                </c:pt>
                <c:pt idx="202" formatCode="0">
                  <c:v>268.13400000000001</c:v>
                </c:pt>
                <c:pt idx="203" formatCode="0">
                  <c:v>273.27999999999969</c:v>
                </c:pt>
                <c:pt idx="204" formatCode="0">
                  <c:v>273.62900000000002</c:v>
                </c:pt>
                <c:pt idx="205" formatCode="0">
                  <c:v>285.839</c:v>
                </c:pt>
                <c:pt idx="206" formatCode="0">
                  <c:v>276.99799999999925</c:v>
                </c:pt>
                <c:pt idx="207" formatCode="0">
                  <c:v>279.09199999999919</c:v>
                </c:pt>
                <c:pt idx="208" formatCode="0">
                  <c:v>270.24</c:v>
                </c:pt>
                <c:pt idx="209" formatCode="0">
                  <c:v>267.98299999999944</c:v>
                </c:pt>
                <c:pt idx="210" formatCode="0">
                  <c:v>277.7229999999995</c:v>
                </c:pt>
                <c:pt idx="211" formatCode="0">
                  <c:v>281.42200000000003</c:v>
                </c:pt>
                <c:pt idx="212" formatCode="0">
                  <c:v>280.93199999999905</c:v>
                </c:pt>
                <c:pt idx="213" formatCode="0">
                  <c:v>283.38499999999999</c:v>
                </c:pt>
                <c:pt idx="214" formatCode="0">
                  <c:v>280.577</c:v>
                </c:pt>
                <c:pt idx="215" formatCode="0">
                  <c:v>283.42599999999925</c:v>
                </c:pt>
                <c:pt idx="216" formatCode="0">
                  <c:v>284.55900000000008</c:v>
                </c:pt>
                <c:pt idx="217" formatCode="0">
                  <c:v>276.97899999999919</c:v>
                </c:pt>
                <c:pt idx="218" formatCode="0">
                  <c:v>278.71199999999925</c:v>
                </c:pt>
                <c:pt idx="219" formatCode="0">
                  <c:v>275.94499999999999</c:v>
                </c:pt>
                <c:pt idx="220" formatCode="0">
                  <c:v>272.51900000000001</c:v>
                </c:pt>
                <c:pt idx="221" formatCode="0">
                  <c:v>274.36</c:v>
                </c:pt>
                <c:pt idx="222" formatCode="0">
                  <c:v>277.95099999999951</c:v>
                </c:pt>
                <c:pt idx="223" formatCode="0">
                  <c:v>279.28199999999913</c:v>
                </c:pt>
                <c:pt idx="224" formatCode="0">
                  <c:v>280.22499999999951</c:v>
                </c:pt>
                <c:pt idx="225" formatCode="0">
                  <c:v>280.3959999999995</c:v>
                </c:pt>
                <c:pt idx="226" formatCode="0">
                  <c:v>278.52599999999944</c:v>
                </c:pt>
                <c:pt idx="227" formatCode="0">
                  <c:v>275.262</c:v>
                </c:pt>
                <c:pt idx="228" formatCode="0">
                  <c:v>274.25200000000001</c:v>
                </c:pt>
                <c:pt idx="229" formatCode="0">
                  <c:v>263.18900000000002</c:v>
                </c:pt>
                <c:pt idx="230" formatCode="0">
                  <c:v>261.97899999999919</c:v>
                </c:pt>
                <c:pt idx="231" formatCode="0">
                  <c:v>259.54300000000001</c:v>
                </c:pt>
                <c:pt idx="232" formatCode="0">
                  <c:v>253.68800000000007</c:v>
                </c:pt>
                <c:pt idx="233" formatCode="0">
                  <c:v>253.10299999999998</c:v>
                </c:pt>
                <c:pt idx="234" formatCode="0">
                  <c:v>249.339</c:v>
                </c:pt>
                <c:pt idx="235" formatCode="0">
                  <c:v>239.333</c:v>
                </c:pt>
                <c:pt idx="236" formatCode="0">
                  <c:v>226.126</c:v>
                </c:pt>
                <c:pt idx="237" formatCode="0">
                  <c:v>233.553</c:v>
                </c:pt>
                <c:pt idx="238" formatCode="0">
                  <c:v>233.434</c:v>
                </c:pt>
                <c:pt idx="239" formatCode="0">
                  <c:v>237.17299999999997</c:v>
                </c:pt>
                <c:pt idx="240" formatCode="0">
                  <c:v>241.71399999999974</c:v>
                </c:pt>
                <c:pt idx="241" formatCode="0">
                  <c:v>242.25800000000001</c:v>
                </c:pt>
                <c:pt idx="242" formatCode="0">
                  <c:v>241.084</c:v>
                </c:pt>
                <c:pt idx="243" formatCode="0">
                  <c:v>241.23499999999999</c:v>
                </c:pt>
                <c:pt idx="244" formatCode="0">
                  <c:v>242.05</c:v>
                </c:pt>
                <c:pt idx="245" formatCode="0">
                  <c:v>245.82700000000025</c:v>
                </c:pt>
                <c:pt idx="246" formatCode="0">
                  <c:v>247.27199999999999</c:v>
                </c:pt>
                <c:pt idx="247" formatCode="0">
                  <c:v>249.40300000000002</c:v>
                </c:pt>
                <c:pt idx="248" formatCode="0">
                  <c:v>249.364</c:v>
                </c:pt>
                <c:pt idx="249" formatCode="0">
                  <c:v>247.35400000000001</c:v>
                </c:pt>
                <c:pt idx="250" formatCode="0">
                  <c:v>247.22200000000001</c:v>
                </c:pt>
                <c:pt idx="251" formatCode="0">
                  <c:v>243.768</c:v>
                </c:pt>
                <c:pt idx="252" formatCode="0">
                  <c:v>230.02500000000001</c:v>
                </c:pt>
                <c:pt idx="253" formatCode="0">
                  <c:v>239.36</c:v>
                </c:pt>
                <c:pt idx="254" formatCode="0">
                  <c:v>243.41800000000001</c:v>
                </c:pt>
                <c:pt idx="255" formatCode="0">
                  <c:v>244.67499999999998</c:v>
                </c:pt>
                <c:pt idx="256" formatCode="0">
                  <c:v>247.596</c:v>
                </c:pt>
                <c:pt idx="257" formatCode="0">
                  <c:v>250.26899999999998</c:v>
                </c:pt>
                <c:pt idx="258" formatCode="0">
                  <c:v>250.10999999999999</c:v>
                </c:pt>
                <c:pt idx="259" formatCode="0">
                  <c:v>250.99300000000002</c:v>
                </c:pt>
                <c:pt idx="260" formatCode="0">
                  <c:v>255.11199999999999</c:v>
                </c:pt>
                <c:pt idx="261" formatCode="0">
                  <c:v>250.48700000000025</c:v>
                </c:pt>
                <c:pt idx="262" formatCode="0">
                  <c:v>247.60599999999999</c:v>
                </c:pt>
                <c:pt idx="263" formatCode="0">
                  <c:v>247.28300000000002</c:v>
                </c:pt>
                <c:pt idx="264" formatCode="0">
                  <c:v>244.70099999999999</c:v>
                </c:pt>
                <c:pt idx="265" formatCode="0">
                  <c:v>254.608</c:v>
                </c:pt>
                <c:pt idx="266" formatCode="0">
                  <c:v>259.27699999999925</c:v>
                </c:pt>
                <c:pt idx="267" formatCode="0">
                  <c:v>259.2109999999995</c:v>
                </c:pt>
                <c:pt idx="268" formatCode="0">
                  <c:v>262.60399999999993</c:v>
                </c:pt>
                <c:pt idx="269" formatCode="0">
                  <c:v>272.58699999999925</c:v>
                </c:pt>
                <c:pt idx="270" formatCode="0">
                  <c:v>284.60700000000008</c:v>
                </c:pt>
                <c:pt idx="271" formatCode="0">
                  <c:v>275.78599999999943</c:v>
                </c:pt>
                <c:pt idx="272" formatCode="0">
                  <c:v>266.20499999999993</c:v>
                </c:pt>
                <c:pt idx="273" formatCode="0">
                  <c:v>259.61500000000001</c:v>
                </c:pt>
                <c:pt idx="274" formatCode="0">
                  <c:v>260.94200000000001</c:v>
                </c:pt>
                <c:pt idx="275" formatCode="0">
                  <c:v>257.97399999999925</c:v>
                </c:pt>
                <c:pt idx="276" formatCode="0">
                  <c:v>255.70399999999998</c:v>
                </c:pt>
                <c:pt idx="277" formatCode="0">
                  <c:v>257.00900000000001</c:v>
                </c:pt>
                <c:pt idx="278" formatCode="0">
                  <c:v>254.56800000000001</c:v>
                </c:pt>
                <c:pt idx="279" formatCode="0">
                  <c:v>254.495</c:v>
                </c:pt>
                <c:pt idx="280" formatCode="0">
                  <c:v>253.27899999999997</c:v>
                </c:pt>
                <c:pt idx="281" formatCode="0">
                  <c:v>254.98700000000025</c:v>
                </c:pt>
                <c:pt idx="282" formatCode="0">
                  <c:v>247.45400000000001</c:v>
                </c:pt>
                <c:pt idx="283" formatCode="0">
                  <c:v>248.57299999999998</c:v>
                </c:pt>
                <c:pt idx="284" formatCode="0">
                  <c:v>252.39800000000025</c:v>
                </c:pt>
                <c:pt idx="285" formatCode="0">
                  <c:v>249.53800000000001</c:v>
                </c:pt>
                <c:pt idx="286" formatCode="0">
                  <c:v>249.41899999999998</c:v>
                </c:pt>
                <c:pt idx="287" formatCode="0">
                  <c:v>249.571</c:v>
                </c:pt>
                <c:pt idx="288" formatCode="0">
                  <c:v>251.76899999999998</c:v>
                </c:pt>
                <c:pt idx="289" formatCode="0">
                  <c:v>251.78900000000002</c:v>
                </c:pt>
                <c:pt idx="290" formatCode="0">
                  <c:v>251.78900000000002</c:v>
                </c:pt>
                <c:pt idx="291" formatCode="0">
                  <c:v>250.03399999999999</c:v>
                </c:pt>
                <c:pt idx="292" formatCode="0">
                  <c:v>252.38700000000026</c:v>
                </c:pt>
                <c:pt idx="293" formatCode="0">
                  <c:v>250.92800000000025</c:v>
                </c:pt>
                <c:pt idx="294" formatCode="0">
                  <c:v>249.17699999999999</c:v>
                </c:pt>
                <c:pt idx="295" formatCode="0">
                  <c:v>244.637</c:v>
                </c:pt>
                <c:pt idx="296" formatCode="0">
                  <c:v>247.64</c:v>
                </c:pt>
                <c:pt idx="297" formatCode="0">
                  <c:v>248.916</c:v>
                </c:pt>
                <c:pt idx="298" formatCode="0">
                  <c:v>259.12799999999999</c:v>
                </c:pt>
                <c:pt idx="299" formatCode="0">
                  <c:v>261.86200000000002</c:v>
                </c:pt>
                <c:pt idx="300" formatCode="0">
                  <c:v>258.84899999999999</c:v>
                </c:pt>
                <c:pt idx="301" formatCode="0">
                  <c:v>258.37400000000002</c:v>
                </c:pt>
                <c:pt idx="302" formatCode="0">
                  <c:v>257.79399999999913</c:v>
                </c:pt>
                <c:pt idx="303" formatCode="0">
                  <c:v>258.952</c:v>
                </c:pt>
                <c:pt idx="304" formatCode="0">
                  <c:v>259.37200000000001</c:v>
                </c:pt>
                <c:pt idx="305" formatCode="0">
                  <c:v>260.0329999999995</c:v>
                </c:pt>
                <c:pt idx="306" formatCode="0">
                  <c:v>260.24700000000001</c:v>
                </c:pt>
                <c:pt idx="307" formatCode="0">
                  <c:v>261.14100000000002</c:v>
                </c:pt>
                <c:pt idx="308" formatCode="0">
                  <c:v>261.19299999999993</c:v>
                </c:pt>
                <c:pt idx="309" formatCode="0">
                  <c:v>259.38099999999969</c:v>
                </c:pt>
                <c:pt idx="310" formatCode="0">
                  <c:v>259.697</c:v>
                </c:pt>
                <c:pt idx="311" formatCode="0">
                  <c:v>259.46299999999951</c:v>
                </c:pt>
                <c:pt idx="312" formatCode="0">
                  <c:v>258.16300000000001</c:v>
                </c:pt>
                <c:pt idx="313" formatCode="0">
                  <c:v>265.18400000000008</c:v>
                </c:pt>
                <c:pt idx="314" formatCode="0">
                  <c:v>267.34199999999993</c:v>
                </c:pt>
                <c:pt idx="315" formatCode="0">
                  <c:v>261.72899999999919</c:v>
                </c:pt>
                <c:pt idx="316" formatCode="0">
                  <c:v>258.39400000000001</c:v>
                </c:pt>
                <c:pt idx="317" formatCode="0">
                  <c:v>257.55700000000002</c:v>
                </c:pt>
                <c:pt idx="318" formatCode="0">
                  <c:v>255.30100000000004</c:v>
                </c:pt>
                <c:pt idx="319" formatCode="0">
                  <c:v>254.77799999999999</c:v>
                </c:pt>
                <c:pt idx="320" formatCode="0">
                  <c:v>256.99699999999905</c:v>
                </c:pt>
                <c:pt idx="321" formatCode="0">
                  <c:v>259.21799999999951</c:v>
                </c:pt>
                <c:pt idx="322" formatCode="0">
                  <c:v>262.42699999999905</c:v>
                </c:pt>
                <c:pt idx="323" formatCode="0">
                  <c:v>266.88499999999999</c:v>
                </c:pt>
                <c:pt idx="324" formatCode="0">
                  <c:v>267.07900000000001</c:v>
                </c:pt>
                <c:pt idx="325" formatCode="0">
                  <c:v>262.76499999999999</c:v>
                </c:pt>
                <c:pt idx="326" formatCode="0">
                  <c:v>260.0979999999995</c:v>
                </c:pt>
                <c:pt idx="327" formatCode="0">
                  <c:v>257.33699999999925</c:v>
                </c:pt>
                <c:pt idx="328" formatCode="0">
                  <c:v>257.44600000000003</c:v>
                </c:pt>
                <c:pt idx="329" formatCode="0">
                  <c:v>256.58199999999925</c:v>
                </c:pt>
                <c:pt idx="330" formatCode="0">
                  <c:v>260.55900000000008</c:v>
                </c:pt>
                <c:pt idx="331" formatCode="0">
                  <c:v>263.13400000000001</c:v>
                </c:pt>
                <c:pt idx="332" formatCode="0">
                  <c:v>265.07</c:v>
                </c:pt>
                <c:pt idx="333" formatCode="0">
                  <c:v>263.68799999999999</c:v>
                </c:pt>
                <c:pt idx="334" formatCode="0">
                  <c:v>259.83300000000003</c:v>
                </c:pt>
                <c:pt idx="335" formatCode="0">
                  <c:v>260.58300000000003</c:v>
                </c:pt>
                <c:pt idx="336" formatCode="0">
                  <c:v>259.93400000000003</c:v>
                </c:pt>
                <c:pt idx="337" formatCode="0">
                  <c:v>252.75700000000001</c:v>
                </c:pt>
                <c:pt idx="338" formatCode="0">
                  <c:v>252.221</c:v>
                </c:pt>
                <c:pt idx="339" formatCode="0">
                  <c:v>250.01899999999998</c:v>
                </c:pt>
                <c:pt idx="340" formatCode="0">
                  <c:v>249.86800000000025</c:v>
                </c:pt>
                <c:pt idx="341" formatCode="0">
                  <c:v>245.99</c:v>
                </c:pt>
                <c:pt idx="342" formatCode="0">
                  <c:v>246.61199999999999</c:v>
                </c:pt>
                <c:pt idx="343" formatCode="0">
                  <c:v>246.78</c:v>
                </c:pt>
                <c:pt idx="344" formatCode="0">
                  <c:v>246.47</c:v>
                </c:pt>
                <c:pt idx="345" formatCode="0">
                  <c:v>248.70599999999999</c:v>
                </c:pt>
                <c:pt idx="346" formatCode="0">
                  <c:v>248.79899999999998</c:v>
                </c:pt>
                <c:pt idx="347" formatCode="0">
                  <c:v>247.73399999999998</c:v>
                </c:pt>
                <c:pt idx="348" formatCode="0">
                  <c:v>245.18</c:v>
                </c:pt>
                <c:pt idx="349" formatCode="0">
                  <c:v>248.17699999999999</c:v>
                </c:pt>
                <c:pt idx="350" formatCode="0">
                  <c:v>239.833</c:v>
                </c:pt>
                <c:pt idx="351" formatCode="0">
                  <c:v>237.40900000000002</c:v>
                </c:pt>
                <c:pt idx="352" formatCode="0">
                  <c:v>236.80600000000001</c:v>
                </c:pt>
                <c:pt idx="353" formatCode="0">
                  <c:v>233.04499999999999</c:v>
                </c:pt>
                <c:pt idx="354" formatCode="0">
                  <c:v>235.678</c:v>
                </c:pt>
                <c:pt idx="355" formatCode="0">
                  <c:v>228.93800000000007</c:v>
                </c:pt>
                <c:pt idx="356" formatCode="0">
                  <c:v>229.80500000000001</c:v>
                </c:pt>
                <c:pt idx="357" formatCode="0">
                  <c:v>225.637</c:v>
                </c:pt>
                <c:pt idx="358" formatCode="0">
                  <c:v>219.8</c:v>
                </c:pt>
                <c:pt idx="359" formatCode="0">
                  <c:v>216.7</c:v>
                </c:pt>
                <c:pt idx="360" formatCode="0">
                  <c:v>214.80600000000001</c:v>
                </c:pt>
                <c:pt idx="361" formatCode="0">
                  <c:v>212.41499999999999</c:v>
                </c:pt>
                <c:pt idx="362" formatCode="0">
                  <c:v>211.178</c:v>
                </c:pt>
                <c:pt idx="363" formatCode="0">
                  <c:v>210.00900000000001</c:v>
                </c:pt>
                <c:pt idx="364" formatCode="0">
                  <c:v>210.36</c:v>
                </c:pt>
                <c:pt idx="365" formatCode="0">
                  <c:v>203.27399999999992</c:v>
                </c:pt>
                <c:pt idx="366" formatCode="0">
                  <c:v>200.92100000000025</c:v>
                </c:pt>
                <c:pt idx="367" formatCode="0">
                  <c:v>202.876</c:v>
                </c:pt>
                <c:pt idx="368" formatCode="0">
                  <c:v>203.24399999999974</c:v>
                </c:pt>
                <c:pt idx="369" formatCode="0">
                  <c:v>206.167</c:v>
                </c:pt>
                <c:pt idx="370" formatCode="0">
                  <c:v>206.08200000000025</c:v>
                </c:pt>
                <c:pt idx="371" formatCode="0">
                  <c:v>203.82600000000025</c:v>
                </c:pt>
                <c:pt idx="372" formatCode="0">
                  <c:v>204.79499999999999</c:v>
                </c:pt>
                <c:pt idx="373" formatCode="0">
                  <c:v>204.17499999999998</c:v>
                </c:pt>
                <c:pt idx="374" formatCode="0">
                  <c:v>204.44399999999999</c:v>
                </c:pt>
                <c:pt idx="375" formatCode="0">
                  <c:v>205.285</c:v>
                </c:pt>
                <c:pt idx="376" formatCode="0">
                  <c:v>204.56800000000001</c:v>
                </c:pt>
                <c:pt idx="377" formatCode="0">
                  <c:v>202.75300000000001</c:v>
                </c:pt>
                <c:pt idx="378" formatCode="0">
                  <c:v>203.24299999999999</c:v>
                </c:pt>
                <c:pt idx="379" formatCode="0">
                  <c:v>202.89500000000001</c:v>
                </c:pt>
                <c:pt idx="380" formatCode="0">
                  <c:v>202.73899999999998</c:v>
                </c:pt>
                <c:pt idx="381" formatCode="0">
                  <c:v>200.61199999999999</c:v>
                </c:pt>
                <c:pt idx="382" formatCode="0">
                  <c:v>200.67</c:v>
                </c:pt>
                <c:pt idx="383" formatCode="0">
                  <c:v>200.17499999999998</c:v>
                </c:pt>
                <c:pt idx="384" formatCode="0">
                  <c:v>200.964</c:v>
                </c:pt>
                <c:pt idx="385" formatCode="0">
                  <c:v>200.67</c:v>
                </c:pt>
                <c:pt idx="386" formatCode="0">
                  <c:v>200.53300000000002</c:v>
                </c:pt>
                <c:pt idx="387" formatCode="0">
                  <c:v>200.71799999999999</c:v>
                </c:pt>
                <c:pt idx="388" formatCode="0">
                  <c:v>199.18700000000001</c:v>
                </c:pt>
                <c:pt idx="389" formatCode="0">
                  <c:v>198.46</c:v>
                </c:pt>
                <c:pt idx="390" formatCode="0">
                  <c:v>199.66899999999998</c:v>
                </c:pt>
                <c:pt idx="391" formatCode="0">
                  <c:v>199.27699999999999</c:v>
                </c:pt>
                <c:pt idx="392" formatCode="0">
                  <c:v>198.34800000000001</c:v>
                </c:pt>
                <c:pt idx="393" formatCode="0">
                  <c:v>200.20999999999998</c:v>
                </c:pt>
                <c:pt idx="394" formatCode="0">
                  <c:v>203.35000000000025</c:v>
                </c:pt>
                <c:pt idx="395" formatCode="0">
                  <c:v>203.02</c:v>
                </c:pt>
                <c:pt idx="396" formatCode="0">
                  <c:v>201.41399999999999</c:v>
                </c:pt>
                <c:pt idx="397" formatCode="0">
                  <c:v>203.89100000000025</c:v>
                </c:pt>
                <c:pt idx="398" formatCode="0">
                  <c:v>203.809</c:v>
                </c:pt>
                <c:pt idx="399" formatCode="0">
                  <c:v>203.81399999999999</c:v>
                </c:pt>
                <c:pt idx="400" formatCode="0">
                  <c:v>197.364</c:v>
                </c:pt>
                <c:pt idx="401" formatCode="0">
                  <c:v>201.48200000000026</c:v>
                </c:pt>
                <c:pt idx="402" formatCode="0">
                  <c:v>199.01</c:v>
                </c:pt>
                <c:pt idx="403" formatCode="0">
                  <c:v>200.84100000000001</c:v>
                </c:pt>
                <c:pt idx="404" formatCode="0">
                  <c:v>198.38600000000025</c:v>
                </c:pt>
                <c:pt idx="405" formatCode="0">
                  <c:v>197.54</c:v>
                </c:pt>
                <c:pt idx="406" formatCode="0">
                  <c:v>196.87100000000001</c:v>
                </c:pt>
                <c:pt idx="407" formatCode="0">
                  <c:v>197.58500000000001</c:v>
                </c:pt>
                <c:pt idx="408" formatCode="0">
                  <c:v>197.61699999999999</c:v>
                </c:pt>
                <c:pt idx="409" formatCode="0">
                  <c:v>198.88400000000001</c:v>
                </c:pt>
                <c:pt idx="410" formatCode="0">
                  <c:v>196.01499999999999</c:v>
                </c:pt>
                <c:pt idx="411" formatCode="0">
                  <c:v>198.24599999999998</c:v>
                </c:pt>
                <c:pt idx="412" formatCode="0">
                  <c:v>208.74099999999999</c:v>
                </c:pt>
                <c:pt idx="413" formatCode="0">
                  <c:v>209.85700000000026</c:v>
                </c:pt>
                <c:pt idx="414" formatCode="0">
                  <c:v>213.47800000000001</c:v>
                </c:pt>
                <c:pt idx="415" formatCode="0">
                  <c:v>207.24799999999999</c:v>
                </c:pt>
                <c:pt idx="416" formatCode="0">
                  <c:v>205.24699999999999</c:v>
                </c:pt>
                <c:pt idx="417" formatCode="0">
                  <c:v>213.00200000000001</c:v>
                </c:pt>
                <c:pt idx="418" formatCode="0">
                  <c:v>213.22899999999998</c:v>
                </c:pt>
                <c:pt idx="419" formatCode="0">
                  <c:v>212.66499999999999</c:v>
                </c:pt>
                <c:pt idx="420" formatCode="0">
                  <c:v>209.45800000000025</c:v>
                </c:pt>
                <c:pt idx="421" formatCode="0">
                  <c:v>206.63499999999999</c:v>
                </c:pt>
                <c:pt idx="422" formatCode="0">
                  <c:v>199.82100000000025</c:v>
                </c:pt>
                <c:pt idx="423" formatCode="0">
                  <c:v>197.76399999999998</c:v>
                </c:pt>
                <c:pt idx="424" formatCode="0">
                  <c:v>199.178</c:v>
                </c:pt>
                <c:pt idx="425" formatCode="0">
                  <c:v>199.251</c:v>
                </c:pt>
                <c:pt idx="426" formatCode="0">
                  <c:v>206.67499999999998</c:v>
                </c:pt>
                <c:pt idx="427" formatCode="0">
                  <c:v>203.84</c:v>
                </c:pt>
                <c:pt idx="428" formatCode="0">
                  <c:v>206.25800000000001</c:v>
                </c:pt>
                <c:pt idx="429" formatCode="0">
                  <c:v>215.596</c:v>
                </c:pt>
                <c:pt idx="430" formatCode="0">
                  <c:v>218</c:v>
                </c:pt>
                <c:pt idx="431" formatCode="0">
                  <c:v>215.535</c:v>
                </c:pt>
                <c:pt idx="432" formatCode="0">
                  <c:v>212.726</c:v>
                </c:pt>
                <c:pt idx="433" formatCode="0">
                  <c:v>216.66499999999999</c:v>
                </c:pt>
                <c:pt idx="434" formatCode="0">
                  <c:v>223.56399999999999</c:v>
                </c:pt>
                <c:pt idx="435" formatCode="0">
                  <c:v>221.601</c:v>
                </c:pt>
                <c:pt idx="436" formatCode="0">
                  <c:v>220.62700000000001</c:v>
                </c:pt>
                <c:pt idx="437" formatCode="0">
                  <c:v>219.607</c:v>
                </c:pt>
                <c:pt idx="438" formatCode="0">
                  <c:v>212.94899999999998</c:v>
                </c:pt>
                <c:pt idx="439" formatCode="0">
                  <c:v>220.23599999999999</c:v>
                </c:pt>
                <c:pt idx="440" formatCode="0">
                  <c:v>219.50700000000001</c:v>
                </c:pt>
                <c:pt idx="441" formatCode="0">
                  <c:v>218.23999999999998</c:v>
                </c:pt>
                <c:pt idx="442" formatCode="0">
                  <c:v>217.191</c:v>
                </c:pt>
                <c:pt idx="443" formatCode="0">
                  <c:v>219.43800000000007</c:v>
                </c:pt>
                <c:pt idx="444" formatCode="0">
                  <c:v>217.57599999999999</c:v>
                </c:pt>
                <c:pt idx="445" formatCode="0">
                  <c:v>221.85200000000029</c:v>
                </c:pt>
                <c:pt idx="446" formatCode="0">
                  <c:v>230.23299999999998</c:v>
                </c:pt>
                <c:pt idx="447" formatCode="0">
                  <c:v>232.56399999999999</c:v>
                </c:pt>
                <c:pt idx="448" formatCode="0">
                  <c:v>245.333</c:v>
                </c:pt>
                <c:pt idx="449" formatCode="0">
                  <c:v>260.17</c:v>
                </c:pt>
                <c:pt idx="450" formatCode="0">
                  <c:v>271.98299999999944</c:v>
                </c:pt>
                <c:pt idx="451" formatCode="0">
                  <c:v>272.55500000000001</c:v>
                </c:pt>
                <c:pt idx="452" formatCode="0">
                  <c:v>278.61799999999999</c:v>
                </c:pt>
                <c:pt idx="453" formatCode="0">
                  <c:v>281.24299999999999</c:v>
                </c:pt>
                <c:pt idx="454" formatCode="0">
                  <c:v>262.79599999999925</c:v>
                </c:pt>
                <c:pt idx="455" formatCode="0">
                  <c:v>259.59399999999926</c:v>
                </c:pt>
                <c:pt idx="456" formatCode="0">
                  <c:v>254.35500000000025</c:v>
                </c:pt>
                <c:pt idx="457" formatCode="0">
                  <c:v>254.08800000000025</c:v>
                </c:pt>
                <c:pt idx="458" formatCode="0">
                  <c:v>259.92599999999925</c:v>
                </c:pt>
                <c:pt idx="459" formatCode="0">
                  <c:v>258.15899999999999</c:v>
                </c:pt>
                <c:pt idx="460" formatCode="0">
                  <c:v>267.88099999999969</c:v>
                </c:pt>
                <c:pt idx="461" formatCode="0">
                  <c:v>271.40499999999969</c:v>
                </c:pt>
                <c:pt idx="462" formatCode="0">
                  <c:v>270.24099999999999</c:v>
                </c:pt>
                <c:pt idx="463" formatCode="0">
                  <c:v>270.31</c:v>
                </c:pt>
                <c:pt idx="464" formatCode="0">
                  <c:v>270.13</c:v>
                </c:pt>
                <c:pt idx="465" formatCode="0">
                  <c:v>263.27699999999925</c:v>
                </c:pt>
                <c:pt idx="466" formatCode="0">
                  <c:v>256.97899999999919</c:v>
                </c:pt>
                <c:pt idx="467" formatCode="0">
                  <c:v>258.47000000000003</c:v>
                </c:pt>
                <c:pt idx="468" formatCode="0">
                  <c:v>260.02</c:v>
                </c:pt>
                <c:pt idx="469" formatCode="0">
                  <c:v>260.97999999999951</c:v>
                </c:pt>
                <c:pt idx="470" formatCode="0">
                  <c:v>262.22599999999943</c:v>
                </c:pt>
                <c:pt idx="471" formatCode="0">
                  <c:v>259.38799999999969</c:v>
                </c:pt>
                <c:pt idx="472" formatCode="0">
                  <c:v>254.58200000000025</c:v>
                </c:pt>
                <c:pt idx="473" formatCode="0">
                  <c:v>250.69299999999998</c:v>
                </c:pt>
                <c:pt idx="474" formatCode="0">
                  <c:v>272.99499999999944</c:v>
                </c:pt>
                <c:pt idx="475" formatCode="0">
                  <c:v>273.07900000000001</c:v>
                </c:pt>
                <c:pt idx="476" formatCode="0">
                  <c:v>273.73799999999943</c:v>
                </c:pt>
                <c:pt idx="477" formatCode="0">
                  <c:v>267.86099999999999</c:v>
                </c:pt>
                <c:pt idx="478" formatCode="0">
                  <c:v>259.964</c:v>
                </c:pt>
                <c:pt idx="479" formatCode="0">
                  <c:v>271.41099999999943</c:v>
                </c:pt>
                <c:pt idx="480" formatCode="0">
                  <c:v>269.08099999999951</c:v>
                </c:pt>
                <c:pt idx="481" formatCode="0">
                  <c:v>279.96699999999919</c:v>
                </c:pt>
                <c:pt idx="482" formatCode="0">
                  <c:v>305.8</c:v>
                </c:pt>
                <c:pt idx="483" formatCode="0">
                  <c:v>332.74799999999999</c:v>
                </c:pt>
                <c:pt idx="484" formatCode="0">
                  <c:v>340.327</c:v>
                </c:pt>
                <c:pt idx="485" formatCode="0">
                  <c:v>317.334</c:v>
                </c:pt>
                <c:pt idx="486" formatCode="0">
                  <c:v>315</c:v>
                </c:pt>
                <c:pt idx="487" formatCode="0">
                  <c:v>320.322</c:v>
                </c:pt>
                <c:pt idx="488" formatCode="0">
                  <c:v>329.50799999999964</c:v>
                </c:pt>
                <c:pt idx="489" formatCode="0">
                  <c:v>334.28699999999907</c:v>
                </c:pt>
                <c:pt idx="490" formatCode="0">
                  <c:v>344.64000000000038</c:v>
                </c:pt>
                <c:pt idx="491" formatCode="0">
                  <c:v>339.91599999999937</c:v>
                </c:pt>
                <c:pt idx="492" formatCode="0">
                  <c:v>328.00299999999999</c:v>
                </c:pt>
                <c:pt idx="493" formatCode="0">
                  <c:v>326.70400000000001</c:v>
                </c:pt>
                <c:pt idx="494" formatCode="0">
                  <c:v>320.16800000000001</c:v>
                </c:pt>
                <c:pt idx="495" formatCode="0">
                  <c:v>311.12299999999999</c:v>
                </c:pt>
                <c:pt idx="496" formatCode="0">
                  <c:v>309.38299999999964</c:v>
                </c:pt>
                <c:pt idx="497" formatCode="0">
                  <c:v>310.01099999999963</c:v>
                </c:pt>
                <c:pt idx="498" formatCode="0">
                  <c:v>307.20499999999993</c:v>
                </c:pt>
                <c:pt idx="499" formatCode="0">
                  <c:v>295.72199999999907</c:v>
                </c:pt>
                <c:pt idx="500" formatCode="0">
                  <c:v>299.15600000000001</c:v>
                </c:pt>
                <c:pt idx="501" formatCode="0">
                  <c:v>291.99099999999925</c:v>
                </c:pt>
                <c:pt idx="502" formatCode="0">
                  <c:v>293.28899999999925</c:v>
                </c:pt>
                <c:pt idx="503" formatCode="0">
                  <c:v>290.83</c:v>
                </c:pt>
                <c:pt idx="504" formatCode="0">
                  <c:v>290.64900000000057</c:v>
                </c:pt>
                <c:pt idx="505" formatCode="0">
                  <c:v>288.46299999999951</c:v>
                </c:pt>
                <c:pt idx="506" formatCode="0">
                  <c:v>286.904</c:v>
                </c:pt>
                <c:pt idx="507" formatCode="0">
                  <c:v>265.61099999999999</c:v>
                </c:pt>
                <c:pt idx="508" formatCode="0">
                  <c:v>258.18200000000002</c:v>
                </c:pt>
                <c:pt idx="509" formatCode="0">
                  <c:v>269.00700000000001</c:v>
                </c:pt>
                <c:pt idx="510" formatCode="0">
                  <c:v>287.07799999999969</c:v>
                </c:pt>
                <c:pt idx="511" formatCode="0">
                  <c:v>282.56400000000002</c:v>
                </c:pt>
                <c:pt idx="512" formatCode="0">
                  <c:v>283.19799999999969</c:v>
                </c:pt>
                <c:pt idx="513" formatCode="0">
                  <c:v>283.697</c:v>
                </c:pt>
                <c:pt idx="514" formatCode="0">
                  <c:v>281.92799999999937</c:v>
                </c:pt>
                <c:pt idx="515" formatCode="0">
                  <c:v>284</c:v>
                </c:pt>
                <c:pt idx="516" formatCode="0">
                  <c:v>300</c:v>
                </c:pt>
                <c:pt idx="517" formatCode="0">
                  <c:v>305</c:v>
                </c:pt>
                <c:pt idx="518" formatCode="0">
                  <c:v>306</c:v>
                </c:pt>
                <c:pt idx="519" formatCode="0">
                  <c:v>325</c:v>
                </c:pt>
                <c:pt idx="520" formatCode="0">
                  <c:v>334</c:v>
                </c:pt>
                <c:pt idx="521" formatCode="0">
                  <c:v>337</c:v>
                </c:pt>
                <c:pt idx="522" formatCode="0">
                  <c:v>356</c:v>
                </c:pt>
                <c:pt idx="523" formatCode="0">
                  <c:v>352</c:v>
                </c:pt>
              </c:numCache>
            </c:numRef>
          </c:val>
        </c:ser>
        <c:ser>
          <c:idx val="5"/>
          <c:order val="5"/>
          <c:tx>
            <c:strRef>
              <c:f>Sheet1!$G$5</c:f>
              <c:strCache>
                <c:ptCount val="1"/>
                <c:pt idx="0">
                  <c:v>Latvia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Sheet1!$A$496:$A$1020</c:f>
              <c:numCache>
                <c:formatCode>yyyy/mm/dd</c:formatCode>
                <c:ptCount val="525"/>
                <c:pt idx="0">
                  <c:v>40134</c:v>
                </c:pt>
                <c:pt idx="1">
                  <c:v>40135</c:v>
                </c:pt>
                <c:pt idx="2">
                  <c:v>40136</c:v>
                </c:pt>
                <c:pt idx="3">
                  <c:v>40137</c:v>
                </c:pt>
                <c:pt idx="4">
                  <c:v>40140</c:v>
                </c:pt>
                <c:pt idx="5">
                  <c:v>40141</c:v>
                </c:pt>
                <c:pt idx="6">
                  <c:v>40142</c:v>
                </c:pt>
                <c:pt idx="7">
                  <c:v>40143</c:v>
                </c:pt>
                <c:pt idx="8">
                  <c:v>40144</c:v>
                </c:pt>
                <c:pt idx="9">
                  <c:v>40147</c:v>
                </c:pt>
                <c:pt idx="10">
                  <c:v>40148</c:v>
                </c:pt>
                <c:pt idx="11">
                  <c:v>40149</c:v>
                </c:pt>
                <c:pt idx="12">
                  <c:v>40150</c:v>
                </c:pt>
                <c:pt idx="13">
                  <c:v>40151</c:v>
                </c:pt>
                <c:pt idx="14">
                  <c:v>40154</c:v>
                </c:pt>
                <c:pt idx="15">
                  <c:v>40155</c:v>
                </c:pt>
                <c:pt idx="16">
                  <c:v>40156</c:v>
                </c:pt>
                <c:pt idx="17">
                  <c:v>40157</c:v>
                </c:pt>
                <c:pt idx="18">
                  <c:v>40158</c:v>
                </c:pt>
                <c:pt idx="19">
                  <c:v>40161</c:v>
                </c:pt>
                <c:pt idx="20">
                  <c:v>40162</c:v>
                </c:pt>
                <c:pt idx="21">
                  <c:v>40163</c:v>
                </c:pt>
                <c:pt idx="22">
                  <c:v>40164</c:v>
                </c:pt>
                <c:pt idx="23">
                  <c:v>40165</c:v>
                </c:pt>
                <c:pt idx="24">
                  <c:v>40168</c:v>
                </c:pt>
                <c:pt idx="25">
                  <c:v>40169</c:v>
                </c:pt>
                <c:pt idx="26">
                  <c:v>40170</c:v>
                </c:pt>
                <c:pt idx="27">
                  <c:v>40171</c:v>
                </c:pt>
                <c:pt idx="28">
                  <c:v>40172</c:v>
                </c:pt>
                <c:pt idx="29">
                  <c:v>40175</c:v>
                </c:pt>
                <c:pt idx="30">
                  <c:v>40176</c:v>
                </c:pt>
                <c:pt idx="31">
                  <c:v>40177</c:v>
                </c:pt>
                <c:pt idx="32">
                  <c:v>40178</c:v>
                </c:pt>
                <c:pt idx="33">
                  <c:v>40179</c:v>
                </c:pt>
                <c:pt idx="34">
                  <c:v>40182</c:v>
                </c:pt>
                <c:pt idx="35">
                  <c:v>40183</c:v>
                </c:pt>
                <c:pt idx="36">
                  <c:v>40184</c:v>
                </c:pt>
                <c:pt idx="37">
                  <c:v>40185</c:v>
                </c:pt>
                <c:pt idx="38">
                  <c:v>40186</c:v>
                </c:pt>
                <c:pt idx="39">
                  <c:v>40189</c:v>
                </c:pt>
                <c:pt idx="40">
                  <c:v>40190</c:v>
                </c:pt>
                <c:pt idx="41">
                  <c:v>40191</c:v>
                </c:pt>
                <c:pt idx="42">
                  <c:v>40192</c:v>
                </c:pt>
                <c:pt idx="43">
                  <c:v>40193</c:v>
                </c:pt>
                <c:pt idx="44">
                  <c:v>40196</c:v>
                </c:pt>
                <c:pt idx="45">
                  <c:v>40197</c:v>
                </c:pt>
                <c:pt idx="46">
                  <c:v>40198</c:v>
                </c:pt>
                <c:pt idx="47">
                  <c:v>40199</c:v>
                </c:pt>
                <c:pt idx="48">
                  <c:v>40200</c:v>
                </c:pt>
                <c:pt idx="49">
                  <c:v>40203</c:v>
                </c:pt>
                <c:pt idx="50">
                  <c:v>40204</c:v>
                </c:pt>
                <c:pt idx="51">
                  <c:v>40205</c:v>
                </c:pt>
                <c:pt idx="52">
                  <c:v>40206</c:v>
                </c:pt>
                <c:pt idx="53">
                  <c:v>40207</c:v>
                </c:pt>
                <c:pt idx="54">
                  <c:v>40210</c:v>
                </c:pt>
                <c:pt idx="55">
                  <c:v>40211</c:v>
                </c:pt>
                <c:pt idx="56">
                  <c:v>40212</c:v>
                </c:pt>
                <c:pt idx="57">
                  <c:v>40213</c:v>
                </c:pt>
                <c:pt idx="58">
                  <c:v>40214</c:v>
                </c:pt>
                <c:pt idx="59">
                  <c:v>40217</c:v>
                </c:pt>
                <c:pt idx="60">
                  <c:v>40218</c:v>
                </c:pt>
                <c:pt idx="61">
                  <c:v>40219</c:v>
                </c:pt>
                <c:pt idx="62">
                  <c:v>40220</c:v>
                </c:pt>
                <c:pt idx="63">
                  <c:v>40221</c:v>
                </c:pt>
                <c:pt idx="64">
                  <c:v>40224</c:v>
                </c:pt>
                <c:pt idx="65">
                  <c:v>40225</c:v>
                </c:pt>
                <c:pt idx="66">
                  <c:v>40226</c:v>
                </c:pt>
                <c:pt idx="67">
                  <c:v>40227</c:v>
                </c:pt>
                <c:pt idx="68">
                  <c:v>40228</c:v>
                </c:pt>
                <c:pt idx="69">
                  <c:v>40231</c:v>
                </c:pt>
                <c:pt idx="70">
                  <c:v>40232</c:v>
                </c:pt>
                <c:pt idx="71">
                  <c:v>40233</c:v>
                </c:pt>
                <c:pt idx="72">
                  <c:v>40234</c:v>
                </c:pt>
                <c:pt idx="73">
                  <c:v>40235</c:v>
                </c:pt>
                <c:pt idx="74">
                  <c:v>40238</c:v>
                </c:pt>
                <c:pt idx="75">
                  <c:v>40239</c:v>
                </c:pt>
                <c:pt idx="76">
                  <c:v>40240</c:v>
                </c:pt>
                <c:pt idx="77">
                  <c:v>40241</c:v>
                </c:pt>
                <c:pt idx="78">
                  <c:v>40242</c:v>
                </c:pt>
                <c:pt idx="79">
                  <c:v>40245</c:v>
                </c:pt>
                <c:pt idx="80">
                  <c:v>40246</c:v>
                </c:pt>
                <c:pt idx="81">
                  <c:v>40247</c:v>
                </c:pt>
                <c:pt idx="82">
                  <c:v>40248</c:v>
                </c:pt>
                <c:pt idx="83">
                  <c:v>40249</c:v>
                </c:pt>
                <c:pt idx="84">
                  <c:v>40252</c:v>
                </c:pt>
                <c:pt idx="85">
                  <c:v>40253</c:v>
                </c:pt>
                <c:pt idx="86">
                  <c:v>40254</c:v>
                </c:pt>
                <c:pt idx="87">
                  <c:v>40255</c:v>
                </c:pt>
                <c:pt idx="88">
                  <c:v>40256</c:v>
                </c:pt>
                <c:pt idx="89">
                  <c:v>40259</c:v>
                </c:pt>
                <c:pt idx="90">
                  <c:v>40260</c:v>
                </c:pt>
                <c:pt idx="91">
                  <c:v>40261</c:v>
                </c:pt>
                <c:pt idx="92">
                  <c:v>40262</c:v>
                </c:pt>
                <c:pt idx="93">
                  <c:v>40263</c:v>
                </c:pt>
                <c:pt idx="94">
                  <c:v>40266</c:v>
                </c:pt>
                <c:pt idx="95">
                  <c:v>40267</c:v>
                </c:pt>
                <c:pt idx="96">
                  <c:v>40268</c:v>
                </c:pt>
                <c:pt idx="97">
                  <c:v>40269</c:v>
                </c:pt>
                <c:pt idx="98">
                  <c:v>40270</c:v>
                </c:pt>
                <c:pt idx="99">
                  <c:v>40273</c:v>
                </c:pt>
                <c:pt idx="100">
                  <c:v>40274</c:v>
                </c:pt>
                <c:pt idx="101">
                  <c:v>40275</c:v>
                </c:pt>
                <c:pt idx="102">
                  <c:v>40276</c:v>
                </c:pt>
                <c:pt idx="103">
                  <c:v>40277</c:v>
                </c:pt>
                <c:pt idx="104">
                  <c:v>40280</c:v>
                </c:pt>
                <c:pt idx="105">
                  <c:v>40281</c:v>
                </c:pt>
                <c:pt idx="106">
                  <c:v>40282</c:v>
                </c:pt>
                <c:pt idx="107">
                  <c:v>40283</c:v>
                </c:pt>
                <c:pt idx="108">
                  <c:v>40284</c:v>
                </c:pt>
                <c:pt idx="109">
                  <c:v>40287</c:v>
                </c:pt>
                <c:pt idx="110">
                  <c:v>40288</c:v>
                </c:pt>
                <c:pt idx="111">
                  <c:v>40289</c:v>
                </c:pt>
                <c:pt idx="112">
                  <c:v>40290</c:v>
                </c:pt>
                <c:pt idx="113">
                  <c:v>40291</c:v>
                </c:pt>
                <c:pt idx="114">
                  <c:v>40294</c:v>
                </c:pt>
                <c:pt idx="115">
                  <c:v>40295</c:v>
                </c:pt>
                <c:pt idx="116">
                  <c:v>40296</c:v>
                </c:pt>
                <c:pt idx="117">
                  <c:v>40297</c:v>
                </c:pt>
                <c:pt idx="118">
                  <c:v>40298</c:v>
                </c:pt>
                <c:pt idx="119">
                  <c:v>40301</c:v>
                </c:pt>
                <c:pt idx="120">
                  <c:v>40302</c:v>
                </c:pt>
                <c:pt idx="121">
                  <c:v>40303</c:v>
                </c:pt>
                <c:pt idx="122">
                  <c:v>40304</c:v>
                </c:pt>
                <c:pt idx="123">
                  <c:v>40305</c:v>
                </c:pt>
                <c:pt idx="124">
                  <c:v>40308</c:v>
                </c:pt>
                <c:pt idx="125">
                  <c:v>40309</c:v>
                </c:pt>
                <c:pt idx="126">
                  <c:v>40310</c:v>
                </c:pt>
                <c:pt idx="127">
                  <c:v>40311</c:v>
                </c:pt>
                <c:pt idx="128">
                  <c:v>40312</c:v>
                </c:pt>
                <c:pt idx="129">
                  <c:v>40315</c:v>
                </c:pt>
                <c:pt idx="130">
                  <c:v>40316</c:v>
                </c:pt>
                <c:pt idx="131">
                  <c:v>40317</c:v>
                </c:pt>
                <c:pt idx="132">
                  <c:v>40318</c:v>
                </c:pt>
                <c:pt idx="133">
                  <c:v>40319</c:v>
                </c:pt>
                <c:pt idx="134">
                  <c:v>40322</c:v>
                </c:pt>
                <c:pt idx="135">
                  <c:v>40323</c:v>
                </c:pt>
                <c:pt idx="136">
                  <c:v>40324</c:v>
                </c:pt>
                <c:pt idx="137">
                  <c:v>40325</c:v>
                </c:pt>
                <c:pt idx="138">
                  <c:v>40326</c:v>
                </c:pt>
                <c:pt idx="139">
                  <c:v>40329</c:v>
                </c:pt>
                <c:pt idx="140">
                  <c:v>40330</c:v>
                </c:pt>
                <c:pt idx="141">
                  <c:v>40331</c:v>
                </c:pt>
                <c:pt idx="142">
                  <c:v>40332</c:v>
                </c:pt>
                <c:pt idx="143">
                  <c:v>40333</c:v>
                </c:pt>
                <c:pt idx="144">
                  <c:v>40336</c:v>
                </c:pt>
                <c:pt idx="145">
                  <c:v>40337</c:v>
                </c:pt>
                <c:pt idx="146">
                  <c:v>40338</c:v>
                </c:pt>
                <c:pt idx="147">
                  <c:v>40339</c:v>
                </c:pt>
                <c:pt idx="148">
                  <c:v>40340</c:v>
                </c:pt>
                <c:pt idx="149">
                  <c:v>40343</c:v>
                </c:pt>
                <c:pt idx="150">
                  <c:v>40344</c:v>
                </c:pt>
                <c:pt idx="151">
                  <c:v>40345</c:v>
                </c:pt>
                <c:pt idx="152">
                  <c:v>40346</c:v>
                </c:pt>
                <c:pt idx="153">
                  <c:v>40347</c:v>
                </c:pt>
                <c:pt idx="154">
                  <c:v>40350</c:v>
                </c:pt>
                <c:pt idx="155">
                  <c:v>40351</c:v>
                </c:pt>
                <c:pt idx="156">
                  <c:v>40352</c:v>
                </c:pt>
                <c:pt idx="157">
                  <c:v>40353</c:v>
                </c:pt>
                <c:pt idx="158">
                  <c:v>40354</c:v>
                </c:pt>
                <c:pt idx="159">
                  <c:v>40357</c:v>
                </c:pt>
                <c:pt idx="160">
                  <c:v>40358</c:v>
                </c:pt>
                <c:pt idx="161">
                  <c:v>40359</c:v>
                </c:pt>
                <c:pt idx="162">
                  <c:v>40360</c:v>
                </c:pt>
                <c:pt idx="163">
                  <c:v>40361</c:v>
                </c:pt>
                <c:pt idx="164">
                  <c:v>40364</c:v>
                </c:pt>
                <c:pt idx="165">
                  <c:v>40365</c:v>
                </c:pt>
                <c:pt idx="166">
                  <c:v>40366</c:v>
                </c:pt>
                <c:pt idx="167">
                  <c:v>40367</c:v>
                </c:pt>
                <c:pt idx="168">
                  <c:v>40368</c:v>
                </c:pt>
                <c:pt idx="169">
                  <c:v>40371</c:v>
                </c:pt>
                <c:pt idx="170">
                  <c:v>40372</c:v>
                </c:pt>
                <c:pt idx="171">
                  <c:v>40373</c:v>
                </c:pt>
                <c:pt idx="172">
                  <c:v>40374</c:v>
                </c:pt>
                <c:pt idx="173">
                  <c:v>40375</c:v>
                </c:pt>
                <c:pt idx="174">
                  <c:v>40378</c:v>
                </c:pt>
                <c:pt idx="175">
                  <c:v>40379</c:v>
                </c:pt>
                <c:pt idx="176">
                  <c:v>40380</c:v>
                </c:pt>
                <c:pt idx="177">
                  <c:v>40381</c:v>
                </c:pt>
                <c:pt idx="178">
                  <c:v>40382</c:v>
                </c:pt>
                <c:pt idx="179">
                  <c:v>40385</c:v>
                </c:pt>
                <c:pt idx="180">
                  <c:v>40386</c:v>
                </c:pt>
                <c:pt idx="181">
                  <c:v>40387</c:v>
                </c:pt>
                <c:pt idx="182">
                  <c:v>40388</c:v>
                </c:pt>
                <c:pt idx="183">
                  <c:v>40389</c:v>
                </c:pt>
                <c:pt idx="184">
                  <c:v>40392</c:v>
                </c:pt>
                <c:pt idx="185">
                  <c:v>40393</c:v>
                </c:pt>
                <c:pt idx="186">
                  <c:v>40394</c:v>
                </c:pt>
                <c:pt idx="187">
                  <c:v>40395</c:v>
                </c:pt>
                <c:pt idx="188">
                  <c:v>40396</c:v>
                </c:pt>
                <c:pt idx="189">
                  <c:v>40399</c:v>
                </c:pt>
                <c:pt idx="190">
                  <c:v>40400</c:v>
                </c:pt>
                <c:pt idx="191">
                  <c:v>40401</c:v>
                </c:pt>
                <c:pt idx="192">
                  <c:v>40402</c:v>
                </c:pt>
                <c:pt idx="193">
                  <c:v>40403</c:v>
                </c:pt>
                <c:pt idx="194">
                  <c:v>40406</c:v>
                </c:pt>
                <c:pt idx="195">
                  <c:v>40407</c:v>
                </c:pt>
                <c:pt idx="196">
                  <c:v>40408</c:v>
                </c:pt>
                <c:pt idx="197">
                  <c:v>40409</c:v>
                </c:pt>
                <c:pt idx="198">
                  <c:v>40410</c:v>
                </c:pt>
                <c:pt idx="199">
                  <c:v>40413</c:v>
                </c:pt>
                <c:pt idx="200">
                  <c:v>40414</c:v>
                </c:pt>
                <c:pt idx="201">
                  <c:v>40415</c:v>
                </c:pt>
                <c:pt idx="202">
                  <c:v>40416</c:v>
                </c:pt>
                <c:pt idx="203">
                  <c:v>40417</c:v>
                </c:pt>
                <c:pt idx="204">
                  <c:v>40420</c:v>
                </c:pt>
                <c:pt idx="205">
                  <c:v>40421</c:v>
                </c:pt>
                <c:pt idx="206">
                  <c:v>40422</c:v>
                </c:pt>
                <c:pt idx="207">
                  <c:v>40423</c:v>
                </c:pt>
                <c:pt idx="208">
                  <c:v>40424</c:v>
                </c:pt>
                <c:pt idx="209">
                  <c:v>40427</c:v>
                </c:pt>
                <c:pt idx="210">
                  <c:v>40428</c:v>
                </c:pt>
                <c:pt idx="211">
                  <c:v>40429</c:v>
                </c:pt>
                <c:pt idx="212">
                  <c:v>40430</c:v>
                </c:pt>
                <c:pt idx="213">
                  <c:v>40431</c:v>
                </c:pt>
                <c:pt idx="214">
                  <c:v>40434</c:v>
                </c:pt>
                <c:pt idx="215">
                  <c:v>40435</c:v>
                </c:pt>
                <c:pt idx="216">
                  <c:v>40436</c:v>
                </c:pt>
                <c:pt idx="217">
                  <c:v>40437</c:v>
                </c:pt>
                <c:pt idx="218">
                  <c:v>40438</c:v>
                </c:pt>
                <c:pt idx="219">
                  <c:v>40441</c:v>
                </c:pt>
                <c:pt idx="220">
                  <c:v>40442</c:v>
                </c:pt>
                <c:pt idx="221">
                  <c:v>40443</c:v>
                </c:pt>
                <c:pt idx="222">
                  <c:v>40444</c:v>
                </c:pt>
                <c:pt idx="223">
                  <c:v>40445</c:v>
                </c:pt>
                <c:pt idx="224">
                  <c:v>40448</c:v>
                </c:pt>
                <c:pt idx="225">
                  <c:v>40449</c:v>
                </c:pt>
                <c:pt idx="226">
                  <c:v>40450</c:v>
                </c:pt>
                <c:pt idx="227">
                  <c:v>40451</c:v>
                </c:pt>
                <c:pt idx="228">
                  <c:v>40452</c:v>
                </c:pt>
                <c:pt idx="229">
                  <c:v>40455</c:v>
                </c:pt>
                <c:pt idx="230">
                  <c:v>40456</c:v>
                </c:pt>
                <c:pt idx="231">
                  <c:v>40457</c:v>
                </c:pt>
                <c:pt idx="232">
                  <c:v>40458</c:v>
                </c:pt>
                <c:pt idx="233">
                  <c:v>40459</c:v>
                </c:pt>
                <c:pt idx="234">
                  <c:v>40462</c:v>
                </c:pt>
                <c:pt idx="235">
                  <c:v>40463</c:v>
                </c:pt>
                <c:pt idx="236">
                  <c:v>40464</c:v>
                </c:pt>
                <c:pt idx="237">
                  <c:v>40465</c:v>
                </c:pt>
                <c:pt idx="238">
                  <c:v>40466</c:v>
                </c:pt>
                <c:pt idx="239">
                  <c:v>40469</c:v>
                </c:pt>
                <c:pt idx="240">
                  <c:v>40470</c:v>
                </c:pt>
                <c:pt idx="241">
                  <c:v>40471</c:v>
                </c:pt>
                <c:pt idx="242">
                  <c:v>40472</c:v>
                </c:pt>
                <c:pt idx="243">
                  <c:v>40473</c:v>
                </c:pt>
                <c:pt idx="244">
                  <c:v>40476</c:v>
                </c:pt>
                <c:pt idx="245">
                  <c:v>40477</c:v>
                </c:pt>
                <c:pt idx="246">
                  <c:v>40478</c:v>
                </c:pt>
                <c:pt idx="247">
                  <c:v>40479</c:v>
                </c:pt>
                <c:pt idx="248">
                  <c:v>40480</c:v>
                </c:pt>
                <c:pt idx="249">
                  <c:v>40483</c:v>
                </c:pt>
                <c:pt idx="250">
                  <c:v>40484</c:v>
                </c:pt>
                <c:pt idx="251">
                  <c:v>40485</c:v>
                </c:pt>
                <c:pt idx="252">
                  <c:v>40486</c:v>
                </c:pt>
                <c:pt idx="253">
                  <c:v>40487</c:v>
                </c:pt>
                <c:pt idx="254">
                  <c:v>40490</c:v>
                </c:pt>
                <c:pt idx="255">
                  <c:v>40491</c:v>
                </c:pt>
                <c:pt idx="256">
                  <c:v>40492</c:v>
                </c:pt>
                <c:pt idx="257">
                  <c:v>40493</c:v>
                </c:pt>
                <c:pt idx="258">
                  <c:v>40494</c:v>
                </c:pt>
                <c:pt idx="259">
                  <c:v>40497</c:v>
                </c:pt>
                <c:pt idx="260">
                  <c:v>40498</c:v>
                </c:pt>
                <c:pt idx="261">
                  <c:v>40499</c:v>
                </c:pt>
                <c:pt idx="262">
                  <c:v>40500</c:v>
                </c:pt>
                <c:pt idx="263">
                  <c:v>40501</c:v>
                </c:pt>
                <c:pt idx="264">
                  <c:v>40504</c:v>
                </c:pt>
                <c:pt idx="265">
                  <c:v>40505</c:v>
                </c:pt>
                <c:pt idx="266">
                  <c:v>40506</c:v>
                </c:pt>
                <c:pt idx="267">
                  <c:v>40507</c:v>
                </c:pt>
                <c:pt idx="268">
                  <c:v>40508</c:v>
                </c:pt>
                <c:pt idx="269">
                  <c:v>40511</c:v>
                </c:pt>
                <c:pt idx="270">
                  <c:v>40512</c:v>
                </c:pt>
                <c:pt idx="271">
                  <c:v>40513</c:v>
                </c:pt>
                <c:pt idx="272">
                  <c:v>40514</c:v>
                </c:pt>
                <c:pt idx="273">
                  <c:v>40515</c:v>
                </c:pt>
                <c:pt idx="274">
                  <c:v>40518</c:v>
                </c:pt>
                <c:pt idx="275">
                  <c:v>40519</c:v>
                </c:pt>
                <c:pt idx="276">
                  <c:v>40520</c:v>
                </c:pt>
                <c:pt idx="277">
                  <c:v>40521</c:v>
                </c:pt>
                <c:pt idx="278">
                  <c:v>40522</c:v>
                </c:pt>
                <c:pt idx="279">
                  <c:v>40525</c:v>
                </c:pt>
                <c:pt idx="280">
                  <c:v>40526</c:v>
                </c:pt>
                <c:pt idx="281">
                  <c:v>40527</c:v>
                </c:pt>
                <c:pt idx="282">
                  <c:v>40528</c:v>
                </c:pt>
                <c:pt idx="283">
                  <c:v>40529</c:v>
                </c:pt>
                <c:pt idx="284">
                  <c:v>40532</c:v>
                </c:pt>
                <c:pt idx="285">
                  <c:v>40533</c:v>
                </c:pt>
                <c:pt idx="286">
                  <c:v>40534</c:v>
                </c:pt>
                <c:pt idx="287">
                  <c:v>40535</c:v>
                </c:pt>
                <c:pt idx="288">
                  <c:v>40536</c:v>
                </c:pt>
                <c:pt idx="289">
                  <c:v>40539</c:v>
                </c:pt>
                <c:pt idx="290">
                  <c:v>40540</c:v>
                </c:pt>
                <c:pt idx="291">
                  <c:v>40541</c:v>
                </c:pt>
                <c:pt idx="292">
                  <c:v>40542</c:v>
                </c:pt>
                <c:pt idx="293">
                  <c:v>40543</c:v>
                </c:pt>
                <c:pt idx="294">
                  <c:v>40546</c:v>
                </c:pt>
                <c:pt idx="295">
                  <c:v>40547</c:v>
                </c:pt>
                <c:pt idx="296">
                  <c:v>40548</c:v>
                </c:pt>
                <c:pt idx="297">
                  <c:v>40549</c:v>
                </c:pt>
                <c:pt idx="298">
                  <c:v>40550</c:v>
                </c:pt>
                <c:pt idx="299">
                  <c:v>40553</c:v>
                </c:pt>
                <c:pt idx="300">
                  <c:v>40554</c:v>
                </c:pt>
                <c:pt idx="301">
                  <c:v>40555</c:v>
                </c:pt>
                <c:pt idx="302">
                  <c:v>40556</c:v>
                </c:pt>
                <c:pt idx="303">
                  <c:v>40557</c:v>
                </c:pt>
                <c:pt idx="304">
                  <c:v>40560</c:v>
                </c:pt>
                <c:pt idx="305">
                  <c:v>40561</c:v>
                </c:pt>
                <c:pt idx="306">
                  <c:v>40562</c:v>
                </c:pt>
                <c:pt idx="307">
                  <c:v>40563</c:v>
                </c:pt>
                <c:pt idx="308">
                  <c:v>40564</c:v>
                </c:pt>
                <c:pt idx="309">
                  <c:v>40567</c:v>
                </c:pt>
                <c:pt idx="310">
                  <c:v>40568</c:v>
                </c:pt>
                <c:pt idx="311">
                  <c:v>40569</c:v>
                </c:pt>
                <c:pt idx="312">
                  <c:v>40570</c:v>
                </c:pt>
                <c:pt idx="313">
                  <c:v>40571</c:v>
                </c:pt>
                <c:pt idx="314">
                  <c:v>40574</c:v>
                </c:pt>
                <c:pt idx="315">
                  <c:v>40575</c:v>
                </c:pt>
                <c:pt idx="316">
                  <c:v>40576</c:v>
                </c:pt>
                <c:pt idx="317">
                  <c:v>40577</c:v>
                </c:pt>
                <c:pt idx="318">
                  <c:v>40578</c:v>
                </c:pt>
                <c:pt idx="319">
                  <c:v>40581</c:v>
                </c:pt>
                <c:pt idx="320">
                  <c:v>40582</c:v>
                </c:pt>
                <c:pt idx="321">
                  <c:v>40583</c:v>
                </c:pt>
                <c:pt idx="322">
                  <c:v>40584</c:v>
                </c:pt>
                <c:pt idx="323">
                  <c:v>40585</c:v>
                </c:pt>
                <c:pt idx="324">
                  <c:v>40588</c:v>
                </c:pt>
                <c:pt idx="325">
                  <c:v>40589</c:v>
                </c:pt>
                <c:pt idx="326">
                  <c:v>40590</c:v>
                </c:pt>
                <c:pt idx="327">
                  <c:v>40591</c:v>
                </c:pt>
                <c:pt idx="328">
                  <c:v>40592</c:v>
                </c:pt>
                <c:pt idx="329">
                  <c:v>40595</c:v>
                </c:pt>
                <c:pt idx="330">
                  <c:v>40596</c:v>
                </c:pt>
                <c:pt idx="331">
                  <c:v>40597</c:v>
                </c:pt>
                <c:pt idx="332">
                  <c:v>40598</c:v>
                </c:pt>
                <c:pt idx="333">
                  <c:v>40599</c:v>
                </c:pt>
                <c:pt idx="334">
                  <c:v>40602</c:v>
                </c:pt>
                <c:pt idx="335">
                  <c:v>40603</c:v>
                </c:pt>
                <c:pt idx="336">
                  <c:v>40604</c:v>
                </c:pt>
                <c:pt idx="337">
                  <c:v>40605</c:v>
                </c:pt>
                <c:pt idx="338">
                  <c:v>40606</c:v>
                </c:pt>
                <c:pt idx="339">
                  <c:v>40609</c:v>
                </c:pt>
                <c:pt idx="340">
                  <c:v>40610</c:v>
                </c:pt>
                <c:pt idx="341">
                  <c:v>40611</c:v>
                </c:pt>
                <c:pt idx="342">
                  <c:v>40612</c:v>
                </c:pt>
                <c:pt idx="343">
                  <c:v>40613</c:v>
                </c:pt>
                <c:pt idx="344">
                  <c:v>40616</c:v>
                </c:pt>
                <c:pt idx="345">
                  <c:v>40617</c:v>
                </c:pt>
                <c:pt idx="346">
                  <c:v>40618</c:v>
                </c:pt>
                <c:pt idx="347">
                  <c:v>40619</c:v>
                </c:pt>
                <c:pt idx="348">
                  <c:v>40620</c:v>
                </c:pt>
                <c:pt idx="349">
                  <c:v>40623</c:v>
                </c:pt>
                <c:pt idx="350">
                  <c:v>40624</c:v>
                </c:pt>
                <c:pt idx="351">
                  <c:v>40625</c:v>
                </c:pt>
                <c:pt idx="352">
                  <c:v>40626</c:v>
                </c:pt>
                <c:pt idx="353">
                  <c:v>40627</c:v>
                </c:pt>
                <c:pt idx="354">
                  <c:v>40630</c:v>
                </c:pt>
                <c:pt idx="355">
                  <c:v>40631</c:v>
                </c:pt>
                <c:pt idx="356">
                  <c:v>40632</c:v>
                </c:pt>
                <c:pt idx="357">
                  <c:v>40633</c:v>
                </c:pt>
                <c:pt idx="358">
                  <c:v>40634</c:v>
                </c:pt>
                <c:pt idx="359">
                  <c:v>40637</c:v>
                </c:pt>
                <c:pt idx="360">
                  <c:v>40638</c:v>
                </c:pt>
                <c:pt idx="361">
                  <c:v>40639</c:v>
                </c:pt>
                <c:pt idx="362">
                  <c:v>40640</c:v>
                </c:pt>
                <c:pt idx="363">
                  <c:v>40641</c:v>
                </c:pt>
                <c:pt idx="364">
                  <c:v>40644</c:v>
                </c:pt>
                <c:pt idx="365">
                  <c:v>40645</c:v>
                </c:pt>
                <c:pt idx="366">
                  <c:v>40646</c:v>
                </c:pt>
                <c:pt idx="367">
                  <c:v>40647</c:v>
                </c:pt>
                <c:pt idx="368">
                  <c:v>40648</c:v>
                </c:pt>
                <c:pt idx="369">
                  <c:v>40651</c:v>
                </c:pt>
                <c:pt idx="370">
                  <c:v>40652</c:v>
                </c:pt>
                <c:pt idx="371">
                  <c:v>40653</c:v>
                </c:pt>
                <c:pt idx="372">
                  <c:v>40654</c:v>
                </c:pt>
                <c:pt idx="373">
                  <c:v>40655</c:v>
                </c:pt>
                <c:pt idx="374">
                  <c:v>40658</c:v>
                </c:pt>
                <c:pt idx="375">
                  <c:v>40659</c:v>
                </c:pt>
                <c:pt idx="376">
                  <c:v>40660</c:v>
                </c:pt>
                <c:pt idx="377">
                  <c:v>40661</c:v>
                </c:pt>
                <c:pt idx="378">
                  <c:v>40662</c:v>
                </c:pt>
                <c:pt idx="379">
                  <c:v>40665</c:v>
                </c:pt>
                <c:pt idx="380">
                  <c:v>40666</c:v>
                </c:pt>
                <c:pt idx="381">
                  <c:v>40667</c:v>
                </c:pt>
                <c:pt idx="382">
                  <c:v>40668</c:v>
                </c:pt>
                <c:pt idx="383">
                  <c:v>40669</c:v>
                </c:pt>
                <c:pt idx="384">
                  <c:v>40672</c:v>
                </c:pt>
                <c:pt idx="385">
                  <c:v>40673</c:v>
                </c:pt>
                <c:pt idx="386">
                  <c:v>40674</c:v>
                </c:pt>
                <c:pt idx="387">
                  <c:v>40675</c:v>
                </c:pt>
                <c:pt idx="388">
                  <c:v>40676</c:v>
                </c:pt>
                <c:pt idx="389">
                  <c:v>40679</c:v>
                </c:pt>
                <c:pt idx="390">
                  <c:v>40680</c:v>
                </c:pt>
                <c:pt idx="391">
                  <c:v>40681</c:v>
                </c:pt>
                <c:pt idx="392">
                  <c:v>40682</c:v>
                </c:pt>
                <c:pt idx="393">
                  <c:v>40683</c:v>
                </c:pt>
                <c:pt idx="394">
                  <c:v>40686</c:v>
                </c:pt>
                <c:pt idx="395">
                  <c:v>40687</c:v>
                </c:pt>
                <c:pt idx="396">
                  <c:v>40688</c:v>
                </c:pt>
                <c:pt idx="397">
                  <c:v>40689</c:v>
                </c:pt>
                <c:pt idx="398">
                  <c:v>40690</c:v>
                </c:pt>
                <c:pt idx="399">
                  <c:v>40693</c:v>
                </c:pt>
                <c:pt idx="400">
                  <c:v>40694</c:v>
                </c:pt>
                <c:pt idx="401">
                  <c:v>40695</c:v>
                </c:pt>
                <c:pt idx="402">
                  <c:v>40696</c:v>
                </c:pt>
                <c:pt idx="403">
                  <c:v>40697</c:v>
                </c:pt>
                <c:pt idx="404">
                  <c:v>40700</c:v>
                </c:pt>
                <c:pt idx="405">
                  <c:v>40701</c:v>
                </c:pt>
                <c:pt idx="406">
                  <c:v>40702</c:v>
                </c:pt>
                <c:pt idx="407">
                  <c:v>40703</c:v>
                </c:pt>
                <c:pt idx="408">
                  <c:v>40704</c:v>
                </c:pt>
                <c:pt idx="409">
                  <c:v>40707</c:v>
                </c:pt>
                <c:pt idx="410">
                  <c:v>40708</c:v>
                </c:pt>
                <c:pt idx="411">
                  <c:v>40709</c:v>
                </c:pt>
                <c:pt idx="412">
                  <c:v>40710</c:v>
                </c:pt>
                <c:pt idx="413">
                  <c:v>40711</c:v>
                </c:pt>
                <c:pt idx="414">
                  <c:v>40714</c:v>
                </c:pt>
                <c:pt idx="415">
                  <c:v>40715</c:v>
                </c:pt>
                <c:pt idx="416">
                  <c:v>40716</c:v>
                </c:pt>
                <c:pt idx="417">
                  <c:v>40717</c:v>
                </c:pt>
                <c:pt idx="418">
                  <c:v>40718</c:v>
                </c:pt>
                <c:pt idx="419">
                  <c:v>40721</c:v>
                </c:pt>
                <c:pt idx="420">
                  <c:v>40722</c:v>
                </c:pt>
                <c:pt idx="421">
                  <c:v>40723</c:v>
                </c:pt>
                <c:pt idx="422">
                  <c:v>40724</c:v>
                </c:pt>
                <c:pt idx="423">
                  <c:v>40725</c:v>
                </c:pt>
                <c:pt idx="424">
                  <c:v>40728</c:v>
                </c:pt>
                <c:pt idx="425">
                  <c:v>40729</c:v>
                </c:pt>
                <c:pt idx="426">
                  <c:v>40730</c:v>
                </c:pt>
                <c:pt idx="427">
                  <c:v>40731</c:v>
                </c:pt>
                <c:pt idx="428">
                  <c:v>40732</c:v>
                </c:pt>
                <c:pt idx="429">
                  <c:v>40735</c:v>
                </c:pt>
                <c:pt idx="430">
                  <c:v>40736</c:v>
                </c:pt>
                <c:pt idx="431">
                  <c:v>40737</c:v>
                </c:pt>
                <c:pt idx="432">
                  <c:v>40738</c:v>
                </c:pt>
                <c:pt idx="433">
                  <c:v>40739</c:v>
                </c:pt>
                <c:pt idx="434">
                  <c:v>40742</c:v>
                </c:pt>
                <c:pt idx="435">
                  <c:v>40743</c:v>
                </c:pt>
                <c:pt idx="436">
                  <c:v>40744</c:v>
                </c:pt>
                <c:pt idx="437">
                  <c:v>40745</c:v>
                </c:pt>
                <c:pt idx="438">
                  <c:v>40746</c:v>
                </c:pt>
                <c:pt idx="439">
                  <c:v>40749</c:v>
                </c:pt>
                <c:pt idx="440">
                  <c:v>40750</c:v>
                </c:pt>
                <c:pt idx="441">
                  <c:v>40751</c:v>
                </c:pt>
                <c:pt idx="442">
                  <c:v>40752</c:v>
                </c:pt>
                <c:pt idx="443">
                  <c:v>40753</c:v>
                </c:pt>
                <c:pt idx="444">
                  <c:v>40756</c:v>
                </c:pt>
                <c:pt idx="445">
                  <c:v>40757</c:v>
                </c:pt>
                <c:pt idx="446">
                  <c:v>40758</c:v>
                </c:pt>
                <c:pt idx="447">
                  <c:v>40759</c:v>
                </c:pt>
                <c:pt idx="448">
                  <c:v>40760</c:v>
                </c:pt>
                <c:pt idx="449">
                  <c:v>40763</c:v>
                </c:pt>
                <c:pt idx="450">
                  <c:v>40764</c:v>
                </c:pt>
                <c:pt idx="451">
                  <c:v>40765</c:v>
                </c:pt>
                <c:pt idx="452">
                  <c:v>40766</c:v>
                </c:pt>
                <c:pt idx="453">
                  <c:v>40767</c:v>
                </c:pt>
                <c:pt idx="454">
                  <c:v>40770</c:v>
                </c:pt>
                <c:pt idx="455">
                  <c:v>40771</c:v>
                </c:pt>
                <c:pt idx="456">
                  <c:v>40772</c:v>
                </c:pt>
                <c:pt idx="457">
                  <c:v>40773</c:v>
                </c:pt>
                <c:pt idx="458">
                  <c:v>40774</c:v>
                </c:pt>
                <c:pt idx="459">
                  <c:v>40777</c:v>
                </c:pt>
                <c:pt idx="460">
                  <c:v>40778</c:v>
                </c:pt>
                <c:pt idx="461">
                  <c:v>40779</c:v>
                </c:pt>
                <c:pt idx="462">
                  <c:v>40780</c:v>
                </c:pt>
                <c:pt idx="463">
                  <c:v>40781</c:v>
                </c:pt>
                <c:pt idx="464">
                  <c:v>40784</c:v>
                </c:pt>
                <c:pt idx="465">
                  <c:v>40785</c:v>
                </c:pt>
                <c:pt idx="466">
                  <c:v>40786</c:v>
                </c:pt>
                <c:pt idx="467">
                  <c:v>40787</c:v>
                </c:pt>
                <c:pt idx="468">
                  <c:v>40788</c:v>
                </c:pt>
                <c:pt idx="469">
                  <c:v>40791</c:v>
                </c:pt>
                <c:pt idx="470">
                  <c:v>40792</c:v>
                </c:pt>
                <c:pt idx="471">
                  <c:v>40793</c:v>
                </c:pt>
                <c:pt idx="472">
                  <c:v>40794</c:v>
                </c:pt>
                <c:pt idx="473">
                  <c:v>40795</c:v>
                </c:pt>
                <c:pt idx="474">
                  <c:v>40798</c:v>
                </c:pt>
                <c:pt idx="475">
                  <c:v>40799</c:v>
                </c:pt>
                <c:pt idx="476">
                  <c:v>40800</c:v>
                </c:pt>
                <c:pt idx="477">
                  <c:v>40801</c:v>
                </c:pt>
                <c:pt idx="478">
                  <c:v>40802</c:v>
                </c:pt>
                <c:pt idx="479">
                  <c:v>40805</c:v>
                </c:pt>
                <c:pt idx="480">
                  <c:v>40806</c:v>
                </c:pt>
                <c:pt idx="481">
                  <c:v>40807</c:v>
                </c:pt>
                <c:pt idx="482">
                  <c:v>40808</c:v>
                </c:pt>
                <c:pt idx="483">
                  <c:v>40809</c:v>
                </c:pt>
                <c:pt idx="484">
                  <c:v>40812</c:v>
                </c:pt>
                <c:pt idx="485">
                  <c:v>40813</c:v>
                </c:pt>
                <c:pt idx="486">
                  <c:v>40814</c:v>
                </c:pt>
                <c:pt idx="487">
                  <c:v>40815</c:v>
                </c:pt>
                <c:pt idx="488">
                  <c:v>40816</c:v>
                </c:pt>
                <c:pt idx="489">
                  <c:v>40819</c:v>
                </c:pt>
                <c:pt idx="490">
                  <c:v>40820</c:v>
                </c:pt>
                <c:pt idx="491">
                  <c:v>40821</c:v>
                </c:pt>
                <c:pt idx="492">
                  <c:v>40822</c:v>
                </c:pt>
                <c:pt idx="493">
                  <c:v>40823</c:v>
                </c:pt>
                <c:pt idx="494">
                  <c:v>40826</c:v>
                </c:pt>
                <c:pt idx="495">
                  <c:v>40827</c:v>
                </c:pt>
                <c:pt idx="496">
                  <c:v>40828</c:v>
                </c:pt>
                <c:pt idx="497">
                  <c:v>40829</c:v>
                </c:pt>
                <c:pt idx="498">
                  <c:v>40830</c:v>
                </c:pt>
                <c:pt idx="499">
                  <c:v>40833</c:v>
                </c:pt>
                <c:pt idx="500">
                  <c:v>40834</c:v>
                </c:pt>
                <c:pt idx="501">
                  <c:v>40835</c:v>
                </c:pt>
                <c:pt idx="502">
                  <c:v>40836</c:v>
                </c:pt>
                <c:pt idx="503">
                  <c:v>40837</c:v>
                </c:pt>
                <c:pt idx="504">
                  <c:v>40840</c:v>
                </c:pt>
                <c:pt idx="505">
                  <c:v>40841</c:v>
                </c:pt>
                <c:pt idx="506">
                  <c:v>40842</c:v>
                </c:pt>
                <c:pt idx="507">
                  <c:v>40843</c:v>
                </c:pt>
                <c:pt idx="508">
                  <c:v>40844</c:v>
                </c:pt>
                <c:pt idx="509">
                  <c:v>40847</c:v>
                </c:pt>
                <c:pt idx="510">
                  <c:v>40848</c:v>
                </c:pt>
                <c:pt idx="511">
                  <c:v>40849</c:v>
                </c:pt>
                <c:pt idx="512">
                  <c:v>40850</c:v>
                </c:pt>
                <c:pt idx="513">
                  <c:v>40851</c:v>
                </c:pt>
                <c:pt idx="514">
                  <c:v>40854</c:v>
                </c:pt>
                <c:pt idx="515">
                  <c:v>40855</c:v>
                </c:pt>
                <c:pt idx="516">
                  <c:v>40856</c:v>
                </c:pt>
                <c:pt idx="517">
                  <c:v>40857</c:v>
                </c:pt>
                <c:pt idx="518">
                  <c:v>40858</c:v>
                </c:pt>
                <c:pt idx="519">
                  <c:v>40861</c:v>
                </c:pt>
                <c:pt idx="520">
                  <c:v>40862</c:v>
                </c:pt>
                <c:pt idx="521">
                  <c:v>40863</c:v>
                </c:pt>
                <c:pt idx="522">
                  <c:v>40864</c:v>
                </c:pt>
                <c:pt idx="523">
                  <c:v>40865</c:v>
                </c:pt>
                <c:pt idx="524">
                  <c:v>40868</c:v>
                </c:pt>
              </c:numCache>
            </c:numRef>
          </c:cat>
          <c:val>
            <c:numRef>
              <c:f>Sheet1!$G$496:$G$1020</c:f>
              <c:numCache>
                <c:formatCode>General</c:formatCode>
                <c:ptCount val="525"/>
                <c:pt idx="0">
                  <c:v>549.995</c:v>
                </c:pt>
                <c:pt idx="1">
                  <c:v>548.375</c:v>
                </c:pt>
                <c:pt idx="2">
                  <c:v>555.90499999999997</c:v>
                </c:pt>
                <c:pt idx="3">
                  <c:v>552.91499999999996</c:v>
                </c:pt>
                <c:pt idx="4">
                  <c:v>548.40499999999997</c:v>
                </c:pt>
                <c:pt idx="5">
                  <c:v>548.42500000000007</c:v>
                </c:pt>
                <c:pt idx="6">
                  <c:v>548.38</c:v>
                </c:pt>
                <c:pt idx="7">
                  <c:v>573.98500000000001</c:v>
                </c:pt>
                <c:pt idx="8">
                  <c:v>603.59</c:v>
                </c:pt>
                <c:pt idx="9">
                  <c:v>578.505</c:v>
                </c:pt>
                <c:pt idx="10">
                  <c:v>566.66999999999996</c:v>
                </c:pt>
                <c:pt idx="11">
                  <c:v>553.33999999999946</c:v>
                </c:pt>
                <c:pt idx="12">
                  <c:v>542.49</c:v>
                </c:pt>
                <c:pt idx="13">
                  <c:v>529.01499999999999</c:v>
                </c:pt>
                <c:pt idx="14">
                  <c:v>528.31499999999949</c:v>
                </c:pt>
                <c:pt idx="15">
                  <c:v>540.15499999999997</c:v>
                </c:pt>
                <c:pt idx="16">
                  <c:v>552.83999999999946</c:v>
                </c:pt>
                <c:pt idx="17">
                  <c:v>548.375</c:v>
                </c:pt>
                <c:pt idx="18">
                  <c:v>543.5</c:v>
                </c:pt>
                <c:pt idx="19">
                  <c:v>538.65499999999997</c:v>
                </c:pt>
                <c:pt idx="20">
                  <c:v>544.38</c:v>
                </c:pt>
                <c:pt idx="21">
                  <c:v>547.995</c:v>
                </c:pt>
                <c:pt idx="22">
                  <c:v>557.98500000000001</c:v>
                </c:pt>
                <c:pt idx="23">
                  <c:v>554.09500000000003</c:v>
                </c:pt>
                <c:pt idx="24">
                  <c:v>556.43999999999949</c:v>
                </c:pt>
                <c:pt idx="25">
                  <c:v>554.20000000000005</c:v>
                </c:pt>
                <c:pt idx="26">
                  <c:v>553.16499999999996</c:v>
                </c:pt>
                <c:pt idx="27">
                  <c:v>550.77500000000055</c:v>
                </c:pt>
                <c:pt idx="28">
                  <c:v>550.80000000000007</c:v>
                </c:pt>
                <c:pt idx="29">
                  <c:v>550.80000000000007</c:v>
                </c:pt>
                <c:pt idx="30">
                  <c:v>548.1</c:v>
                </c:pt>
                <c:pt idx="31">
                  <c:v>556.26499999999999</c:v>
                </c:pt>
                <c:pt idx="32">
                  <c:v>548.34499999999946</c:v>
                </c:pt>
                <c:pt idx="33">
                  <c:v>548.30000000000007</c:v>
                </c:pt>
                <c:pt idx="34">
                  <c:v>562.02499999999998</c:v>
                </c:pt>
                <c:pt idx="35">
                  <c:v>534.29000000000053</c:v>
                </c:pt>
                <c:pt idx="36">
                  <c:v>528.45999999999947</c:v>
                </c:pt>
                <c:pt idx="37">
                  <c:v>513.33999999999946</c:v>
                </c:pt>
                <c:pt idx="38">
                  <c:v>505.12</c:v>
                </c:pt>
                <c:pt idx="39">
                  <c:v>503.87</c:v>
                </c:pt>
                <c:pt idx="40">
                  <c:v>502.85</c:v>
                </c:pt>
                <c:pt idx="41">
                  <c:v>504.3</c:v>
                </c:pt>
                <c:pt idx="42">
                  <c:v>509.32499999999999</c:v>
                </c:pt>
                <c:pt idx="43">
                  <c:v>504.77500000000003</c:v>
                </c:pt>
                <c:pt idx="44">
                  <c:v>505.90500000000003</c:v>
                </c:pt>
                <c:pt idx="45">
                  <c:v>503.3</c:v>
                </c:pt>
                <c:pt idx="46">
                  <c:v>498.36500000000001</c:v>
                </c:pt>
                <c:pt idx="47">
                  <c:v>494.745</c:v>
                </c:pt>
                <c:pt idx="48">
                  <c:v>498.46999999999969</c:v>
                </c:pt>
                <c:pt idx="49">
                  <c:v>489.815</c:v>
                </c:pt>
                <c:pt idx="50">
                  <c:v>488.875</c:v>
                </c:pt>
                <c:pt idx="51">
                  <c:v>482.57</c:v>
                </c:pt>
                <c:pt idx="52">
                  <c:v>484.59000000000003</c:v>
                </c:pt>
                <c:pt idx="53">
                  <c:v>478.66500000000002</c:v>
                </c:pt>
                <c:pt idx="54">
                  <c:v>483.41499999999951</c:v>
                </c:pt>
                <c:pt idx="55">
                  <c:v>480.46500000000003</c:v>
                </c:pt>
                <c:pt idx="56">
                  <c:v>474.2</c:v>
                </c:pt>
                <c:pt idx="57">
                  <c:v>489.7949999999995</c:v>
                </c:pt>
                <c:pt idx="58">
                  <c:v>514.44499999999948</c:v>
                </c:pt>
                <c:pt idx="59">
                  <c:v>510.9199999999995</c:v>
                </c:pt>
                <c:pt idx="60">
                  <c:v>524.23</c:v>
                </c:pt>
                <c:pt idx="61">
                  <c:v>513.14499999999998</c:v>
                </c:pt>
                <c:pt idx="62">
                  <c:v>511.68</c:v>
                </c:pt>
                <c:pt idx="63">
                  <c:v>521.79500000000053</c:v>
                </c:pt>
                <c:pt idx="64">
                  <c:v>526.23</c:v>
                </c:pt>
                <c:pt idx="65">
                  <c:v>528.58500000000004</c:v>
                </c:pt>
                <c:pt idx="66">
                  <c:v>538.63499999999999</c:v>
                </c:pt>
                <c:pt idx="67">
                  <c:v>536.28000000000054</c:v>
                </c:pt>
                <c:pt idx="68">
                  <c:v>531.79000000000053</c:v>
                </c:pt>
                <c:pt idx="69">
                  <c:v>529.08000000000004</c:v>
                </c:pt>
                <c:pt idx="70">
                  <c:v>528.85999999999899</c:v>
                </c:pt>
                <c:pt idx="71">
                  <c:v>529.69000000000005</c:v>
                </c:pt>
                <c:pt idx="72">
                  <c:v>533.08000000000004</c:v>
                </c:pt>
                <c:pt idx="73">
                  <c:v>519.38</c:v>
                </c:pt>
                <c:pt idx="74">
                  <c:v>513.22500000000002</c:v>
                </c:pt>
                <c:pt idx="75">
                  <c:v>492.88</c:v>
                </c:pt>
                <c:pt idx="76">
                  <c:v>480.7949999999995</c:v>
                </c:pt>
                <c:pt idx="77">
                  <c:v>471.15500000000031</c:v>
                </c:pt>
                <c:pt idx="78">
                  <c:v>470.78500000000003</c:v>
                </c:pt>
                <c:pt idx="79">
                  <c:v>463.02</c:v>
                </c:pt>
                <c:pt idx="80">
                  <c:v>457.95499999999993</c:v>
                </c:pt>
                <c:pt idx="81">
                  <c:v>426.34500000000008</c:v>
                </c:pt>
                <c:pt idx="82">
                  <c:v>418.185</c:v>
                </c:pt>
                <c:pt idx="83">
                  <c:v>399.72999999999951</c:v>
                </c:pt>
                <c:pt idx="84">
                  <c:v>402.2</c:v>
                </c:pt>
                <c:pt idx="85">
                  <c:v>398.32499999999999</c:v>
                </c:pt>
                <c:pt idx="86">
                  <c:v>375.9199999999995</c:v>
                </c:pt>
                <c:pt idx="87">
                  <c:v>383.56</c:v>
                </c:pt>
                <c:pt idx="88">
                  <c:v>379.97499999999951</c:v>
                </c:pt>
                <c:pt idx="89">
                  <c:v>393.245</c:v>
                </c:pt>
                <c:pt idx="90">
                  <c:v>383.45499999999993</c:v>
                </c:pt>
                <c:pt idx="91">
                  <c:v>365.59500000000003</c:v>
                </c:pt>
                <c:pt idx="92">
                  <c:v>365.48999999999944</c:v>
                </c:pt>
                <c:pt idx="93">
                  <c:v>363.5</c:v>
                </c:pt>
                <c:pt idx="94">
                  <c:v>366.14499999999998</c:v>
                </c:pt>
                <c:pt idx="95">
                  <c:v>368.61</c:v>
                </c:pt>
                <c:pt idx="96">
                  <c:v>370.14000000000038</c:v>
                </c:pt>
                <c:pt idx="97">
                  <c:v>341.91499999999951</c:v>
                </c:pt>
                <c:pt idx="98">
                  <c:v>341.6</c:v>
                </c:pt>
                <c:pt idx="99">
                  <c:v>338.3</c:v>
                </c:pt>
                <c:pt idx="100">
                  <c:v>344.44499999999999</c:v>
                </c:pt>
                <c:pt idx="101">
                  <c:v>344.19</c:v>
                </c:pt>
                <c:pt idx="102">
                  <c:v>354.94499999999999</c:v>
                </c:pt>
                <c:pt idx="103">
                  <c:v>349.565</c:v>
                </c:pt>
                <c:pt idx="104">
                  <c:v>338.315</c:v>
                </c:pt>
                <c:pt idx="105">
                  <c:v>324.05500000000001</c:v>
                </c:pt>
                <c:pt idx="106">
                  <c:v>313.87</c:v>
                </c:pt>
                <c:pt idx="107">
                  <c:v>316.21500000000003</c:v>
                </c:pt>
                <c:pt idx="108">
                  <c:v>319.3</c:v>
                </c:pt>
                <c:pt idx="109">
                  <c:v>323.49499999999944</c:v>
                </c:pt>
                <c:pt idx="110">
                  <c:v>316.4849999999995</c:v>
                </c:pt>
                <c:pt idx="111">
                  <c:v>321.59000000000003</c:v>
                </c:pt>
                <c:pt idx="112">
                  <c:v>334.77</c:v>
                </c:pt>
                <c:pt idx="113">
                  <c:v>336.76</c:v>
                </c:pt>
                <c:pt idx="114">
                  <c:v>334.38</c:v>
                </c:pt>
                <c:pt idx="115">
                  <c:v>357.34000000000032</c:v>
                </c:pt>
                <c:pt idx="116">
                  <c:v>354.69</c:v>
                </c:pt>
                <c:pt idx="117">
                  <c:v>333.36500000000001</c:v>
                </c:pt>
                <c:pt idx="118">
                  <c:v>333.95499999999993</c:v>
                </c:pt>
                <c:pt idx="119">
                  <c:v>331</c:v>
                </c:pt>
                <c:pt idx="120">
                  <c:v>346.72499999999951</c:v>
                </c:pt>
                <c:pt idx="121">
                  <c:v>354.9199999999995</c:v>
                </c:pt>
                <c:pt idx="122">
                  <c:v>407.95</c:v>
                </c:pt>
                <c:pt idx="123">
                  <c:v>415.60500000000002</c:v>
                </c:pt>
                <c:pt idx="124">
                  <c:v>341.71500000000003</c:v>
                </c:pt>
                <c:pt idx="125">
                  <c:v>343.19</c:v>
                </c:pt>
                <c:pt idx="126">
                  <c:v>335.52500000000003</c:v>
                </c:pt>
                <c:pt idx="127">
                  <c:v>330.22999999999951</c:v>
                </c:pt>
                <c:pt idx="128">
                  <c:v>338.77500000000003</c:v>
                </c:pt>
                <c:pt idx="129">
                  <c:v>349.13</c:v>
                </c:pt>
                <c:pt idx="130">
                  <c:v>344.15000000000032</c:v>
                </c:pt>
                <c:pt idx="131">
                  <c:v>356.87</c:v>
                </c:pt>
                <c:pt idx="132">
                  <c:v>365.89</c:v>
                </c:pt>
                <c:pt idx="133">
                  <c:v>364.32</c:v>
                </c:pt>
                <c:pt idx="134">
                  <c:v>360.77500000000003</c:v>
                </c:pt>
                <c:pt idx="135">
                  <c:v>381.5</c:v>
                </c:pt>
                <c:pt idx="136">
                  <c:v>366.85500000000002</c:v>
                </c:pt>
                <c:pt idx="137">
                  <c:v>348.2949999999995</c:v>
                </c:pt>
                <c:pt idx="138">
                  <c:v>353.4199999999995</c:v>
                </c:pt>
                <c:pt idx="139">
                  <c:v>350.6</c:v>
                </c:pt>
                <c:pt idx="140">
                  <c:v>367.26</c:v>
                </c:pt>
                <c:pt idx="141">
                  <c:v>370.26</c:v>
                </c:pt>
                <c:pt idx="142">
                  <c:v>374.55</c:v>
                </c:pt>
                <c:pt idx="143">
                  <c:v>402.96500000000003</c:v>
                </c:pt>
                <c:pt idx="144">
                  <c:v>391.83</c:v>
                </c:pt>
                <c:pt idx="145">
                  <c:v>399.77</c:v>
                </c:pt>
                <c:pt idx="146">
                  <c:v>380.96500000000003</c:v>
                </c:pt>
                <c:pt idx="147">
                  <c:v>375.13</c:v>
                </c:pt>
                <c:pt idx="148">
                  <c:v>368.72499999999951</c:v>
                </c:pt>
                <c:pt idx="149">
                  <c:v>369.06</c:v>
                </c:pt>
                <c:pt idx="150">
                  <c:v>369.65000000000032</c:v>
                </c:pt>
                <c:pt idx="151">
                  <c:v>367.96</c:v>
                </c:pt>
                <c:pt idx="152">
                  <c:v>363.69</c:v>
                </c:pt>
                <c:pt idx="153">
                  <c:v>360.54</c:v>
                </c:pt>
                <c:pt idx="154">
                  <c:v>358.96999999999969</c:v>
                </c:pt>
                <c:pt idx="155">
                  <c:v>364.16</c:v>
                </c:pt>
                <c:pt idx="156">
                  <c:v>363.37</c:v>
                </c:pt>
                <c:pt idx="157">
                  <c:v>374.03500000000003</c:v>
                </c:pt>
                <c:pt idx="158">
                  <c:v>374.64000000000038</c:v>
                </c:pt>
                <c:pt idx="159">
                  <c:v>370.61500000000001</c:v>
                </c:pt>
                <c:pt idx="160">
                  <c:v>382.41499999999951</c:v>
                </c:pt>
                <c:pt idx="161">
                  <c:v>378.78000000000003</c:v>
                </c:pt>
                <c:pt idx="162">
                  <c:v>381.71</c:v>
                </c:pt>
                <c:pt idx="163">
                  <c:v>378.77</c:v>
                </c:pt>
                <c:pt idx="164">
                  <c:v>378.77</c:v>
                </c:pt>
                <c:pt idx="165">
                  <c:v>368.96999999999969</c:v>
                </c:pt>
                <c:pt idx="166">
                  <c:v>373.70499999999993</c:v>
                </c:pt>
                <c:pt idx="167">
                  <c:v>354.21500000000003</c:v>
                </c:pt>
                <c:pt idx="168">
                  <c:v>354.21999999999969</c:v>
                </c:pt>
                <c:pt idx="169">
                  <c:v>359.14000000000038</c:v>
                </c:pt>
                <c:pt idx="170">
                  <c:v>353.24</c:v>
                </c:pt>
                <c:pt idx="171">
                  <c:v>348.14000000000038</c:v>
                </c:pt>
                <c:pt idx="172">
                  <c:v>353.01499999999999</c:v>
                </c:pt>
                <c:pt idx="173">
                  <c:v>352.93499999999943</c:v>
                </c:pt>
                <c:pt idx="174">
                  <c:v>363.36</c:v>
                </c:pt>
                <c:pt idx="175">
                  <c:v>360.45499999999993</c:v>
                </c:pt>
                <c:pt idx="176">
                  <c:v>351.64499999999998</c:v>
                </c:pt>
                <c:pt idx="177">
                  <c:v>342.76499999999999</c:v>
                </c:pt>
                <c:pt idx="178">
                  <c:v>344.36</c:v>
                </c:pt>
                <c:pt idx="179">
                  <c:v>341.54500000000002</c:v>
                </c:pt>
                <c:pt idx="180">
                  <c:v>336.2949999999995</c:v>
                </c:pt>
                <c:pt idx="181">
                  <c:v>337.03500000000003</c:v>
                </c:pt>
                <c:pt idx="182">
                  <c:v>337.09000000000003</c:v>
                </c:pt>
                <c:pt idx="183">
                  <c:v>333.78999999999951</c:v>
                </c:pt>
                <c:pt idx="184">
                  <c:v>328.41499999999951</c:v>
                </c:pt>
                <c:pt idx="185">
                  <c:v>327.60000000000002</c:v>
                </c:pt>
                <c:pt idx="186">
                  <c:v>327.91499999999951</c:v>
                </c:pt>
                <c:pt idx="187">
                  <c:v>325.94499999999999</c:v>
                </c:pt>
                <c:pt idx="188">
                  <c:v>329.58</c:v>
                </c:pt>
                <c:pt idx="189" formatCode="0">
                  <c:v>321.55399999999969</c:v>
                </c:pt>
                <c:pt idx="190" formatCode="0">
                  <c:v>320.61900000000031</c:v>
                </c:pt>
                <c:pt idx="191" formatCode="0">
                  <c:v>319.661</c:v>
                </c:pt>
                <c:pt idx="192" formatCode="0">
                  <c:v>326.34100000000001</c:v>
                </c:pt>
                <c:pt idx="193" formatCode="0">
                  <c:v>323.80700000000002</c:v>
                </c:pt>
                <c:pt idx="194" formatCode="0">
                  <c:v>325.21199999999925</c:v>
                </c:pt>
                <c:pt idx="195" formatCode="0">
                  <c:v>323.69900000000001</c:v>
                </c:pt>
                <c:pt idx="196" formatCode="0">
                  <c:v>323.45999999999964</c:v>
                </c:pt>
                <c:pt idx="197" formatCode="0">
                  <c:v>328.959</c:v>
                </c:pt>
                <c:pt idx="198" formatCode="0">
                  <c:v>332.90899999999925</c:v>
                </c:pt>
                <c:pt idx="199" formatCode="0">
                  <c:v>330.565</c:v>
                </c:pt>
                <c:pt idx="200" formatCode="0">
                  <c:v>331.63200000000001</c:v>
                </c:pt>
                <c:pt idx="201" formatCode="0">
                  <c:v>335.77699999999925</c:v>
                </c:pt>
                <c:pt idx="202" formatCode="0">
                  <c:v>337.38599999999963</c:v>
                </c:pt>
                <c:pt idx="203" formatCode="0">
                  <c:v>340.75599999999969</c:v>
                </c:pt>
                <c:pt idx="204" formatCode="0">
                  <c:v>340.96699999999919</c:v>
                </c:pt>
                <c:pt idx="205" formatCode="0">
                  <c:v>343.29199999999906</c:v>
                </c:pt>
                <c:pt idx="206" formatCode="0">
                  <c:v>334.399</c:v>
                </c:pt>
                <c:pt idx="207" formatCode="0">
                  <c:v>330.52499999999969</c:v>
                </c:pt>
                <c:pt idx="208" formatCode="0">
                  <c:v>325.45400000000001</c:v>
                </c:pt>
                <c:pt idx="209" formatCode="0">
                  <c:v>325.64800000000002</c:v>
                </c:pt>
                <c:pt idx="210" formatCode="0">
                  <c:v>328.81700000000001</c:v>
                </c:pt>
                <c:pt idx="211" formatCode="0">
                  <c:v>332.77499999999969</c:v>
                </c:pt>
                <c:pt idx="212" formatCode="0">
                  <c:v>328.26499999999999</c:v>
                </c:pt>
                <c:pt idx="213" formatCode="0">
                  <c:v>329.524</c:v>
                </c:pt>
                <c:pt idx="214" formatCode="0">
                  <c:v>328.53099999999944</c:v>
                </c:pt>
                <c:pt idx="215" formatCode="0">
                  <c:v>328.77699999999925</c:v>
                </c:pt>
                <c:pt idx="216" formatCode="0">
                  <c:v>328.63400000000001</c:v>
                </c:pt>
                <c:pt idx="217" formatCode="0">
                  <c:v>329.13</c:v>
                </c:pt>
                <c:pt idx="218" formatCode="0">
                  <c:v>326.78399999999925</c:v>
                </c:pt>
                <c:pt idx="219" formatCode="0">
                  <c:v>325.87599999999969</c:v>
                </c:pt>
                <c:pt idx="220" formatCode="0">
                  <c:v>324.81799999999993</c:v>
                </c:pt>
                <c:pt idx="221" formatCode="0">
                  <c:v>327.53099999999944</c:v>
                </c:pt>
                <c:pt idx="222" formatCode="0">
                  <c:v>328.541</c:v>
                </c:pt>
                <c:pt idx="223" formatCode="0">
                  <c:v>330.15800000000002</c:v>
                </c:pt>
                <c:pt idx="224" formatCode="0">
                  <c:v>328.899</c:v>
                </c:pt>
                <c:pt idx="225" formatCode="0">
                  <c:v>329.90199999999925</c:v>
                </c:pt>
                <c:pt idx="226" formatCode="0">
                  <c:v>328.70400000000001</c:v>
                </c:pt>
                <c:pt idx="227" formatCode="0">
                  <c:v>326.97399999999925</c:v>
                </c:pt>
                <c:pt idx="228" formatCode="0">
                  <c:v>324.13299999999964</c:v>
                </c:pt>
                <c:pt idx="229" formatCode="0">
                  <c:v>319.59399999999926</c:v>
                </c:pt>
                <c:pt idx="230" formatCode="0">
                  <c:v>317.84500000000008</c:v>
                </c:pt>
                <c:pt idx="231" formatCode="0">
                  <c:v>312.46899999999926</c:v>
                </c:pt>
                <c:pt idx="232" formatCode="0">
                  <c:v>307.66199999999969</c:v>
                </c:pt>
                <c:pt idx="233" formatCode="0">
                  <c:v>306.78500000000003</c:v>
                </c:pt>
                <c:pt idx="234" formatCode="0">
                  <c:v>305.16800000000001</c:v>
                </c:pt>
                <c:pt idx="235" formatCode="0">
                  <c:v>299.12799999999999</c:v>
                </c:pt>
                <c:pt idx="236" formatCode="0">
                  <c:v>285.39799999999963</c:v>
                </c:pt>
                <c:pt idx="237" formatCode="0">
                  <c:v>279.51900000000001</c:v>
                </c:pt>
                <c:pt idx="238" formatCode="0">
                  <c:v>279.18599999999969</c:v>
                </c:pt>
                <c:pt idx="239" formatCode="0">
                  <c:v>280.46299999999951</c:v>
                </c:pt>
                <c:pt idx="240" formatCode="0">
                  <c:v>279.339</c:v>
                </c:pt>
                <c:pt idx="241" formatCode="0">
                  <c:v>282.661</c:v>
                </c:pt>
                <c:pt idx="242" formatCode="0">
                  <c:v>278.68</c:v>
                </c:pt>
                <c:pt idx="243" formatCode="0">
                  <c:v>284.24900000000002</c:v>
                </c:pt>
                <c:pt idx="244" formatCode="0">
                  <c:v>280.16899999999993</c:v>
                </c:pt>
                <c:pt idx="245" formatCode="0">
                  <c:v>281.30799999999999</c:v>
                </c:pt>
                <c:pt idx="246" formatCode="0">
                  <c:v>279.42899999999906</c:v>
                </c:pt>
                <c:pt idx="247" formatCode="0">
                  <c:v>280.71299999999951</c:v>
                </c:pt>
                <c:pt idx="248" formatCode="0">
                  <c:v>274.79399999999913</c:v>
                </c:pt>
                <c:pt idx="249" formatCode="0">
                  <c:v>278.64499999999998</c:v>
                </c:pt>
                <c:pt idx="250" formatCode="0">
                  <c:v>279.76599999999951</c:v>
                </c:pt>
                <c:pt idx="251" formatCode="0">
                  <c:v>274.63799999999969</c:v>
                </c:pt>
                <c:pt idx="252" formatCode="0">
                  <c:v>264.22099999999944</c:v>
                </c:pt>
                <c:pt idx="253" formatCode="0">
                  <c:v>265.41299999999944</c:v>
                </c:pt>
                <c:pt idx="254" formatCode="0">
                  <c:v>273.16199999999969</c:v>
                </c:pt>
                <c:pt idx="255" formatCode="0">
                  <c:v>270.14000000000038</c:v>
                </c:pt>
                <c:pt idx="256" formatCode="0">
                  <c:v>276.81700000000001</c:v>
                </c:pt>
                <c:pt idx="257" formatCode="0">
                  <c:v>276.202</c:v>
                </c:pt>
                <c:pt idx="258" formatCode="0">
                  <c:v>278.35000000000002</c:v>
                </c:pt>
                <c:pt idx="259" formatCode="0">
                  <c:v>277.24900000000002</c:v>
                </c:pt>
                <c:pt idx="260" formatCode="0">
                  <c:v>276.35599999999999</c:v>
                </c:pt>
                <c:pt idx="261" formatCode="0">
                  <c:v>275.02499999999969</c:v>
                </c:pt>
                <c:pt idx="262" formatCode="0">
                  <c:v>274.22899999999919</c:v>
                </c:pt>
                <c:pt idx="263" formatCode="0">
                  <c:v>274.64699999999999</c:v>
                </c:pt>
                <c:pt idx="264" formatCode="0">
                  <c:v>272.65699999999993</c:v>
                </c:pt>
                <c:pt idx="265" formatCode="0">
                  <c:v>276.06799999999993</c:v>
                </c:pt>
                <c:pt idx="266" formatCode="0">
                  <c:v>278.09899999999925</c:v>
                </c:pt>
                <c:pt idx="267" formatCode="0">
                  <c:v>277.44400000000002</c:v>
                </c:pt>
                <c:pt idx="268" formatCode="0">
                  <c:v>283.32900000000001</c:v>
                </c:pt>
                <c:pt idx="269" formatCode="0">
                  <c:v>286.762</c:v>
                </c:pt>
                <c:pt idx="270" formatCode="0">
                  <c:v>297.21199999999925</c:v>
                </c:pt>
                <c:pt idx="271" formatCode="0">
                  <c:v>287.29799999999943</c:v>
                </c:pt>
                <c:pt idx="272" formatCode="0">
                  <c:v>285.58</c:v>
                </c:pt>
                <c:pt idx="273" formatCode="0">
                  <c:v>283.63099999999969</c:v>
                </c:pt>
                <c:pt idx="274" formatCode="0">
                  <c:v>282.5979999999995</c:v>
                </c:pt>
                <c:pt idx="275" formatCode="0">
                  <c:v>277.22799999999944</c:v>
                </c:pt>
                <c:pt idx="276" formatCode="0">
                  <c:v>272.50700000000001</c:v>
                </c:pt>
                <c:pt idx="277" formatCode="0">
                  <c:v>271.13799999999969</c:v>
                </c:pt>
                <c:pt idx="278" formatCode="0">
                  <c:v>276.83199999999925</c:v>
                </c:pt>
                <c:pt idx="279" formatCode="0">
                  <c:v>276.23299999999944</c:v>
                </c:pt>
                <c:pt idx="280" formatCode="0">
                  <c:v>276.23299999999944</c:v>
                </c:pt>
                <c:pt idx="281" formatCode="0">
                  <c:v>276.63</c:v>
                </c:pt>
                <c:pt idx="282" formatCode="0">
                  <c:v>273.27199999999925</c:v>
                </c:pt>
                <c:pt idx="283" formatCode="0">
                  <c:v>267.22899999999919</c:v>
                </c:pt>
                <c:pt idx="284" formatCode="0">
                  <c:v>266.53399999999925</c:v>
                </c:pt>
                <c:pt idx="285" formatCode="0">
                  <c:v>264.87599999999969</c:v>
                </c:pt>
                <c:pt idx="286" formatCode="0">
                  <c:v>265.27</c:v>
                </c:pt>
                <c:pt idx="287" formatCode="0">
                  <c:v>264.67</c:v>
                </c:pt>
                <c:pt idx="288" formatCode="0">
                  <c:v>266.0979999999995</c:v>
                </c:pt>
                <c:pt idx="289" formatCode="0">
                  <c:v>266.101</c:v>
                </c:pt>
                <c:pt idx="290" formatCode="0">
                  <c:v>263.75700000000001</c:v>
                </c:pt>
                <c:pt idx="291" formatCode="0">
                  <c:v>264.33499999999964</c:v>
                </c:pt>
                <c:pt idx="292" formatCode="0">
                  <c:v>264.33499999999964</c:v>
                </c:pt>
                <c:pt idx="293" formatCode="0">
                  <c:v>265.35000000000002</c:v>
                </c:pt>
                <c:pt idx="294" formatCode="0">
                  <c:v>266.774</c:v>
                </c:pt>
                <c:pt idx="295" formatCode="0">
                  <c:v>252.27699999999999</c:v>
                </c:pt>
                <c:pt idx="296" formatCode="0">
                  <c:v>259.48799999999943</c:v>
                </c:pt>
                <c:pt idx="297" formatCode="0">
                  <c:v>263.69900000000001</c:v>
                </c:pt>
                <c:pt idx="298" formatCode="0">
                  <c:v>266.30900000000008</c:v>
                </c:pt>
                <c:pt idx="299" formatCode="0">
                  <c:v>269.37200000000001</c:v>
                </c:pt>
                <c:pt idx="300" formatCode="0">
                  <c:v>265.79099999999937</c:v>
                </c:pt>
                <c:pt idx="301" formatCode="0">
                  <c:v>264.86700000000002</c:v>
                </c:pt>
                <c:pt idx="302" formatCode="0">
                  <c:v>264.43099999999919</c:v>
                </c:pt>
                <c:pt idx="303" formatCode="0">
                  <c:v>263.95</c:v>
                </c:pt>
                <c:pt idx="304" formatCode="0">
                  <c:v>263.10500000000002</c:v>
                </c:pt>
                <c:pt idx="305" formatCode="0">
                  <c:v>263.48599999999925</c:v>
                </c:pt>
                <c:pt idx="306" formatCode="0">
                  <c:v>264.06299999999999</c:v>
                </c:pt>
                <c:pt idx="307" formatCode="0">
                  <c:v>264.78099999999944</c:v>
                </c:pt>
                <c:pt idx="308" formatCode="0">
                  <c:v>263.50900000000001</c:v>
                </c:pt>
                <c:pt idx="309" formatCode="0">
                  <c:v>259.89</c:v>
                </c:pt>
                <c:pt idx="310" formatCode="0">
                  <c:v>260.4849999999995</c:v>
                </c:pt>
                <c:pt idx="311" formatCode="0">
                  <c:v>258.14200000000051</c:v>
                </c:pt>
                <c:pt idx="312" formatCode="0">
                  <c:v>260.9849999999995</c:v>
                </c:pt>
                <c:pt idx="313" formatCode="0">
                  <c:v>263.72899999999919</c:v>
                </c:pt>
                <c:pt idx="314" formatCode="0">
                  <c:v>266.94799999999969</c:v>
                </c:pt>
                <c:pt idx="315" formatCode="0">
                  <c:v>259.49499999999944</c:v>
                </c:pt>
                <c:pt idx="316" formatCode="0">
                  <c:v>260.29700000000003</c:v>
                </c:pt>
                <c:pt idx="317" formatCode="0">
                  <c:v>261.60599999999999</c:v>
                </c:pt>
                <c:pt idx="318" formatCode="0">
                  <c:v>255.64899999999997</c:v>
                </c:pt>
                <c:pt idx="319" formatCode="0">
                  <c:v>255.31399999999999</c:v>
                </c:pt>
                <c:pt idx="320" formatCode="0">
                  <c:v>255.107</c:v>
                </c:pt>
                <c:pt idx="321" formatCode="0">
                  <c:v>257.44900000000001</c:v>
                </c:pt>
                <c:pt idx="322" formatCode="0">
                  <c:v>260.60599999999999</c:v>
                </c:pt>
                <c:pt idx="323" formatCode="0">
                  <c:v>262.18900000000002</c:v>
                </c:pt>
                <c:pt idx="324" formatCode="0">
                  <c:v>262.62099999999964</c:v>
                </c:pt>
                <c:pt idx="325" formatCode="0">
                  <c:v>261.98799999999943</c:v>
                </c:pt>
                <c:pt idx="326" formatCode="0">
                  <c:v>259.98999999999944</c:v>
                </c:pt>
                <c:pt idx="327" formatCode="0">
                  <c:v>259.66500000000002</c:v>
                </c:pt>
                <c:pt idx="328" formatCode="0">
                  <c:v>259.33</c:v>
                </c:pt>
                <c:pt idx="329" formatCode="0">
                  <c:v>259.73399999999907</c:v>
                </c:pt>
                <c:pt idx="330" formatCode="0">
                  <c:v>262.86099999999999</c:v>
                </c:pt>
                <c:pt idx="331" formatCode="0">
                  <c:v>263.66000000000008</c:v>
                </c:pt>
                <c:pt idx="332" formatCode="0">
                  <c:v>264.44</c:v>
                </c:pt>
                <c:pt idx="333" formatCode="0">
                  <c:v>262.67500000000001</c:v>
                </c:pt>
                <c:pt idx="334" formatCode="0">
                  <c:v>259.64699999999999</c:v>
                </c:pt>
                <c:pt idx="335" formatCode="0">
                  <c:v>259.04599999999999</c:v>
                </c:pt>
                <c:pt idx="336" formatCode="0">
                  <c:v>259.66500000000002</c:v>
                </c:pt>
                <c:pt idx="337" formatCode="0">
                  <c:v>251.464</c:v>
                </c:pt>
                <c:pt idx="338" formatCode="0">
                  <c:v>250.994</c:v>
                </c:pt>
                <c:pt idx="339" formatCode="0">
                  <c:v>250.09700000000001</c:v>
                </c:pt>
                <c:pt idx="340" formatCode="0">
                  <c:v>249.596</c:v>
                </c:pt>
                <c:pt idx="341" formatCode="0">
                  <c:v>245.36100000000025</c:v>
                </c:pt>
                <c:pt idx="342" formatCode="0">
                  <c:v>245.38300000000001</c:v>
                </c:pt>
                <c:pt idx="343" formatCode="0">
                  <c:v>245.84800000000001</c:v>
                </c:pt>
                <c:pt idx="344" formatCode="0">
                  <c:v>245.17499999999998</c:v>
                </c:pt>
                <c:pt idx="345" formatCode="0">
                  <c:v>248.39100000000025</c:v>
                </c:pt>
                <c:pt idx="346" formatCode="0">
                  <c:v>247.65200000000004</c:v>
                </c:pt>
                <c:pt idx="347" formatCode="0">
                  <c:v>245.69299999999998</c:v>
                </c:pt>
                <c:pt idx="348" formatCode="0">
                  <c:v>243.84</c:v>
                </c:pt>
                <c:pt idx="349" formatCode="0">
                  <c:v>247.04899999999998</c:v>
                </c:pt>
                <c:pt idx="350" formatCode="0">
                  <c:v>239.58100000000007</c:v>
                </c:pt>
                <c:pt idx="351" formatCode="0">
                  <c:v>236.995</c:v>
                </c:pt>
                <c:pt idx="352" formatCode="0">
                  <c:v>235.97800000000001</c:v>
                </c:pt>
                <c:pt idx="353" formatCode="0">
                  <c:v>233.93200000000004</c:v>
                </c:pt>
                <c:pt idx="354" formatCode="0">
                  <c:v>234.67299999999997</c:v>
                </c:pt>
                <c:pt idx="355" formatCode="0">
                  <c:v>230.19299999999998</c:v>
                </c:pt>
                <c:pt idx="356" formatCode="0">
                  <c:v>227.446</c:v>
                </c:pt>
                <c:pt idx="357" formatCode="0">
                  <c:v>221.99100000000001</c:v>
                </c:pt>
                <c:pt idx="358" formatCode="0">
                  <c:v>219.39400000000001</c:v>
                </c:pt>
                <c:pt idx="359" formatCode="0">
                  <c:v>213.685</c:v>
                </c:pt>
                <c:pt idx="360" formatCode="0">
                  <c:v>213.54399999999998</c:v>
                </c:pt>
                <c:pt idx="361" formatCode="0">
                  <c:v>213.07299999999998</c:v>
                </c:pt>
                <c:pt idx="362" formatCode="0">
                  <c:v>210.267</c:v>
                </c:pt>
                <c:pt idx="363" formatCode="0">
                  <c:v>209.02</c:v>
                </c:pt>
                <c:pt idx="364" formatCode="0">
                  <c:v>208.01499999999999</c:v>
                </c:pt>
                <c:pt idx="365" formatCode="0">
                  <c:v>202.947</c:v>
                </c:pt>
                <c:pt idx="366" formatCode="0">
                  <c:v>201.78700000000001</c:v>
                </c:pt>
                <c:pt idx="367" formatCode="0">
                  <c:v>202.21499999999995</c:v>
                </c:pt>
                <c:pt idx="368" formatCode="0">
                  <c:v>202.22899999999998</c:v>
                </c:pt>
                <c:pt idx="369" formatCode="0">
                  <c:v>204.155</c:v>
                </c:pt>
                <c:pt idx="370" formatCode="0">
                  <c:v>204.39400000000001</c:v>
                </c:pt>
                <c:pt idx="371" formatCode="0">
                  <c:v>203.56900000000002</c:v>
                </c:pt>
                <c:pt idx="372" formatCode="0">
                  <c:v>203.27599999999998</c:v>
                </c:pt>
                <c:pt idx="373" formatCode="0">
                  <c:v>202.417</c:v>
                </c:pt>
                <c:pt idx="374" formatCode="0">
                  <c:v>202.36600000000001</c:v>
                </c:pt>
                <c:pt idx="375" formatCode="0">
                  <c:v>203.44399999999999</c:v>
                </c:pt>
                <c:pt idx="376" formatCode="0">
                  <c:v>203.18200000000004</c:v>
                </c:pt>
                <c:pt idx="377" formatCode="0">
                  <c:v>202.58700000000007</c:v>
                </c:pt>
                <c:pt idx="378" formatCode="0">
                  <c:v>203.07299999999998</c:v>
                </c:pt>
                <c:pt idx="379" formatCode="0">
                  <c:v>202.22800000000001</c:v>
                </c:pt>
                <c:pt idx="380" formatCode="0">
                  <c:v>202.25399999999999</c:v>
                </c:pt>
                <c:pt idx="381" formatCode="0">
                  <c:v>199.85000000000025</c:v>
                </c:pt>
                <c:pt idx="382" formatCode="0">
                  <c:v>200</c:v>
                </c:pt>
                <c:pt idx="383" formatCode="0">
                  <c:v>199.33</c:v>
                </c:pt>
                <c:pt idx="384" formatCode="0">
                  <c:v>199.767</c:v>
                </c:pt>
                <c:pt idx="385" formatCode="0">
                  <c:v>199.57299999999998</c:v>
                </c:pt>
                <c:pt idx="386" formatCode="0">
                  <c:v>199.10899999999998</c:v>
                </c:pt>
                <c:pt idx="387" formatCode="0">
                  <c:v>200.465</c:v>
                </c:pt>
                <c:pt idx="388" formatCode="0">
                  <c:v>198.005</c:v>
                </c:pt>
                <c:pt idx="389" formatCode="0">
                  <c:v>198.15</c:v>
                </c:pt>
                <c:pt idx="390" formatCode="0">
                  <c:v>197.67499999999998</c:v>
                </c:pt>
                <c:pt idx="391" formatCode="0">
                  <c:v>198.31700000000001</c:v>
                </c:pt>
                <c:pt idx="392" formatCode="0">
                  <c:v>198.27699999999999</c:v>
                </c:pt>
                <c:pt idx="393" formatCode="0">
                  <c:v>200.11699999999999</c:v>
                </c:pt>
                <c:pt idx="394" formatCode="0">
                  <c:v>202.68</c:v>
                </c:pt>
                <c:pt idx="395" formatCode="0">
                  <c:v>202.35000000000025</c:v>
                </c:pt>
                <c:pt idx="396" formatCode="0">
                  <c:v>202.35000000000025</c:v>
                </c:pt>
                <c:pt idx="397" formatCode="0">
                  <c:v>203.56100000000001</c:v>
                </c:pt>
                <c:pt idx="398" formatCode="0">
                  <c:v>203.809</c:v>
                </c:pt>
                <c:pt idx="399" formatCode="0">
                  <c:v>203.565</c:v>
                </c:pt>
                <c:pt idx="400" formatCode="0">
                  <c:v>202.154</c:v>
                </c:pt>
                <c:pt idx="401" formatCode="0">
                  <c:v>201.62700000000001</c:v>
                </c:pt>
                <c:pt idx="402" formatCode="0">
                  <c:v>200.35000000000025</c:v>
                </c:pt>
                <c:pt idx="403" formatCode="0">
                  <c:v>198.97</c:v>
                </c:pt>
                <c:pt idx="404" formatCode="0">
                  <c:v>197.06900000000002</c:v>
                </c:pt>
                <c:pt idx="405" formatCode="0">
                  <c:v>196.2</c:v>
                </c:pt>
                <c:pt idx="406" formatCode="0">
                  <c:v>196.70299999999997</c:v>
                </c:pt>
                <c:pt idx="407" formatCode="0">
                  <c:v>198.35800000000029</c:v>
                </c:pt>
                <c:pt idx="408" formatCode="0">
                  <c:v>198.429</c:v>
                </c:pt>
                <c:pt idx="409" formatCode="0">
                  <c:v>200.721</c:v>
                </c:pt>
                <c:pt idx="410" formatCode="0">
                  <c:v>197.62900000000002</c:v>
                </c:pt>
                <c:pt idx="411" formatCode="0">
                  <c:v>199.70099999999999</c:v>
                </c:pt>
                <c:pt idx="412" formatCode="0">
                  <c:v>208.84</c:v>
                </c:pt>
                <c:pt idx="413" formatCode="0">
                  <c:v>207.345</c:v>
                </c:pt>
                <c:pt idx="414" formatCode="0">
                  <c:v>213.32500000000007</c:v>
                </c:pt>
                <c:pt idx="415" formatCode="0">
                  <c:v>208.90700000000001</c:v>
                </c:pt>
                <c:pt idx="416" formatCode="0">
                  <c:v>205.66499999999999</c:v>
                </c:pt>
                <c:pt idx="417" formatCode="0">
                  <c:v>210.97800000000001</c:v>
                </c:pt>
                <c:pt idx="418" formatCode="0">
                  <c:v>211.49800000000025</c:v>
                </c:pt>
                <c:pt idx="419" formatCode="0">
                  <c:v>211.22399999999999</c:v>
                </c:pt>
                <c:pt idx="420" formatCode="0">
                  <c:v>209.315</c:v>
                </c:pt>
                <c:pt idx="421" formatCode="0">
                  <c:v>205.815</c:v>
                </c:pt>
                <c:pt idx="422" formatCode="0">
                  <c:v>199.54599999999999</c:v>
                </c:pt>
                <c:pt idx="423" formatCode="0">
                  <c:v>197.32000000000025</c:v>
                </c:pt>
                <c:pt idx="424" formatCode="0">
                  <c:v>198.869</c:v>
                </c:pt>
                <c:pt idx="425" formatCode="0">
                  <c:v>197.92700000000025</c:v>
                </c:pt>
                <c:pt idx="426" formatCode="0">
                  <c:v>202.32000000000025</c:v>
                </c:pt>
                <c:pt idx="427" formatCode="0">
                  <c:v>201.86800000000025</c:v>
                </c:pt>
                <c:pt idx="428" formatCode="0">
                  <c:v>204.32500000000007</c:v>
                </c:pt>
                <c:pt idx="429" formatCode="0">
                  <c:v>214.60899999999998</c:v>
                </c:pt>
                <c:pt idx="430" formatCode="0">
                  <c:v>215.99</c:v>
                </c:pt>
                <c:pt idx="431" formatCode="0">
                  <c:v>213.57399999999998</c:v>
                </c:pt>
                <c:pt idx="432" formatCode="0">
                  <c:v>212.90800000000004</c:v>
                </c:pt>
                <c:pt idx="433" formatCode="0">
                  <c:v>214.95000000000007</c:v>
                </c:pt>
                <c:pt idx="434" formatCode="0">
                  <c:v>224.78399999999999</c:v>
                </c:pt>
                <c:pt idx="435" formatCode="0">
                  <c:v>222.797</c:v>
                </c:pt>
                <c:pt idx="436" formatCode="0">
                  <c:v>221.61699999999999</c:v>
                </c:pt>
                <c:pt idx="437" formatCode="0">
                  <c:v>216.94899999999998</c:v>
                </c:pt>
                <c:pt idx="438" formatCode="0">
                  <c:v>213.21499999999995</c:v>
                </c:pt>
                <c:pt idx="439" formatCode="0">
                  <c:v>218.27699999999999</c:v>
                </c:pt>
                <c:pt idx="440" formatCode="0">
                  <c:v>218.393</c:v>
                </c:pt>
                <c:pt idx="441" formatCode="0">
                  <c:v>220</c:v>
                </c:pt>
                <c:pt idx="442" formatCode="0">
                  <c:v>218.90600000000001</c:v>
                </c:pt>
                <c:pt idx="443" formatCode="0">
                  <c:v>222.21799999999999</c:v>
                </c:pt>
                <c:pt idx="444" formatCode="0">
                  <c:v>219.14499999999998</c:v>
                </c:pt>
                <c:pt idx="445" formatCode="0">
                  <c:v>223.10599999999999</c:v>
                </c:pt>
                <c:pt idx="446" formatCode="0">
                  <c:v>230.11599999999999</c:v>
                </c:pt>
                <c:pt idx="447" formatCode="0">
                  <c:v>237.24599999999998</c:v>
                </c:pt>
                <c:pt idx="448" formatCode="0">
                  <c:v>250.45200000000025</c:v>
                </c:pt>
                <c:pt idx="449" formatCode="0">
                  <c:v>259.97499999999951</c:v>
                </c:pt>
                <c:pt idx="450" formatCode="0">
                  <c:v>275.62</c:v>
                </c:pt>
                <c:pt idx="451" formatCode="0">
                  <c:v>276.09399999999926</c:v>
                </c:pt>
                <c:pt idx="452" formatCode="0">
                  <c:v>283.685</c:v>
                </c:pt>
                <c:pt idx="453" formatCode="0">
                  <c:v>272.86799999999999</c:v>
                </c:pt>
                <c:pt idx="454" formatCode="0">
                  <c:v>261.44400000000002</c:v>
                </c:pt>
                <c:pt idx="455" formatCode="0">
                  <c:v>258.81700000000001</c:v>
                </c:pt>
                <c:pt idx="456" formatCode="0">
                  <c:v>250</c:v>
                </c:pt>
                <c:pt idx="457" formatCode="0">
                  <c:v>254.87300000000002</c:v>
                </c:pt>
                <c:pt idx="458" formatCode="0">
                  <c:v>257.73399999999907</c:v>
                </c:pt>
                <c:pt idx="459" formatCode="0">
                  <c:v>258.81200000000001</c:v>
                </c:pt>
                <c:pt idx="460" formatCode="0">
                  <c:v>268.18599999999969</c:v>
                </c:pt>
                <c:pt idx="461" formatCode="0">
                  <c:v>271.38299999999964</c:v>
                </c:pt>
                <c:pt idx="462" formatCode="0">
                  <c:v>270.83499999999964</c:v>
                </c:pt>
                <c:pt idx="463" formatCode="0">
                  <c:v>270.52799999999951</c:v>
                </c:pt>
                <c:pt idx="464" formatCode="0">
                  <c:v>270.30200000000002</c:v>
                </c:pt>
                <c:pt idx="465" formatCode="0">
                  <c:v>262.69299999999993</c:v>
                </c:pt>
                <c:pt idx="466" formatCode="0">
                  <c:v>254.35000000000025</c:v>
                </c:pt>
                <c:pt idx="467" formatCode="0">
                  <c:v>254.86</c:v>
                </c:pt>
                <c:pt idx="468" formatCode="0">
                  <c:v>255.8</c:v>
                </c:pt>
                <c:pt idx="469" formatCode="0">
                  <c:v>259.14000000000038</c:v>
                </c:pt>
                <c:pt idx="470" formatCode="0">
                  <c:v>262.22599999999943</c:v>
                </c:pt>
                <c:pt idx="471" formatCode="0">
                  <c:v>255.61699999999999</c:v>
                </c:pt>
                <c:pt idx="472" formatCode="0">
                  <c:v>252.94399999999999</c:v>
                </c:pt>
                <c:pt idx="473" formatCode="0">
                  <c:v>263.10399999999993</c:v>
                </c:pt>
                <c:pt idx="474" formatCode="0">
                  <c:v>272.64200000000051</c:v>
                </c:pt>
                <c:pt idx="475" formatCode="0">
                  <c:v>269.15899999999999</c:v>
                </c:pt>
                <c:pt idx="476" formatCode="0">
                  <c:v>273.0329999999995</c:v>
                </c:pt>
                <c:pt idx="477" formatCode="0">
                  <c:v>263.35000000000002</c:v>
                </c:pt>
                <c:pt idx="478" formatCode="0">
                  <c:v>261.53500000000003</c:v>
                </c:pt>
                <c:pt idx="479" formatCode="0">
                  <c:v>268.99199999999905</c:v>
                </c:pt>
                <c:pt idx="480" formatCode="0">
                  <c:v>266.83499999999964</c:v>
                </c:pt>
                <c:pt idx="481" formatCode="0">
                  <c:v>279.07599999999951</c:v>
                </c:pt>
                <c:pt idx="482" formatCode="0">
                  <c:v>310.56599999999969</c:v>
                </c:pt>
                <c:pt idx="483" formatCode="0">
                  <c:v>328.27499999999969</c:v>
                </c:pt>
                <c:pt idx="484" formatCode="0">
                  <c:v>334.25299999999999</c:v>
                </c:pt>
                <c:pt idx="485" formatCode="0">
                  <c:v>311.94400000000002</c:v>
                </c:pt>
                <c:pt idx="486" formatCode="0">
                  <c:v>313.32499999999999</c:v>
                </c:pt>
                <c:pt idx="487" formatCode="0">
                  <c:v>315.37099999999964</c:v>
                </c:pt>
                <c:pt idx="488" formatCode="0">
                  <c:v>328.04599999999999</c:v>
                </c:pt>
                <c:pt idx="489" formatCode="0">
                  <c:v>332.86599999999999</c:v>
                </c:pt>
                <c:pt idx="490" formatCode="0">
                  <c:v>348.875</c:v>
                </c:pt>
                <c:pt idx="491" formatCode="0">
                  <c:v>336.66699999999969</c:v>
                </c:pt>
                <c:pt idx="492" formatCode="0">
                  <c:v>325.22599999999943</c:v>
                </c:pt>
                <c:pt idx="493" formatCode="0">
                  <c:v>321.25900000000001</c:v>
                </c:pt>
                <c:pt idx="494" formatCode="0">
                  <c:v>317.90899999999925</c:v>
                </c:pt>
                <c:pt idx="495" formatCode="0">
                  <c:v>310.97699999999907</c:v>
                </c:pt>
                <c:pt idx="496" formatCode="0">
                  <c:v>306.54599999999999</c:v>
                </c:pt>
                <c:pt idx="497" formatCode="0">
                  <c:v>298.33300000000003</c:v>
                </c:pt>
                <c:pt idx="498" formatCode="0">
                  <c:v>302.45699999999925</c:v>
                </c:pt>
                <c:pt idx="499" formatCode="0">
                  <c:v>293.32499999999999</c:v>
                </c:pt>
                <c:pt idx="500" formatCode="0">
                  <c:v>297.94400000000002</c:v>
                </c:pt>
                <c:pt idx="501" formatCode="0">
                  <c:v>288.61700000000002</c:v>
                </c:pt>
                <c:pt idx="502" formatCode="0">
                  <c:v>293.60700000000008</c:v>
                </c:pt>
                <c:pt idx="503" formatCode="0">
                  <c:v>287.404</c:v>
                </c:pt>
                <c:pt idx="504" formatCode="0">
                  <c:v>285.37</c:v>
                </c:pt>
                <c:pt idx="505" formatCode="0">
                  <c:v>285.084</c:v>
                </c:pt>
                <c:pt idx="506" formatCode="0">
                  <c:v>285.05799999999999</c:v>
                </c:pt>
                <c:pt idx="507" formatCode="0">
                  <c:v>261.18799999999999</c:v>
                </c:pt>
                <c:pt idx="508" formatCode="0">
                  <c:v>257.85000000000002</c:v>
                </c:pt>
                <c:pt idx="509" formatCode="0">
                  <c:v>265</c:v>
                </c:pt>
                <c:pt idx="510" formatCode="0">
                  <c:v>285</c:v>
                </c:pt>
                <c:pt idx="511" formatCode="0">
                  <c:v>277.33300000000003</c:v>
                </c:pt>
                <c:pt idx="512" formatCode="0">
                  <c:v>275.41299999999944</c:v>
                </c:pt>
                <c:pt idx="513" formatCode="0">
                  <c:v>275.25099999999969</c:v>
                </c:pt>
                <c:pt idx="514" formatCode="0">
                  <c:v>281.72099999999944</c:v>
                </c:pt>
                <c:pt idx="515" formatCode="0">
                  <c:v>282</c:v>
                </c:pt>
                <c:pt idx="516" formatCode="0">
                  <c:v>302</c:v>
                </c:pt>
                <c:pt idx="517" formatCode="0">
                  <c:v>306</c:v>
                </c:pt>
                <c:pt idx="518" formatCode="0">
                  <c:v>306</c:v>
                </c:pt>
                <c:pt idx="519" formatCode="0">
                  <c:v>321</c:v>
                </c:pt>
                <c:pt idx="520" formatCode="0">
                  <c:v>331</c:v>
                </c:pt>
                <c:pt idx="521" formatCode="0">
                  <c:v>337</c:v>
                </c:pt>
                <c:pt idx="522" formatCode="0">
                  <c:v>352</c:v>
                </c:pt>
                <c:pt idx="523" formatCode="0">
                  <c:v>347</c:v>
                </c:pt>
              </c:numCache>
            </c:numRef>
          </c:val>
        </c:ser>
        <c:marker val="1"/>
        <c:axId val="83475072"/>
        <c:axId val="83489152"/>
      </c:lineChart>
      <c:dateAx>
        <c:axId val="83475072"/>
        <c:scaling>
          <c:orientation val="minMax"/>
        </c:scaling>
        <c:axPos val="b"/>
        <c:numFmt formatCode="[$-409]mmm\-yy;@" sourceLinked="0"/>
        <c:tickLblPos val="nextTo"/>
        <c:txPr>
          <a:bodyPr rot="-2700000"/>
          <a:lstStyle/>
          <a:p>
            <a:pPr>
              <a:defRPr lang="en-US" sz="1600"/>
            </a:pPr>
            <a:endParaRPr lang="lv-LV"/>
          </a:p>
        </c:txPr>
        <c:crossAx val="83489152"/>
        <c:crosses val="autoZero"/>
        <c:auto val="1"/>
        <c:lblOffset val="100"/>
      </c:dateAx>
      <c:valAx>
        <c:axId val="83489152"/>
        <c:scaling>
          <c:orientation val="minMax"/>
          <c:max val="600"/>
        </c:scaling>
        <c:axPos val="l"/>
        <c:majorGridlines>
          <c:spPr>
            <a:ln>
              <a:solidFill>
                <a:schemeClr val="accent4">
                  <a:lumMod val="50000"/>
                </a:schemeClr>
              </a:solidFill>
            </a:ln>
          </c:spPr>
        </c:majorGridlines>
        <c:numFmt formatCode="0" sourceLinked="1"/>
        <c:tickLblPos val="nextTo"/>
        <c:spPr>
          <a:ln>
            <a:noFill/>
          </a:ln>
        </c:spPr>
        <c:txPr>
          <a:bodyPr/>
          <a:lstStyle/>
          <a:p>
            <a:pPr>
              <a:defRPr lang="en-US" sz="1600"/>
            </a:pPr>
            <a:endParaRPr lang="lv-LV"/>
          </a:p>
        </c:txPr>
        <c:crossAx val="83475072"/>
        <c:crosses val="autoZero"/>
        <c:crossBetween val="between"/>
      </c:valAx>
    </c:plotArea>
    <c:plotVisOnly val="1"/>
  </c:chart>
  <c:spPr>
    <a:solidFill>
      <a:schemeClr val="bg1">
        <a:lumMod val="75000"/>
      </a:schemeClr>
    </a:solidFill>
    <a:ln>
      <a:solidFill>
        <a:srgbClr val="FFFF00"/>
      </a:solidFill>
    </a:ln>
  </c:sp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hart>
    <c:plotArea>
      <c:layout>
        <c:manualLayout>
          <c:layoutTarget val="inner"/>
          <c:xMode val="edge"/>
          <c:yMode val="edge"/>
          <c:x val="7.2159508470532097E-2"/>
          <c:y val="0.11166260027355771"/>
          <c:w val="0.90041350513003837"/>
          <c:h val="0.7054188384902591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United States</c:v>
                </c:pt>
              </c:strCache>
            </c:strRef>
          </c:tx>
          <c:spPr>
            <a:ln w="38100">
              <a:solidFill>
                <a:srgbClr val="00FFFF"/>
              </a:solidFill>
            </a:ln>
          </c:spPr>
          <c:marker>
            <c:symbol val="none"/>
          </c:marker>
          <c:cat>
            <c:strRef>
              <c:f>Sheet1!$A$2:$A$53</c:f>
              <c:strCache>
                <c:ptCount val="52"/>
                <c:pt idx="0">
                  <c:v>2000Q1</c:v>
                </c:pt>
                <c:pt idx="1">
                  <c:v>2000Q2</c:v>
                </c:pt>
                <c:pt idx="2">
                  <c:v>2000Q3</c:v>
                </c:pt>
                <c:pt idx="3">
                  <c:v>2000Q4</c:v>
                </c:pt>
                <c:pt idx="4">
                  <c:v>2001Q1</c:v>
                </c:pt>
                <c:pt idx="5">
                  <c:v>2001Q2</c:v>
                </c:pt>
                <c:pt idx="6">
                  <c:v>2001Q3</c:v>
                </c:pt>
                <c:pt idx="7">
                  <c:v>2001Q4</c:v>
                </c:pt>
                <c:pt idx="8">
                  <c:v>2002Q1</c:v>
                </c:pt>
                <c:pt idx="9">
                  <c:v>2002Q2</c:v>
                </c:pt>
                <c:pt idx="10">
                  <c:v>2002Q3</c:v>
                </c:pt>
                <c:pt idx="11">
                  <c:v>2002Q4</c:v>
                </c:pt>
                <c:pt idx="12">
                  <c:v>2003Q1</c:v>
                </c:pt>
                <c:pt idx="13">
                  <c:v>2003Q2</c:v>
                </c:pt>
                <c:pt idx="14">
                  <c:v>2003Q3</c:v>
                </c:pt>
                <c:pt idx="15">
                  <c:v>2003Q4</c:v>
                </c:pt>
                <c:pt idx="16">
                  <c:v>2004Q1</c:v>
                </c:pt>
                <c:pt idx="17">
                  <c:v>2004Q2</c:v>
                </c:pt>
                <c:pt idx="18">
                  <c:v>2004Q3</c:v>
                </c:pt>
                <c:pt idx="19">
                  <c:v>2004Q4</c:v>
                </c:pt>
                <c:pt idx="20">
                  <c:v>2005Q1</c:v>
                </c:pt>
                <c:pt idx="21">
                  <c:v>2005Q2</c:v>
                </c:pt>
                <c:pt idx="22">
                  <c:v>2005Q3</c:v>
                </c:pt>
                <c:pt idx="23">
                  <c:v>2005Q4</c:v>
                </c:pt>
                <c:pt idx="24">
                  <c:v>2006Q1</c:v>
                </c:pt>
                <c:pt idx="25">
                  <c:v>2006Q2</c:v>
                </c:pt>
                <c:pt idx="26">
                  <c:v>2006Q3</c:v>
                </c:pt>
                <c:pt idx="27">
                  <c:v>2006Q4</c:v>
                </c:pt>
                <c:pt idx="28">
                  <c:v>2007Q1</c:v>
                </c:pt>
                <c:pt idx="29">
                  <c:v>2007Q2</c:v>
                </c:pt>
                <c:pt idx="30">
                  <c:v>2007Q3</c:v>
                </c:pt>
                <c:pt idx="31">
                  <c:v>2007Q4</c:v>
                </c:pt>
                <c:pt idx="32">
                  <c:v>2008Q1</c:v>
                </c:pt>
                <c:pt idx="33">
                  <c:v>2008Q2</c:v>
                </c:pt>
                <c:pt idx="34">
                  <c:v>2008Q3</c:v>
                </c:pt>
                <c:pt idx="35">
                  <c:v>2008Q4</c:v>
                </c:pt>
                <c:pt idx="36">
                  <c:v>2009Q1</c:v>
                </c:pt>
                <c:pt idx="37">
                  <c:v>2009Q2</c:v>
                </c:pt>
                <c:pt idx="38">
                  <c:v>2009Q3</c:v>
                </c:pt>
                <c:pt idx="39">
                  <c:v>2009Q4</c:v>
                </c:pt>
                <c:pt idx="40">
                  <c:v>2010Q1</c:v>
                </c:pt>
                <c:pt idx="41">
                  <c:v>2010Q2</c:v>
                </c:pt>
                <c:pt idx="42">
                  <c:v>2010Q3</c:v>
                </c:pt>
                <c:pt idx="43">
                  <c:v>2010Q4</c:v>
                </c:pt>
                <c:pt idx="44">
                  <c:v>2011Q1</c:v>
                </c:pt>
                <c:pt idx="45">
                  <c:v>2011Q2</c:v>
                </c:pt>
                <c:pt idx="46">
                  <c:v>2011Q3</c:v>
                </c:pt>
                <c:pt idx="47">
                  <c:v>2011Q4</c:v>
                </c:pt>
                <c:pt idx="48">
                  <c:v>2012Q1</c:v>
                </c:pt>
                <c:pt idx="49">
                  <c:v>2012Q2</c:v>
                </c:pt>
                <c:pt idx="50">
                  <c:v>2012Q3</c:v>
                </c:pt>
                <c:pt idx="51">
                  <c:v>2012Q4</c:v>
                </c:pt>
              </c:strCache>
            </c:strRef>
          </c:cat>
          <c:val>
            <c:numRef>
              <c:f>Sheet1!$B$2:$B$53</c:f>
              <c:numCache>
                <c:formatCode>General</c:formatCode>
                <c:ptCount val="52"/>
                <c:pt idx="0">
                  <c:v>4.1681999999999872</c:v>
                </c:pt>
                <c:pt idx="1">
                  <c:v>5.3761999999999999</c:v>
                </c:pt>
                <c:pt idx="2">
                  <c:v>4.1402999999999999</c:v>
                </c:pt>
                <c:pt idx="3">
                  <c:v>2.9095999999999997</c:v>
                </c:pt>
                <c:pt idx="4">
                  <c:v>2.3039000000000001</c:v>
                </c:pt>
                <c:pt idx="5">
                  <c:v>1.0036999999999956</c:v>
                </c:pt>
                <c:pt idx="6">
                  <c:v>0.64040000000000064</c:v>
                </c:pt>
                <c:pt idx="7">
                  <c:v>0.39740000000000114</c:v>
                </c:pt>
                <c:pt idx="8">
                  <c:v>1.5884</c:v>
                </c:pt>
                <c:pt idx="9">
                  <c:v>1.4645999999999966</c:v>
                </c:pt>
                <c:pt idx="10">
                  <c:v>2.2612000000000001</c:v>
                </c:pt>
                <c:pt idx="11">
                  <c:v>1.9401999999999999</c:v>
                </c:pt>
                <c:pt idx="12">
                  <c:v>1.4982</c:v>
                </c:pt>
                <c:pt idx="13">
                  <c:v>1.8164</c:v>
                </c:pt>
                <c:pt idx="14">
                  <c:v>2.9697999999999998</c:v>
                </c:pt>
                <c:pt idx="15">
                  <c:v>3.8651999999999997</c:v>
                </c:pt>
                <c:pt idx="16">
                  <c:v>4.1154999999999955</c:v>
                </c:pt>
                <c:pt idx="17">
                  <c:v>3.9053999999999998</c:v>
                </c:pt>
                <c:pt idx="18">
                  <c:v>2.9839000000000002</c:v>
                </c:pt>
                <c:pt idx="19">
                  <c:v>2.8956999999999939</c:v>
                </c:pt>
                <c:pt idx="20">
                  <c:v>3.2770000000000001</c:v>
                </c:pt>
                <c:pt idx="21">
                  <c:v>3.0731999999999999</c:v>
                </c:pt>
                <c:pt idx="22">
                  <c:v>3.1236999999999999</c:v>
                </c:pt>
                <c:pt idx="23">
                  <c:v>2.8125999999999967</c:v>
                </c:pt>
                <c:pt idx="24">
                  <c:v>3.0474999999999999</c:v>
                </c:pt>
                <c:pt idx="25">
                  <c:v>3.0070000000000001</c:v>
                </c:pt>
                <c:pt idx="26">
                  <c:v>2.2090999999999998</c:v>
                </c:pt>
                <c:pt idx="27">
                  <c:v>2.3775999999999997</c:v>
                </c:pt>
                <c:pt idx="28">
                  <c:v>1.2383</c:v>
                </c:pt>
                <c:pt idx="29">
                  <c:v>1.7368999999999968</c:v>
                </c:pt>
                <c:pt idx="30">
                  <c:v>2.4662999999999977</c:v>
                </c:pt>
                <c:pt idx="31">
                  <c:v>2.2058</c:v>
                </c:pt>
                <c:pt idx="32">
                  <c:v>1.6137999999999966</c:v>
                </c:pt>
                <c:pt idx="33">
                  <c:v>1.0391999999999966</c:v>
                </c:pt>
                <c:pt idx="34">
                  <c:v>-0.62470000000000203</c:v>
                </c:pt>
                <c:pt idx="35">
                  <c:v>-3.3205999999999998</c:v>
                </c:pt>
                <c:pt idx="36">
                  <c:v>-4.5497000000000014</c:v>
                </c:pt>
                <c:pt idx="37">
                  <c:v>-5.0275999999999863</c:v>
                </c:pt>
                <c:pt idx="38">
                  <c:v>-3.734</c:v>
                </c:pt>
                <c:pt idx="39">
                  <c:v>-0.54330000000000001</c:v>
                </c:pt>
                <c:pt idx="40">
                  <c:v>2.1677000000000062</c:v>
                </c:pt>
                <c:pt idx="41">
                  <c:v>3.3003</c:v>
                </c:pt>
                <c:pt idx="42">
                  <c:v>3.5061999999999998</c:v>
                </c:pt>
                <c:pt idx="43">
                  <c:v>3.1419999999999999</c:v>
                </c:pt>
                <c:pt idx="44">
                  <c:v>2.2431000000000072</c:v>
                </c:pt>
                <c:pt idx="45">
                  <c:v>1.5468999999999968</c:v>
                </c:pt>
                <c:pt idx="46">
                  <c:v>1.2418999999999949</c:v>
                </c:pt>
                <c:pt idx="47">
                  <c:v>1.0915999999999966</c:v>
                </c:pt>
                <c:pt idx="48">
                  <c:v>1.4551999999999956</c:v>
                </c:pt>
                <c:pt idx="49">
                  <c:v>1.7108999999999965</c:v>
                </c:pt>
                <c:pt idx="50">
                  <c:v>1.9303999999999999</c:v>
                </c:pt>
                <c:pt idx="51">
                  <c:v>2.0297000000000001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Euro area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Sheet1!$A$2:$A$53</c:f>
              <c:strCache>
                <c:ptCount val="52"/>
                <c:pt idx="0">
                  <c:v>2000Q1</c:v>
                </c:pt>
                <c:pt idx="1">
                  <c:v>2000Q2</c:v>
                </c:pt>
                <c:pt idx="2">
                  <c:v>2000Q3</c:v>
                </c:pt>
                <c:pt idx="3">
                  <c:v>2000Q4</c:v>
                </c:pt>
                <c:pt idx="4">
                  <c:v>2001Q1</c:v>
                </c:pt>
                <c:pt idx="5">
                  <c:v>2001Q2</c:v>
                </c:pt>
                <c:pt idx="6">
                  <c:v>2001Q3</c:v>
                </c:pt>
                <c:pt idx="7">
                  <c:v>2001Q4</c:v>
                </c:pt>
                <c:pt idx="8">
                  <c:v>2002Q1</c:v>
                </c:pt>
                <c:pt idx="9">
                  <c:v>2002Q2</c:v>
                </c:pt>
                <c:pt idx="10">
                  <c:v>2002Q3</c:v>
                </c:pt>
                <c:pt idx="11">
                  <c:v>2002Q4</c:v>
                </c:pt>
                <c:pt idx="12">
                  <c:v>2003Q1</c:v>
                </c:pt>
                <c:pt idx="13">
                  <c:v>2003Q2</c:v>
                </c:pt>
                <c:pt idx="14">
                  <c:v>2003Q3</c:v>
                </c:pt>
                <c:pt idx="15">
                  <c:v>2003Q4</c:v>
                </c:pt>
                <c:pt idx="16">
                  <c:v>2004Q1</c:v>
                </c:pt>
                <c:pt idx="17">
                  <c:v>2004Q2</c:v>
                </c:pt>
                <c:pt idx="18">
                  <c:v>2004Q3</c:v>
                </c:pt>
                <c:pt idx="19">
                  <c:v>2004Q4</c:v>
                </c:pt>
                <c:pt idx="20">
                  <c:v>2005Q1</c:v>
                </c:pt>
                <c:pt idx="21">
                  <c:v>2005Q2</c:v>
                </c:pt>
                <c:pt idx="22">
                  <c:v>2005Q3</c:v>
                </c:pt>
                <c:pt idx="23">
                  <c:v>2005Q4</c:v>
                </c:pt>
                <c:pt idx="24">
                  <c:v>2006Q1</c:v>
                </c:pt>
                <c:pt idx="25">
                  <c:v>2006Q2</c:v>
                </c:pt>
                <c:pt idx="26">
                  <c:v>2006Q3</c:v>
                </c:pt>
                <c:pt idx="27">
                  <c:v>2006Q4</c:v>
                </c:pt>
                <c:pt idx="28">
                  <c:v>2007Q1</c:v>
                </c:pt>
                <c:pt idx="29">
                  <c:v>2007Q2</c:v>
                </c:pt>
                <c:pt idx="30">
                  <c:v>2007Q3</c:v>
                </c:pt>
                <c:pt idx="31">
                  <c:v>2007Q4</c:v>
                </c:pt>
                <c:pt idx="32">
                  <c:v>2008Q1</c:v>
                </c:pt>
                <c:pt idx="33">
                  <c:v>2008Q2</c:v>
                </c:pt>
                <c:pt idx="34">
                  <c:v>2008Q3</c:v>
                </c:pt>
                <c:pt idx="35">
                  <c:v>2008Q4</c:v>
                </c:pt>
                <c:pt idx="36">
                  <c:v>2009Q1</c:v>
                </c:pt>
                <c:pt idx="37">
                  <c:v>2009Q2</c:v>
                </c:pt>
                <c:pt idx="38">
                  <c:v>2009Q3</c:v>
                </c:pt>
                <c:pt idx="39">
                  <c:v>2009Q4</c:v>
                </c:pt>
                <c:pt idx="40">
                  <c:v>2010Q1</c:v>
                </c:pt>
                <c:pt idx="41">
                  <c:v>2010Q2</c:v>
                </c:pt>
                <c:pt idx="42">
                  <c:v>2010Q3</c:v>
                </c:pt>
                <c:pt idx="43">
                  <c:v>2010Q4</c:v>
                </c:pt>
                <c:pt idx="44">
                  <c:v>2011Q1</c:v>
                </c:pt>
                <c:pt idx="45">
                  <c:v>2011Q2</c:v>
                </c:pt>
                <c:pt idx="46">
                  <c:v>2011Q3</c:v>
                </c:pt>
                <c:pt idx="47">
                  <c:v>2011Q4</c:v>
                </c:pt>
                <c:pt idx="48">
                  <c:v>2012Q1</c:v>
                </c:pt>
                <c:pt idx="49">
                  <c:v>2012Q2</c:v>
                </c:pt>
                <c:pt idx="50">
                  <c:v>2012Q3</c:v>
                </c:pt>
                <c:pt idx="51">
                  <c:v>2012Q4</c:v>
                </c:pt>
              </c:strCache>
            </c:strRef>
          </c:cat>
          <c:val>
            <c:numRef>
              <c:f>Sheet1!$C$2:$C$53</c:f>
              <c:numCache>
                <c:formatCode>General</c:formatCode>
                <c:ptCount val="52"/>
                <c:pt idx="0">
                  <c:v>4.2393000000000134</c:v>
                </c:pt>
                <c:pt idx="1">
                  <c:v>4.4833000000000034</c:v>
                </c:pt>
                <c:pt idx="2">
                  <c:v>3.7787000000000002</c:v>
                </c:pt>
                <c:pt idx="3">
                  <c:v>3.2305000000000001</c:v>
                </c:pt>
                <c:pt idx="4">
                  <c:v>2.9279999999999999</c:v>
                </c:pt>
                <c:pt idx="5">
                  <c:v>2.1471000000000067</c:v>
                </c:pt>
                <c:pt idx="6">
                  <c:v>1.667</c:v>
                </c:pt>
                <c:pt idx="7">
                  <c:v>1.1455</c:v>
                </c:pt>
                <c:pt idx="8">
                  <c:v>0.46980000000000038</c:v>
                </c:pt>
                <c:pt idx="9">
                  <c:v>0.87700000000000178</c:v>
                </c:pt>
                <c:pt idx="10">
                  <c:v>1.2003999999999966</c:v>
                </c:pt>
                <c:pt idx="11">
                  <c:v>1.1367</c:v>
                </c:pt>
                <c:pt idx="12">
                  <c:v>0.86370000000000202</c:v>
                </c:pt>
                <c:pt idx="13">
                  <c:v>0.37730000000000102</c:v>
                </c:pt>
                <c:pt idx="14">
                  <c:v>0.54800000000000004</c:v>
                </c:pt>
                <c:pt idx="15">
                  <c:v>1.1424000000000001</c:v>
                </c:pt>
                <c:pt idx="16">
                  <c:v>1.71</c:v>
                </c:pt>
                <c:pt idx="17">
                  <c:v>2.2345999999999999</c:v>
                </c:pt>
                <c:pt idx="18">
                  <c:v>2.0995999999999997</c:v>
                </c:pt>
                <c:pt idx="19">
                  <c:v>1.7793999999999965</c:v>
                </c:pt>
                <c:pt idx="20">
                  <c:v>1.4309999999999956</c:v>
                </c:pt>
                <c:pt idx="21">
                  <c:v>1.613</c:v>
                </c:pt>
                <c:pt idx="22">
                  <c:v>1.8483000000000001</c:v>
                </c:pt>
                <c:pt idx="23">
                  <c:v>2.0960999999999967</c:v>
                </c:pt>
                <c:pt idx="24">
                  <c:v>2.8861999999999997</c:v>
                </c:pt>
                <c:pt idx="25">
                  <c:v>3.2678000000000011</c:v>
                </c:pt>
                <c:pt idx="26">
                  <c:v>3.3235000000000001</c:v>
                </c:pt>
                <c:pt idx="27">
                  <c:v>3.7446999999999999</c:v>
                </c:pt>
                <c:pt idx="28">
                  <c:v>3.6478000000000002</c:v>
                </c:pt>
                <c:pt idx="29">
                  <c:v>3.0203000000000002</c:v>
                </c:pt>
                <c:pt idx="30">
                  <c:v>2.9565999999999977</c:v>
                </c:pt>
                <c:pt idx="31">
                  <c:v>2.3391999999999977</c:v>
                </c:pt>
                <c:pt idx="32">
                  <c:v>2.0468999999999977</c:v>
                </c:pt>
                <c:pt idx="33">
                  <c:v>1.1952</c:v>
                </c:pt>
                <c:pt idx="34">
                  <c:v>5.9200000000000003E-2</c:v>
                </c:pt>
                <c:pt idx="35">
                  <c:v>-2.1107</c:v>
                </c:pt>
                <c:pt idx="36">
                  <c:v>-5.2619999999999996</c:v>
                </c:pt>
                <c:pt idx="37">
                  <c:v>-5.1271999999999851</c:v>
                </c:pt>
                <c:pt idx="38">
                  <c:v>-4.2274999999999965</c:v>
                </c:pt>
                <c:pt idx="39">
                  <c:v>-2.1459000000000001</c:v>
                </c:pt>
                <c:pt idx="40">
                  <c:v>0.90290000000000004</c:v>
                </c:pt>
                <c:pt idx="41">
                  <c:v>2.0451000000000001</c:v>
                </c:pt>
                <c:pt idx="42">
                  <c:v>2.004</c:v>
                </c:pt>
                <c:pt idx="43">
                  <c:v>1.9532</c:v>
                </c:pt>
                <c:pt idx="44">
                  <c:v>2.3697999999999997</c:v>
                </c:pt>
                <c:pt idx="45">
                  <c:v>1.6005</c:v>
                </c:pt>
                <c:pt idx="46">
                  <c:v>1.2950999999999966</c:v>
                </c:pt>
                <c:pt idx="47">
                  <c:v>1.1274999999999968</c:v>
                </c:pt>
                <c:pt idx="48">
                  <c:v>0.60170000000000179</c:v>
                </c:pt>
                <c:pt idx="49">
                  <c:v>0.82299999999999995</c:v>
                </c:pt>
                <c:pt idx="50">
                  <c:v>1.2514999999999956</c:v>
                </c:pt>
                <c:pt idx="51">
                  <c:v>1.6292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Japan</c:v>
                </c:pt>
              </c:strCache>
            </c:strRef>
          </c:tx>
          <c:spPr>
            <a:ln w="38100">
              <a:solidFill>
                <a:srgbClr val="66FF33"/>
              </a:solidFill>
            </a:ln>
          </c:spPr>
          <c:marker>
            <c:symbol val="none"/>
          </c:marker>
          <c:cat>
            <c:strRef>
              <c:f>Sheet1!$A$2:$A$53</c:f>
              <c:strCache>
                <c:ptCount val="52"/>
                <c:pt idx="0">
                  <c:v>2000Q1</c:v>
                </c:pt>
                <c:pt idx="1">
                  <c:v>2000Q2</c:v>
                </c:pt>
                <c:pt idx="2">
                  <c:v>2000Q3</c:v>
                </c:pt>
                <c:pt idx="3">
                  <c:v>2000Q4</c:v>
                </c:pt>
                <c:pt idx="4">
                  <c:v>2001Q1</c:v>
                </c:pt>
                <c:pt idx="5">
                  <c:v>2001Q2</c:v>
                </c:pt>
                <c:pt idx="6">
                  <c:v>2001Q3</c:v>
                </c:pt>
                <c:pt idx="7">
                  <c:v>2001Q4</c:v>
                </c:pt>
                <c:pt idx="8">
                  <c:v>2002Q1</c:v>
                </c:pt>
                <c:pt idx="9">
                  <c:v>2002Q2</c:v>
                </c:pt>
                <c:pt idx="10">
                  <c:v>2002Q3</c:v>
                </c:pt>
                <c:pt idx="11">
                  <c:v>2002Q4</c:v>
                </c:pt>
                <c:pt idx="12">
                  <c:v>2003Q1</c:v>
                </c:pt>
                <c:pt idx="13">
                  <c:v>2003Q2</c:v>
                </c:pt>
                <c:pt idx="14">
                  <c:v>2003Q3</c:v>
                </c:pt>
                <c:pt idx="15">
                  <c:v>2003Q4</c:v>
                </c:pt>
                <c:pt idx="16">
                  <c:v>2004Q1</c:v>
                </c:pt>
                <c:pt idx="17">
                  <c:v>2004Q2</c:v>
                </c:pt>
                <c:pt idx="18">
                  <c:v>2004Q3</c:v>
                </c:pt>
                <c:pt idx="19">
                  <c:v>2004Q4</c:v>
                </c:pt>
                <c:pt idx="20">
                  <c:v>2005Q1</c:v>
                </c:pt>
                <c:pt idx="21">
                  <c:v>2005Q2</c:v>
                </c:pt>
                <c:pt idx="22">
                  <c:v>2005Q3</c:v>
                </c:pt>
                <c:pt idx="23">
                  <c:v>2005Q4</c:v>
                </c:pt>
                <c:pt idx="24">
                  <c:v>2006Q1</c:v>
                </c:pt>
                <c:pt idx="25">
                  <c:v>2006Q2</c:v>
                </c:pt>
                <c:pt idx="26">
                  <c:v>2006Q3</c:v>
                </c:pt>
                <c:pt idx="27">
                  <c:v>2006Q4</c:v>
                </c:pt>
                <c:pt idx="28">
                  <c:v>2007Q1</c:v>
                </c:pt>
                <c:pt idx="29">
                  <c:v>2007Q2</c:v>
                </c:pt>
                <c:pt idx="30">
                  <c:v>2007Q3</c:v>
                </c:pt>
                <c:pt idx="31">
                  <c:v>2007Q4</c:v>
                </c:pt>
                <c:pt idx="32">
                  <c:v>2008Q1</c:v>
                </c:pt>
                <c:pt idx="33">
                  <c:v>2008Q2</c:v>
                </c:pt>
                <c:pt idx="34">
                  <c:v>2008Q3</c:v>
                </c:pt>
                <c:pt idx="35">
                  <c:v>2008Q4</c:v>
                </c:pt>
                <c:pt idx="36">
                  <c:v>2009Q1</c:v>
                </c:pt>
                <c:pt idx="37">
                  <c:v>2009Q2</c:v>
                </c:pt>
                <c:pt idx="38">
                  <c:v>2009Q3</c:v>
                </c:pt>
                <c:pt idx="39">
                  <c:v>2009Q4</c:v>
                </c:pt>
                <c:pt idx="40">
                  <c:v>2010Q1</c:v>
                </c:pt>
                <c:pt idx="41">
                  <c:v>2010Q2</c:v>
                </c:pt>
                <c:pt idx="42">
                  <c:v>2010Q3</c:v>
                </c:pt>
                <c:pt idx="43">
                  <c:v>2010Q4</c:v>
                </c:pt>
                <c:pt idx="44">
                  <c:v>2011Q1</c:v>
                </c:pt>
                <c:pt idx="45">
                  <c:v>2011Q2</c:v>
                </c:pt>
                <c:pt idx="46">
                  <c:v>2011Q3</c:v>
                </c:pt>
                <c:pt idx="47">
                  <c:v>2011Q4</c:v>
                </c:pt>
                <c:pt idx="48">
                  <c:v>2012Q1</c:v>
                </c:pt>
                <c:pt idx="49">
                  <c:v>2012Q2</c:v>
                </c:pt>
                <c:pt idx="50">
                  <c:v>2012Q3</c:v>
                </c:pt>
                <c:pt idx="51">
                  <c:v>2012Q4</c:v>
                </c:pt>
              </c:strCache>
            </c:strRef>
          </c:cat>
          <c:val>
            <c:numRef>
              <c:f>Sheet1!$D$2:$D$53</c:f>
              <c:numCache>
                <c:formatCode>General</c:formatCode>
                <c:ptCount val="52"/>
                <c:pt idx="0">
                  <c:v>2.9055999999999997</c:v>
                </c:pt>
                <c:pt idx="1">
                  <c:v>2.4661</c:v>
                </c:pt>
                <c:pt idx="2">
                  <c:v>2.8073999999999999</c:v>
                </c:pt>
                <c:pt idx="3">
                  <c:v>3.1463999999999999</c:v>
                </c:pt>
                <c:pt idx="4">
                  <c:v>1.7241</c:v>
                </c:pt>
                <c:pt idx="5">
                  <c:v>0.95590000000000064</c:v>
                </c:pt>
                <c:pt idx="6">
                  <c:v>-0.29340000000000038</c:v>
                </c:pt>
                <c:pt idx="7">
                  <c:v>-1.7208999999999965</c:v>
                </c:pt>
                <c:pt idx="8">
                  <c:v>-1.8685</c:v>
                </c:pt>
                <c:pt idx="9">
                  <c:v>-0.48840000000000078</c:v>
                </c:pt>
                <c:pt idx="10">
                  <c:v>1.4522999999999966</c:v>
                </c:pt>
                <c:pt idx="11">
                  <c:v>1.9893000000000001</c:v>
                </c:pt>
                <c:pt idx="12">
                  <c:v>1.2894999999999965</c:v>
                </c:pt>
                <c:pt idx="13">
                  <c:v>1.1128</c:v>
                </c:pt>
                <c:pt idx="14">
                  <c:v>1.0764</c:v>
                </c:pt>
                <c:pt idx="15">
                  <c:v>2.3765999999999967</c:v>
                </c:pt>
                <c:pt idx="16">
                  <c:v>3.9546999999999977</c:v>
                </c:pt>
                <c:pt idx="17">
                  <c:v>3.0245000000000002</c:v>
                </c:pt>
                <c:pt idx="18">
                  <c:v>2.8977999999999997</c:v>
                </c:pt>
                <c:pt idx="19">
                  <c:v>1.0490999999999966</c:v>
                </c:pt>
                <c:pt idx="20">
                  <c:v>0.63720000000000065</c:v>
                </c:pt>
                <c:pt idx="21">
                  <c:v>2.0563999999999987</c:v>
                </c:pt>
                <c:pt idx="22">
                  <c:v>2.1339999999999999</c:v>
                </c:pt>
                <c:pt idx="23">
                  <c:v>2.8885999999999998</c:v>
                </c:pt>
                <c:pt idx="24">
                  <c:v>2.1505000000000001</c:v>
                </c:pt>
                <c:pt idx="25">
                  <c:v>2.1381000000000001</c:v>
                </c:pt>
                <c:pt idx="26">
                  <c:v>1.7570999999999968</c:v>
                </c:pt>
                <c:pt idx="27">
                  <c:v>2.1002000000000001</c:v>
                </c:pt>
                <c:pt idx="28">
                  <c:v>3.2867000000000002</c:v>
                </c:pt>
                <c:pt idx="29">
                  <c:v>2.4115999999999977</c:v>
                </c:pt>
                <c:pt idx="30">
                  <c:v>1.7693999999999965</c:v>
                </c:pt>
                <c:pt idx="31">
                  <c:v>1.7646999999999968</c:v>
                </c:pt>
                <c:pt idx="32">
                  <c:v>1.3181</c:v>
                </c:pt>
                <c:pt idx="33">
                  <c:v>-0.13420000000000001</c:v>
                </c:pt>
                <c:pt idx="34">
                  <c:v>-1.1791</c:v>
                </c:pt>
                <c:pt idx="35">
                  <c:v>-4.6533999999999995</c:v>
                </c:pt>
                <c:pt idx="36">
                  <c:v>-9.9201000000000015</c:v>
                </c:pt>
                <c:pt idx="37">
                  <c:v>-7.0448999999999975</c:v>
                </c:pt>
                <c:pt idx="38">
                  <c:v>-6.2134</c:v>
                </c:pt>
                <c:pt idx="39">
                  <c:v>-1.8216999999999965</c:v>
                </c:pt>
                <c:pt idx="40">
                  <c:v>5.5157999999999996</c:v>
                </c:pt>
                <c:pt idx="41">
                  <c:v>3.316499999999992</c:v>
                </c:pt>
                <c:pt idx="42">
                  <c:v>4.8083</c:v>
                </c:pt>
                <c:pt idx="43">
                  <c:v>2.4657</c:v>
                </c:pt>
                <c:pt idx="44">
                  <c:v>-0.72300000000000064</c:v>
                </c:pt>
                <c:pt idx="45">
                  <c:v>-0.91820000000000002</c:v>
                </c:pt>
                <c:pt idx="46">
                  <c:v>-0.76359999999999995</c:v>
                </c:pt>
                <c:pt idx="47">
                  <c:v>0.5343</c:v>
                </c:pt>
                <c:pt idx="48">
                  <c:v>1.9839</c:v>
                </c:pt>
                <c:pt idx="49">
                  <c:v>2.9979999999999998</c:v>
                </c:pt>
                <c:pt idx="50">
                  <c:v>2.2446999999999999</c:v>
                </c:pt>
                <c:pt idx="51">
                  <c:v>1.9901000000000033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EMs</c:v>
                </c:pt>
              </c:strCache>
            </c:strRef>
          </c:tx>
          <c:spPr>
            <a:ln w="38100">
              <a:solidFill>
                <a:srgbClr val="FFFF00"/>
              </a:solidFill>
            </a:ln>
          </c:spPr>
          <c:marker>
            <c:symbol val="none"/>
          </c:marker>
          <c:cat>
            <c:strRef>
              <c:f>Sheet1!$A$2:$A$53</c:f>
              <c:strCache>
                <c:ptCount val="52"/>
                <c:pt idx="0">
                  <c:v>2000Q1</c:v>
                </c:pt>
                <c:pt idx="1">
                  <c:v>2000Q2</c:v>
                </c:pt>
                <c:pt idx="2">
                  <c:v>2000Q3</c:v>
                </c:pt>
                <c:pt idx="3">
                  <c:v>2000Q4</c:v>
                </c:pt>
                <c:pt idx="4">
                  <c:v>2001Q1</c:v>
                </c:pt>
                <c:pt idx="5">
                  <c:v>2001Q2</c:v>
                </c:pt>
                <c:pt idx="6">
                  <c:v>2001Q3</c:v>
                </c:pt>
                <c:pt idx="7">
                  <c:v>2001Q4</c:v>
                </c:pt>
                <c:pt idx="8">
                  <c:v>2002Q1</c:v>
                </c:pt>
                <c:pt idx="9">
                  <c:v>2002Q2</c:v>
                </c:pt>
                <c:pt idx="10">
                  <c:v>2002Q3</c:v>
                </c:pt>
                <c:pt idx="11">
                  <c:v>2002Q4</c:v>
                </c:pt>
                <c:pt idx="12">
                  <c:v>2003Q1</c:v>
                </c:pt>
                <c:pt idx="13">
                  <c:v>2003Q2</c:v>
                </c:pt>
                <c:pt idx="14">
                  <c:v>2003Q3</c:v>
                </c:pt>
                <c:pt idx="15">
                  <c:v>2003Q4</c:v>
                </c:pt>
                <c:pt idx="16">
                  <c:v>2004Q1</c:v>
                </c:pt>
                <c:pt idx="17">
                  <c:v>2004Q2</c:v>
                </c:pt>
                <c:pt idx="18">
                  <c:v>2004Q3</c:v>
                </c:pt>
                <c:pt idx="19">
                  <c:v>2004Q4</c:v>
                </c:pt>
                <c:pt idx="20">
                  <c:v>2005Q1</c:v>
                </c:pt>
                <c:pt idx="21">
                  <c:v>2005Q2</c:v>
                </c:pt>
                <c:pt idx="22">
                  <c:v>2005Q3</c:v>
                </c:pt>
                <c:pt idx="23">
                  <c:v>2005Q4</c:v>
                </c:pt>
                <c:pt idx="24">
                  <c:v>2006Q1</c:v>
                </c:pt>
                <c:pt idx="25">
                  <c:v>2006Q2</c:v>
                </c:pt>
                <c:pt idx="26">
                  <c:v>2006Q3</c:v>
                </c:pt>
                <c:pt idx="27">
                  <c:v>2006Q4</c:v>
                </c:pt>
                <c:pt idx="28">
                  <c:v>2007Q1</c:v>
                </c:pt>
                <c:pt idx="29">
                  <c:v>2007Q2</c:v>
                </c:pt>
                <c:pt idx="30">
                  <c:v>2007Q3</c:v>
                </c:pt>
                <c:pt idx="31">
                  <c:v>2007Q4</c:v>
                </c:pt>
                <c:pt idx="32">
                  <c:v>2008Q1</c:v>
                </c:pt>
                <c:pt idx="33">
                  <c:v>2008Q2</c:v>
                </c:pt>
                <c:pt idx="34">
                  <c:v>2008Q3</c:v>
                </c:pt>
                <c:pt idx="35">
                  <c:v>2008Q4</c:v>
                </c:pt>
                <c:pt idx="36">
                  <c:v>2009Q1</c:v>
                </c:pt>
                <c:pt idx="37">
                  <c:v>2009Q2</c:v>
                </c:pt>
                <c:pt idx="38">
                  <c:v>2009Q3</c:v>
                </c:pt>
                <c:pt idx="39">
                  <c:v>2009Q4</c:v>
                </c:pt>
                <c:pt idx="40">
                  <c:v>2010Q1</c:v>
                </c:pt>
                <c:pt idx="41">
                  <c:v>2010Q2</c:v>
                </c:pt>
                <c:pt idx="42">
                  <c:v>2010Q3</c:v>
                </c:pt>
                <c:pt idx="43">
                  <c:v>2010Q4</c:v>
                </c:pt>
                <c:pt idx="44">
                  <c:v>2011Q1</c:v>
                </c:pt>
                <c:pt idx="45">
                  <c:v>2011Q2</c:v>
                </c:pt>
                <c:pt idx="46">
                  <c:v>2011Q3</c:v>
                </c:pt>
                <c:pt idx="47">
                  <c:v>2011Q4</c:v>
                </c:pt>
                <c:pt idx="48">
                  <c:v>2012Q1</c:v>
                </c:pt>
                <c:pt idx="49">
                  <c:v>2012Q2</c:v>
                </c:pt>
                <c:pt idx="50">
                  <c:v>2012Q3</c:v>
                </c:pt>
                <c:pt idx="51">
                  <c:v>2012Q4</c:v>
                </c:pt>
              </c:strCache>
            </c:strRef>
          </c:cat>
          <c:val>
            <c:numRef>
              <c:f>Sheet1!$E$2:$E$53</c:f>
              <c:numCache>
                <c:formatCode>General</c:formatCode>
                <c:ptCount val="52"/>
                <c:pt idx="0">
                  <c:v>6.6599999999999975</c:v>
                </c:pt>
                <c:pt idx="1">
                  <c:v>6.46</c:v>
                </c:pt>
                <c:pt idx="2">
                  <c:v>6.54</c:v>
                </c:pt>
                <c:pt idx="3">
                  <c:v>5.6599999999999975</c:v>
                </c:pt>
                <c:pt idx="4">
                  <c:v>3.9499999999999997</c:v>
                </c:pt>
                <c:pt idx="5">
                  <c:v>3.84</c:v>
                </c:pt>
                <c:pt idx="6">
                  <c:v>3.44</c:v>
                </c:pt>
                <c:pt idx="7">
                  <c:v>3.57</c:v>
                </c:pt>
                <c:pt idx="8">
                  <c:v>3.8899999999999997</c:v>
                </c:pt>
                <c:pt idx="9">
                  <c:v>4.4800000000000004</c:v>
                </c:pt>
                <c:pt idx="10">
                  <c:v>5.09</c:v>
                </c:pt>
                <c:pt idx="11">
                  <c:v>5.26</c:v>
                </c:pt>
                <c:pt idx="12">
                  <c:v>5.84</c:v>
                </c:pt>
                <c:pt idx="13">
                  <c:v>5.64</c:v>
                </c:pt>
                <c:pt idx="14">
                  <c:v>6.1899999999999995</c:v>
                </c:pt>
                <c:pt idx="15">
                  <c:v>7.24</c:v>
                </c:pt>
                <c:pt idx="16">
                  <c:v>7.88</c:v>
                </c:pt>
                <c:pt idx="17">
                  <c:v>8.17</c:v>
                </c:pt>
                <c:pt idx="18">
                  <c:v>7.81</c:v>
                </c:pt>
                <c:pt idx="19">
                  <c:v>7.17</c:v>
                </c:pt>
                <c:pt idx="20">
                  <c:v>7.5</c:v>
                </c:pt>
                <c:pt idx="21">
                  <c:v>7.38</c:v>
                </c:pt>
                <c:pt idx="22">
                  <c:v>7.45</c:v>
                </c:pt>
                <c:pt idx="23">
                  <c:v>7.99</c:v>
                </c:pt>
                <c:pt idx="24">
                  <c:v>8.42</c:v>
                </c:pt>
                <c:pt idx="25">
                  <c:v>8.56</c:v>
                </c:pt>
                <c:pt idx="26">
                  <c:v>8.73</c:v>
                </c:pt>
                <c:pt idx="27">
                  <c:v>8.84</c:v>
                </c:pt>
                <c:pt idx="28">
                  <c:v>9.3500000000000068</c:v>
                </c:pt>
                <c:pt idx="29">
                  <c:v>9.620000000000001</c:v>
                </c:pt>
                <c:pt idx="30">
                  <c:v>9.08</c:v>
                </c:pt>
                <c:pt idx="31">
                  <c:v>9.3800000000000008</c:v>
                </c:pt>
                <c:pt idx="32">
                  <c:v>8.42</c:v>
                </c:pt>
                <c:pt idx="33">
                  <c:v>7.4300000000000024</c:v>
                </c:pt>
                <c:pt idx="34">
                  <c:v>6.68</c:v>
                </c:pt>
                <c:pt idx="35">
                  <c:v>2.8699999999999997</c:v>
                </c:pt>
                <c:pt idx="36">
                  <c:v>0.61000000000000065</c:v>
                </c:pt>
                <c:pt idx="37">
                  <c:v>1.54</c:v>
                </c:pt>
                <c:pt idx="38">
                  <c:v>2.88</c:v>
                </c:pt>
                <c:pt idx="39">
                  <c:v>5.9</c:v>
                </c:pt>
                <c:pt idx="40">
                  <c:v>8.8500000000000068</c:v>
                </c:pt>
                <c:pt idx="41">
                  <c:v>8.2800000000000011</c:v>
                </c:pt>
                <c:pt idx="42">
                  <c:v>7.3199999999999985</c:v>
                </c:pt>
                <c:pt idx="43">
                  <c:v>7.44</c:v>
                </c:pt>
                <c:pt idx="44">
                  <c:v>7.28</c:v>
                </c:pt>
                <c:pt idx="45">
                  <c:v>6.8599999999999985</c:v>
                </c:pt>
                <c:pt idx="46">
                  <c:v>6.92</c:v>
                </c:pt>
                <c:pt idx="47">
                  <c:v>6.38</c:v>
                </c:pt>
                <c:pt idx="48">
                  <c:v>6.3199999999999985</c:v>
                </c:pt>
                <c:pt idx="49">
                  <c:v>6.44</c:v>
                </c:pt>
                <c:pt idx="50">
                  <c:v>6.56</c:v>
                </c:pt>
                <c:pt idx="51">
                  <c:v>6.41</c:v>
                </c:pt>
              </c:numCache>
            </c:numRef>
          </c:val>
        </c:ser>
        <c:marker val="1"/>
        <c:axId val="83679488"/>
        <c:axId val="83034112"/>
      </c:lineChart>
      <c:catAx>
        <c:axId val="83679488"/>
        <c:scaling>
          <c:orientation val="minMax"/>
        </c:scaling>
        <c:axPos val="b"/>
        <c:tickLblPos val="low"/>
        <c:txPr>
          <a:bodyPr rot="-5400000" vert="horz"/>
          <a:lstStyle/>
          <a:p>
            <a:pPr>
              <a:defRPr lang="en-US"/>
            </a:pPr>
            <a:endParaRPr lang="lv-LV"/>
          </a:p>
        </c:txPr>
        <c:crossAx val="83034112"/>
        <c:crosses val="autoZero"/>
        <c:auto val="1"/>
        <c:lblAlgn val="ctr"/>
        <c:lblOffset val="100"/>
        <c:tickLblSkip val="4"/>
      </c:catAx>
      <c:valAx>
        <c:axId val="83034112"/>
        <c:scaling>
          <c:orientation val="minMax"/>
        </c:scaling>
        <c:axPos val="l"/>
        <c:majorGridlines>
          <c:spPr>
            <a:ln>
              <a:solidFill>
                <a:schemeClr val="tx2">
                  <a:lumMod val="50000"/>
                </a:schemeClr>
              </a:solidFill>
            </a:ln>
          </c:spPr>
        </c:majorGridlines>
        <c:numFmt formatCode="General" sourceLinked="1"/>
        <c:tickLblPos val="nextTo"/>
        <c:spPr>
          <a:ln>
            <a:noFill/>
          </a:ln>
        </c:spPr>
        <c:txPr>
          <a:bodyPr/>
          <a:lstStyle/>
          <a:p>
            <a:pPr>
              <a:defRPr lang="en-US"/>
            </a:pPr>
            <a:endParaRPr lang="lv-LV"/>
          </a:p>
        </c:txPr>
        <c:crossAx val="836794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7.0371152469577647E-2"/>
          <c:y val="0.57796495508483969"/>
          <c:w val="0.27356824146981712"/>
          <c:h val="0.24009334220546438"/>
        </c:manualLayout>
      </c:layout>
      <c:txPr>
        <a:bodyPr/>
        <a:lstStyle/>
        <a:p>
          <a:pPr>
            <a:defRPr lang="en-US"/>
          </a:pPr>
          <a:endParaRPr lang="lv-LV"/>
        </a:p>
      </c:txPr>
    </c:legend>
    <c:plotVisOnly val="1"/>
  </c:chart>
  <c:txPr>
    <a:bodyPr/>
    <a:lstStyle/>
    <a:p>
      <a:pPr>
        <a:defRPr sz="1800"/>
      </a:pPr>
      <a:endParaRPr lang="lv-LV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hart>
    <c:autoTitleDeleted val="1"/>
    <c:plotArea>
      <c:layout>
        <c:manualLayout>
          <c:layoutTarget val="inner"/>
          <c:xMode val="edge"/>
          <c:yMode val="edge"/>
          <c:x val="0.13646178736578071"/>
          <c:y val="7.4224949822448871E-2"/>
          <c:w val="0.79939820923272897"/>
          <c:h val="0.73389165508723175"/>
        </c:manualLayout>
      </c:layout>
      <c:lineChart>
        <c:grouping val="standard"/>
        <c:ser>
          <c:idx val="0"/>
          <c:order val="0"/>
          <c:tx>
            <c:v>0</c:v>
          </c:tx>
          <c:spPr>
            <a:ln>
              <a:solidFill>
                <a:srgbClr val="FFFFFF"/>
              </a:solidFill>
            </a:ln>
          </c:spPr>
          <c:marker>
            <c:symbol val="none"/>
          </c:marker>
          <c:val>
            <c:numRef>
              <c:f>Sheet1!$F$2:$F$139</c:f>
              <c:numCache>
                <c:formatCode>General</c:formatCode>
                <c:ptCount val="13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0</c:v>
                </c:pt>
                <c:pt idx="135">
                  <c:v>0</c:v>
                </c:pt>
                <c:pt idx="136">
                  <c:v>0</c:v>
                </c:pt>
                <c:pt idx="137">
                  <c:v>0</c:v>
                </c:pt>
              </c:numCache>
            </c:numRef>
          </c:val>
        </c:ser>
        <c:ser>
          <c:idx val="4"/>
          <c:order val="1"/>
          <c:tx>
            <c:strRef>
              <c:f>Sheet1!$B$1</c:f>
              <c:strCache>
                <c:ptCount val="1"/>
                <c:pt idx="0">
                  <c:v>Trade value</c:v>
                </c:pt>
              </c:strCache>
            </c:strRef>
          </c:tx>
          <c:spPr>
            <a:ln w="38100">
              <a:solidFill>
                <a:srgbClr val="FFFF00"/>
              </a:solidFill>
            </a:ln>
          </c:spPr>
          <c:marker>
            <c:symbol val="none"/>
          </c:marker>
          <c:cat>
            <c:numRef>
              <c:f>Sheet1!$A$2:$A$140</c:f>
              <c:numCache>
                <c:formatCode>mmm/yy</c:formatCode>
                <c:ptCount val="139"/>
                <c:pt idx="0">
                  <c:v>36526</c:v>
                </c:pt>
                <c:pt idx="1">
                  <c:v>36557</c:v>
                </c:pt>
                <c:pt idx="2">
                  <c:v>36586</c:v>
                </c:pt>
                <c:pt idx="3">
                  <c:v>36617</c:v>
                </c:pt>
                <c:pt idx="4">
                  <c:v>36647</c:v>
                </c:pt>
                <c:pt idx="5">
                  <c:v>36678</c:v>
                </c:pt>
                <c:pt idx="6">
                  <c:v>36708</c:v>
                </c:pt>
                <c:pt idx="7">
                  <c:v>36739</c:v>
                </c:pt>
                <c:pt idx="8">
                  <c:v>36770</c:v>
                </c:pt>
                <c:pt idx="9">
                  <c:v>36800</c:v>
                </c:pt>
                <c:pt idx="10">
                  <c:v>36831</c:v>
                </c:pt>
                <c:pt idx="11">
                  <c:v>36861</c:v>
                </c:pt>
                <c:pt idx="12">
                  <c:v>36892</c:v>
                </c:pt>
                <c:pt idx="13">
                  <c:v>36923</c:v>
                </c:pt>
                <c:pt idx="14">
                  <c:v>36951</c:v>
                </c:pt>
                <c:pt idx="15">
                  <c:v>36982</c:v>
                </c:pt>
                <c:pt idx="16">
                  <c:v>37012</c:v>
                </c:pt>
                <c:pt idx="17">
                  <c:v>37043</c:v>
                </c:pt>
                <c:pt idx="18">
                  <c:v>37073</c:v>
                </c:pt>
                <c:pt idx="19">
                  <c:v>37104</c:v>
                </c:pt>
                <c:pt idx="20">
                  <c:v>37135</c:v>
                </c:pt>
                <c:pt idx="21">
                  <c:v>37165</c:v>
                </c:pt>
                <c:pt idx="22">
                  <c:v>37196</c:v>
                </c:pt>
                <c:pt idx="23">
                  <c:v>37226</c:v>
                </c:pt>
                <c:pt idx="24">
                  <c:v>37257</c:v>
                </c:pt>
                <c:pt idx="25">
                  <c:v>37288</c:v>
                </c:pt>
                <c:pt idx="26">
                  <c:v>37316</c:v>
                </c:pt>
                <c:pt idx="27">
                  <c:v>37347</c:v>
                </c:pt>
                <c:pt idx="28">
                  <c:v>37377</c:v>
                </c:pt>
                <c:pt idx="29">
                  <c:v>37408</c:v>
                </c:pt>
                <c:pt idx="30">
                  <c:v>37438</c:v>
                </c:pt>
                <c:pt idx="31">
                  <c:v>37469</c:v>
                </c:pt>
                <c:pt idx="32">
                  <c:v>37500</c:v>
                </c:pt>
                <c:pt idx="33">
                  <c:v>37530</c:v>
                </c:pt>
                <c:pt idx="34">
                  <c:v>37561</c:v>
                </c:pt>
                <c:pt idx="35">
                  <c:v>37591</c:v>
                </c:pt>
                <c:pt idx="36">
                  <c:v>37622</c:v>
                </c:pt>
                <c:pt idx="37">
                  <c:v>37653</c:v>
                </c:pt>
                <c:pt idx="38">
                  <c:v>37681</c:v>
                </c:pt>
                <c:pt idx="39">
                  <c:v>37712</c:v>
                </c:pt>
                <c:pt idx="40">
                  <c:v>37742</c:v>
                </c:pt>
                <c:pt idx="41">
                  <c:v>37773</c:v>
                </c:pt>
                <c:pt idx="42">
                  <c:v>37803</c:v>
                </c:pt>
                <c:pt idx="43">
                  <c:v>37834</c:v>
                </c:pt>
                <c:pt idx="44">
                  <c:v>37865</c:v>
                </c:pt>
                <c:pt idx="45">
                  <c:v>37895</c:v>
                </c:pt>
                <c:pt idx="46">
                  <c:v>37926</c:v>
                </c:pt>
                <c:pt idx="47">
                  <c:v>37956</c:v>
                </c:pt>
                <c:pt idx="48">
                  <c:v>37987</c:v>
                </c:pt>
                <c:pt idx="49">
                  <c:v>38018</c:v>
                </c:pt>
                <c:pt idx="50">
                  <c:v>38047</c:v>
                </c:pt>
                <c:pt idx="51">
                  <c:v>38078</c:v>
                </c:pt>
                <c:pt idx="52">
                  <c:v>38108</c:v>
                </c:pt>
                <c:pt idx="53">
                  <c:v>38139</c:v>
                </c:pt>
                <c:pt idx="54">
                  <c:v>38169</c:v>
                </c:pt>
                <c:pt idx="55">
                  <c:v>38200</c:v>
                </c:pt>
                <c:pt idx="56">
                  <c:v>38231</c:v>
                </c:pt>
                <c:pt idx="57">
                  <c:v>38261</c:v>
                </c:pt>
                <c:pt idx="58">
                  <c:v>38292</c:v>
                </c:pt>
                <c:pt idx="59">
                  <c:v>38322</c:v>
                </c:pt>
                <c:pt idx="60">
                  <c:v>38353</c:v>
                </c:pt>
                <c:pt idx="61">
                  <c:v>38384</c:v>
                </c:pt>
                <c:pt idx="62">
                  <c:v>38412</c:v>
                </c:pt>
                <c:pt idx="63">
                  <c:v>38443</c:v>
                </c:pt>
                <c:pt idx="64">
                  <c:v>38473</c:v>
                </c:pt>
                <c:pt idx="65">
                  <c:v>38504</c:v>
                </c:pt>
                <c:pt idx="66">
                  <c:v>38534</c:v>
                </c:pt>
                <c:pt idx="67">
                  <c:v>38565</c:v>
                </c:pt>
                <c:pt idx="68">
                  <c:v>38596</c:v>
                </c:pt>
                <c:pt idx="69">
                  <c:v>38626</c:v>
                </c:pt>
                <c:pt idx="70">
                  <c:v>38657</c:v>
                </c:pt>
                <c:pt idx="71">
                  <c:v>38687</c:v>
                </c:pt>
                <c:pt idx="72">
                  <c:v>38718</c:v>
                </c:pt>
                <c:pt idx="73">
                  <c:v>38749</c:v>
                </c:pt>
                <c:pt idx="74">
                  <c:v>38777</c:v>
                </c:pt>
                <c:pt idx="75">
                  <c:v>38808</c:v>
                </c:pt>
                <c:pt idx="76">
                  <c:v>38838</c:v>
                </c:pt>
                <c:pt idx="77">
                  <c:v>38869</c:v>
                </c:pt>
                <c:pt idx="78">
                  <c:v>38899</c:v>
                </c:pt>
                <c:pt idx="79">
                  <c:v>38930</c:v>
                </c:pt>
                <c:pt idx="80">
                  <c:v>38961</c:v>
                </c:pt>
                <c:pt idx="81">
                  <c:v>38991</c:v>
                </c:pt>
                <c:pt idx="82">
                  <c:v>39022</c:v>
                </c:pt>
                <c:pt idx="83">
                  <c:v>39052</c:v>
                </c:pt>
                <c:pt idx="84">
                  <c:v>39083</c:v>
                </c:pt>
                <c:pt idx="85">
                  <c:v>39114</c:v>
                </c:pt>
                <c:pt idx="86">
                  <c:v>39142</c:v>
                </c:pt>
                <c:pt idx="87">
                  <c:v>39173</c:v>
                </c:pt>
                <c:pt idx="88">
                  <c:v>39203</c:v>
                </c:pt>
                <c:pt idx="89">
                  <c:v>39234</c:v>
                </c:pt>
                <c:pt idx="90">
                  <c:v>39264</c:v>
                </c:pt>
                <c:pt idx="91">
                  <c:v>39295</c:v>
                </c:pt>
                <c:pt idx="92">
                  <c:v>39326</c:v>
                </c:pt>
                <c:pt idx="93">
                  <c:v>39356</c:v>
                </c:pt>
                <c:pt idx="94">
                  <c:v>39387</c:v>
                </c:pt>
                <c:pt idx="95">
                  <c:v>39417</c:v>
                </c:pt>
                <c:pt idx="96">
                  <c:v>39448</c:v>
                </c:pt>
                <c:pt idx="97">
                  <c:v>39479</c:v>
                </c:pt>
                <c:pt idx="98">
                  <c:v>39508</c:v>
                </c:pt>
                <c:pt idx="99">
                  <c:v>39539</c:v>
                </c:pt>
                <c:pt idx="100">
                  <c:v>39569</c:v>
                </c:pt>
                <c:pt idx="101">
                  <c:v>39600</c:v>
                </c:pt>
                <c:pt idx="102">
                  <c:v>39630</c:v>
                </c:pt>
                <c:pt idx="103">
                  <c:v>39661</c:v>
                </c:pt>
                <c:pt idx="104">
                  <c:v>39692</c:v>
                </c:pt>
                <c:pt idx="105">
                  <c:v>39722</c:v>
                </c:pt>
                <c:pt idx="106">
                  <c:v>39753</c:v>
                </c:pt>
                <c:pt idx="107">
                  <c:v>39783</c:v>
                </c:pt>
                <c:pt idx="108">
                  <c:v>39814</c:v>
                </c:pt>
                <c:pt idx="109">
                  <c:v>39845</c:v>
                </c:pt>
                <c:pt idx="110">
                  <c:v>39873</c:v>
                </c:pt>
                <c:pt idx="111">
                  <c:v>39904</c:v>
                </c:pt>
                <c:pt idx="112">
                  <c:v>39934</c:v>
                </c:pt>
                <c:pt idx="113">
                  <c:v>39965</c:v>
                </c:pt>
                <c:pt idx="114">
                  <c:v>39995</c:v>
                </c:pt>
                <c:pt idx="115">
                  <c:v>40026</c:v>
                </c:pt>
                <c:pt idx="116">
                  <c:v>40057</c:v>
                </c:pt>
                <c:pt idx="117">
                  <c:v>40087</c:v>
                </c:pt>
                <c:pt idx="118">
                  <c:v>40118</c:v>
                </c:pt>
                <c:pt idx="119">
                  <c:v>40148</c:v>
                </c:pt>
                <c:pt idx="120">
                  <c:v>40179</c:v>
                </c:pt>
                <c:pt idx="121">
                  <c:v>40210</c:v>
                </c:pt>
                <c:pt idx="122">
                  <c:v>40238</c:v>
                </c:pt>
                <c:pt idx="123">
                  <c:v>40269</c:v>
                </c:pt>
                <c:pt idx="124">
                  <c:v>40299</c:v>
                </c:pt>
                <c:pt idx="125">
                  <c:v>40330</c:v>
                </c:pt>
                <c:pt idx="126">
                  <c:v>40360</c:v>
                </c:pt>
                <c:pt idx="127">
                  <c:v>40391</c:v>
                </c:pt>
                <c:pt idx="128">
                  <c:v>40422</c:v>
                </c:pt>
                <c:pt idx="129">
                  <c:v>40452</c:v>
                </c:pt>
                <c:pt idx="130">
                  <c:v>40483</c:v>
                </c:pt>
                <c:pt idx="131">
                  <c:v>40513</c:v>
                </c:pt>
                <c:pt idx="132">
                  <c:v>40544</c:v>
                </c:pt>
                <c:pt idx="133">
                  <c:v>40575</c:v>
                </c:pt>
                <c:pt idx="134">
                  <c:v>40603</c:v>
                </c:pt>
                <c:pt idx="135">
                  <c:v>40634</c:v>
                </c:pt>
                <c:pt idx="136">
                  <c:v>40664</c:v>
                </c:pt>
                <c:pt idx="137">
                  <c:v>40695</c:v>
                </c:pt>
              </c:numCache>
            </c:numRef>
          </c:cat>
          <c:val>
            <c:numRef>
              <c:f>Sheet1!$B$2:$B$140</c:f>
              <c:numCache>
                <c:formatCode>General</c:formatCode>
                <c:ptCount val="139"/>
                <c:pt idx="0">
                  <c:v>21.419999999999987</c:v>
                </c:pt>
                <c:pt idx="1">
                  <c:v>24.959999999999987</c:v>
                </c:pt>
                <c:pt idx="2">
                  <c:v>25.02</c:v>
                </c:pt>
                <c:pt idx="3">
                  <c:v>21.439999999999987</c:v>
                </c:pt>
                <c:pt idx="4">
                  <c:v>21.07</c:v>
                </c:pt>
                <c:pt idx="5">
                  <c:v>21.09</c:v>
                </c:pt>
                <c:pt idx="6">
                  <c:v>23.68</c:v>
                </c:pt>
                <c:pt idx="7">
                  <c:v>20.149999999999999</c:v>
                </c:pt>
                <c:pt idx="8">
                  <c:v>18.779999999999987</c:v>
                </c:pt>
                <c:pt idx="9">
                  <c:v>16.97</c:v>
                </c:pt>
                <c:pt idx="10">
                  <c:v>12.56</c:v>
                </c:pt>
                <c:pt idx="11">
                  <c:v>6.8</c:v>
                </c:pt>
                <c:pt idx="12">
                  <c:v>0</c:v>
                </c:pt>
                <c:pt idx="13">
                  <c:v>-2.8299999999999987</c:v>
                </c:pt>
                <c:pt idx="14">
                  <c:v>-5.78</c:v>
                </c:pt>
                <c:pt idx="15">
                  <c:v>-7.94</c:v>
                </c:pt>
                <c:pt idx="16">
                  <c:v>-9.69</c:v>
                </c:pt>
                <c:pt idx="17">
                  <c:v>-10.02</c:v>
                </c:pt>
                <c:pt idx="18">
                  <c:v>-9.89</c:v>
                </c:pt>
                <c:pt idx="19">
                  <c:v>-9.89</c:v>
                </c:pt>
                <c:pt idx="20">
                  <c:v>-12.94</c:v>
                </c:pt>
                <c:pt idx="21">
                  <c:v>-13.25</c:v>
                </c:pt>
                <c:pt idx="22">
                  <c:v>-14.18</c:v>
                </c:pt>
                <c:pt idx="23">
                  <c:v>-10.67</c:v>
                </c:pt>
                <c:pt idx="24">
                  <c:v>-6.79</c:v>
                </c:pt>
                <c:pt idx="25">
                  <c:v>2.2000000000000002</c:v>
                </c:pt>
                <c:pt idx="26">
                  <c:v>14.38</c:v>
                </c:pt>
                <c:pt idx="27">
                  <c:v>23.439999999999987</c:v>
                </c:pt>
                <c:pt idx="28">
                  <c:v>23.45</c:v>
                </c:pt>
                <c:pt idx="29">
                  <c:v>15.950000000000006</c:v>
                </c:pt>
                <c:pt idx="30">
                  <c:v>7.83</c:v>
                </c:pt>
                <c:pt idx="31">
                  <c:v>4.0599999999999996</c:v>
                </c:pt>
                <c:pt idx="32">
                  <c:v>3.74</c:v>
                </c:pt>
                <c:pt idx="33">
                  <c:v>4.13</c:v>
                </c:pt>
                <c:pt idx="34">
                  <c:v>5.7700000000000014</c:v>
                </c:pt>
                <c:pt idx="35">
                  <c:v>2.82</c:v>
                </c:pt>
                <c:pt idx="36">
                  <c:v>5.84</c:v>
                </c:pt>
                <c:pt idx="37">
                  <c:v>5.83</c:v>
                </c:pt>
                <c:pt idx="38">
                  <c:v>12.39</c:v>
                </c:pt>
                <c:pt idx="39">
                  <c:v>7.6</c:v>
                </c:pt>
                <c:pt idx="40">
                  <c:v>3.4499999999999997</c:v>
                </c:pt>
                <c:pt idx="41">
                  <c:v>-4.3099999999999996</c:v>
                </c:pt>
                <c:pt idx="42">
                  <c:v>-2.8</c:v>
                </c:pt>
                <c:pt idx="43">
                  <c:v>-0.17</c:v>
                </c:pt>
                <c:pt idx="44">
                  <c:v>9.51</c:v>
                </c:pt>
                <c:pt idx="45">
                  <c:v>13.18</c:v>
                </c:pt>
                <c:pt idx="46">
                  <c:v>18.47</c:v>
                </c:pt>
                <c:pt idx="47">
                  <c:v>15.65</c:v>
                </c:pt>
                <c:pt idx="48">
                  <c:v>13.88</c:v>
                </c:pt>
                <c:pt idx="49">
                  <c:v>14.29</c:v>
                </c:pt>
                <c:pt idx="50">
                  <c:v>16.57</c:v>
                </c:pt>
                <c:pt idx="51">
                  <c:v>24.52</c:v>
                </c:pt>
                <c:pt idx="52">
                  <c:v>27.12</c:v>
                </c:pt>
                <c:pt idx="53">
                  <c:v>27.73</c:v>
                </c:pt>
                <c:pt idx="54">
                  <c:v>20.68</c:v>
                </c:pt>
                <c:pt idx="55">
                  <c:v>13.79</c:v>
                </c:pt>
                <c:pt idx="56">
                  <c:v>8.91</c:v>
                </c:pt>
                <c:pt idx="57">
                  <c:v>9.6</c:v>
                </c:pt>
                <c:pt idx="58">
                  <c:v>12.360000000000023</c:v>
                </c:pt>
                <c:pt idx="59">
                  <c:v>13.07</c:v>
                </c:pt>
                <c:pt idx="60">
                  <c:v>9.68</c:v>
                </c:pt>
                <c:pt idx="61">
                  <c:v>6.08</c:v>
                </c:pt>
                <c:pt idx="62">
                  <c:v>7.78</c:v>
                </c:pt>
                <c:pt idx="63">
                  <c:v>13.43</c:v>
                </c:pt>
                <c:pt idx="64">
                  <c:v>19.64</c:v>
                </c:pt>
                <c:pt idx="65">
                  <c:v>21.459999999999987</c:v>
                </c:pt>
                <c:pt idx="66">
                  <c:v>18.66</c:v>
                </c:pt>
                <c:pt idx="67">
                  <c:v>18.579999999999988</c:v>
                </c:pt>
                <c:pt idx="68">
                  <c:v>18.479999999999986</c:v>
                </c:pt>
                <c:pt idx="69">
                  <c:v>22.07</c:v>
                </c:pt>
                <c:pt idx="70">
                  <c:v>20.04</c:v>
                </c:pt>
                <c:pt idx="71">
                  <c:v>22.57</c:v>
                </c:pt>
                <c:pt idx="72">
                  <c:v>22.12</c:v>
                </c:pt>
                <c:pt idx="73">
                  <c:v>24.43</c:v>
                </c:pt>
                <c:pt idx="74">
                  <c:v>19.420000000000002</c:v>
                </c:pt>
                <c:pt idx="75">
                  <c:v>14.94</c:v>
                </c:pt>
                <c:pt idx="76">
                  <c:v>11.03</c:v>
                </c:pt>
                <c:pt idx="77">
                  <c:v>9.16</c:v>
                </c:pt>
                <c:pt idx="78">
                  <c:v>7.1099999999999985</c:v>
                </c:pt>
                <c:pt idx="79">
                  <c:v>6.5</c:v>
                </c:pt>
                <c:pt idx="80">
                  <c:v>7.14</c:v>
                </c:pt>
                <c:pt idx="81">
                  <c:v>9.25</c:v>
                </c:pt>
                <c:pt idx="82">
                  <c:v>8.16</c:v>
                </c:pt>
                <c:pt idx="83">
                  <c:v>7.76</c:v>
                </c:pt>
                <c:pt idx="84">
                  <c:v>7.9700000000000024</c:v>
                </c:pt>
                <c:pt idx="85">
                  <c:v>9.67</c:v>
                </c:pt>
                <c:pt idx="86">
                  <c:v>10.41</c:v>
                </c:pt>
                <c:pt idx="87">
                  <c:v>10.870000000000006</c:v>
                </c:pt>
                <c:pt idx="88">
                  <c:v>10.229999999999999</c:v>
                </c:pt>
                <c:pt idx="89">
                  <c:v>10.84</c:v>
                </c:pt>
                <c:pt idx="90">
                  <c:v>11.83</c:v>
                </c:pt>
                <c:pt idx="91">
                  <c:v>12.66</c:v>
                </c:pt>
                <c:pt idx="92">
                  <c:v>10.44</c:v>
                </c:pt>
                <c:pt idx="93">
                  <c:v>10.709999999999999</c:v>
                </c:pt>
                <c:pt idx="94">
                  <c:v>13.139999999999999</c:v>
                </c:pt>
                <c:pt idx="95">
                  <c:v>16.779999999999987</c:v>
                </c:pt>
                <c:pt idx="96">
                  <c:v>22.36</c:v>
                </c:pt>
                <c:pt idx="97">
                  <c:v>24.419999999999987</c:v>
                </c:pt>
                <c:pt idx="98">
                  <c:v>26.22</c:v>
                </c:pt>
                <c:pt idx="99">
                  <c:v>16.829999999999988</c:v>
                </c:pt>
                <c:pt idx="100">
                  <c:v>13.43</c:v>
                </c:pt>
                <c:pt idx="101">
                  <c:v>14.77</c:v>
                </c:pt>
                <c:pt idx="102">
                  <c:v>21.24</c:v>
                </c:pt>
                <c:pt idx="103">
                  <c:v>19.16</c:v>
                </c:pt>
                <c:pt idx="104">
                  <c:v>9.81</c:v>
                </c:pt>
                <c:pt idx="105">
                  <c:v>-7.46</c:v>
                </c:pt>
                <c:pt idx="106">
                  <c:v>-27.89</c:v>
                </c:pt>
                <c:pt idx="107">
                  <c:v>-48.13</c:v>
                </c:pt>
                <c:pt idx="108">
                  <c:v>-60.74</c:v>
                </c:pt>
                <c:pt idx="109">
                  <c:v>-61.8</c:v>
                </c:pt>
                <c:pt idx="110">
                  <c:v>-51.8</c:v>
                </c:pt>
                <c:pt idx="111">
                  <c:v>-30.1</c:v>
                </c:pt>
                <c:pt idx="112">
                  <c:v>-10</c:v>
                </c:pt>
                <c:pt idx="113">
                  <c:v>3.57</c:v>
                </c:pt>
                <c:pt idx="114">
                  <c:v>11.15</c:v>
                </c:pt>
                <c:pt idx="115">
                  <c:v>20.010000000000005</c:v>
                </c:pt>
                <c:pt idx="116">
                  <c:v>27.439999999999987</c:v>
                </c:pt>
                <c:pt idx="117">
                  <c:v>30.55</c:v>
                </c:pt>
                <c:pt idx="118">
                  <c:v>31.85</c:v>
                </c:pt>
                <c:pt idx="119">
                  <c:v>31.77</c:v>
                </c:pt>
                <c:pt idx="120">
                  <c:v>31.04</c:v>
                </c:pt>
                <c:pt idx="121">
                  <c:v>35.270000000000003</c:v>
                </c:pt>
                <c:pt idx="122">
                  <c:v>37.36</c:v>
                </c:pt>
                <c:pt idx="123">
                  <c:v>40.379999999999995</c:v>
                </c:pt>
                <c:pt idx="124">
                  <c:v>38.42</c:v>
                </c:pt>
                <c:pt idx="125">
                  <c:v>31.72</c:v>
                </c:pt>
                <c:pt idx="126">
                  <c:v>23.23</c:v>
                </c:pt>
                <c:pt idx="127">
                  <c:v>11.229999999999999</c:v>
                </c:pt>
                <c:pt idx="128">
                  <c:v>4.4400000000000004</c:v>
                </c:pt>
                <c:pt idx="129">
                  <c:v>2.9</c:v>
                </c:pt>
                <c:pt idx="130">
                  <c:v>6.24</c:v>
                </c:pt>
                <c:pt idx="131">
                  <c:v>15.02</c:v>
                </c:pt>
                <c:pt idx="132">
                  <c:v>31.650000000000031</c:v>
                </c:pt>
                <c:pt idx="133">
                  <c:v>36.790000000000013</c:v>
                </c:pt>
                <c:pt idx="134">
                  <c:v>37.800000000000004</c:v>
                </c:pt>
                <c:pt idx="135">
                  <c:v>16.55</c:v>
                </c:pt>
                <c:pt idx="136">
                  <c:v>17.34</c:v>
                </c:pt>
                <c:pt idx="137">
                  <c:v>5.22</c:v>
                </c:pt>
              </c:numCache>
            </c:numRef>
          </c:val>
        </c:ser>
        <c:ser>
          <c:idx val="1"/>
          <c:order val="2"/>
          <c:tx>
            <c:strRef>
              <c:f>Sheet1!$C$1</c:f>
              <c:strCache>
                <c:ptCount val="1"/>
                <c:pt idx="0">
                  <c:v>CPB trade volume index*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Sheet1!$A$2:$A$140</c:f>
              <c:numCache>
                <c:formatCode>mmm/yy</c:formatCode>
                <c:ptCount val="139"/>
                <c:pt idx="0">
                  <c:v>36526</c:v>
                </c:pt>
                <c:pt idx="1">
                  <c:v>36557</c:v>
                </c:pt>
                <c:pt idx="2">
                  <c:v>36586</c:v>
                </c:pt>
                <c:pt idx="3">
                  <c:v>36617</c:v>
                </c:pt>
                <c:pt idx="4">
                  <c:v>36647</c:v>
                </c:pt>
                <c:pt idx="5">
                  <c:v>36678</c:v>
                </c:pt>
                <c:pt idx="6">
                  <c:v>36708</c:v>
                </c:pt>
                <c:pt idx="7">
                  <c:v>36739</c:v>
                </c:pt>
                <c:pt idx="8">
                  <c:v>36770</c:v>
                </c:pt>
                <c:pt idx="9">
                  <c:v>36800</c:v>
                </c:pt>
                <c:pt idx="10">
                  <c:v>36831</c:v>
                </c:pt>
                <c:pt idx="11">
                  <c:v>36861</c:v>
                </c:pt>
                <c:pt idx="12">
                  <c:v>36892</c:v>
                </c:pt>
                <c:pt idx="13">
                  <c:v>36923</c:v>
                </c:pt>
                <c:pt idx="14">
                  <c:v>36951</c:v>
                </c:pt>
                <c:pt idx="15">
                  <c:v>36982</c:v>
                </c:pt>
                <c:pt idx="16">
                  <c:v>37012</c:v>
                </c:pt>
                <c:pt idx="17">
                  <c:v>37043</c:v>
                </c:pt>
                <c:pt idx="18">
                  <c:v>37073</c:v>
                </c:pt>
                <c:pt idx="19">
                  <c:v>37104</c:v>
                </c:pt>
                <c:pt idx="20">
                  <c:v>37135</c:v>
                </c:pt>
                <c:pt idx="21">
                  <c:v>37165</c:v>
                </c:pt>
                <c:pt idx="22">
                  <c:v>37196</c:v>
                </c:pt>
                <c:pt idx="23">
                  <c:v>37226</c:v>
                </c:pt>
                <c:pt idx="24">
                  <c:v>37257</c:v>
                </c:pt>
                <c:pt idx="25">
                  <c:v>37288</c:v>
                </c:pt>
                <c:pt idx="26">
                  <c:v>37316</c:v>
                </c:pt>
                <c:pt idx="27">
                  <c:v>37347</c:v>
                </c:pt>
                <c:pt idx="28">
                  <c:v>37377</c:v>
                </c:pt>
                <c:pt idx="29">
                  <c:v>37408</c:v>
                </c:pt>
                <c:pt idx="30">
                  <c:v>37438</c:v>
                </c:pt>
                <c:pt idx="31">
                  <c:v>37469</c:v>
                </c:pt>
                <c:pt idx="32">
                  <c:v>37500</c:v>
                </c:pt>
                <c:pt idx="33">
                  <c:v>37530</c:v>
                </c:pt>
                <c:pt idx="34">
                  <c:v>37561</c:v>
                </c:pt>
                <c:pt idx="35">
                  <c:v>37591</c:v>
                </c:pt>
                <c:pt idx="36">
                  <c:v>37622</c:v>
                </c:pt>
                <c:pt idx="37">
                  <c:v>37653</c:v>
                </c:pt>
                <c:pt idx="38">
                  <c:v>37681</c:v>
                </c:pt>
                <c:pt idx="39">
                  <c:v>37712</c:v>
                </c:pt>
                <c:pt idx="40">
                  <c:v>37742</c:v>
                </c:pt>
                <c:pt idx="41">
                  <c:v>37773</c:v>
                </c:pt>
                <c:pt idx="42">
                  <c:v>37803</c:v>
                </c:pt>
                <c:pt idx="43">
                  <c:v>37834</c:v>
                </c:pt>
                <c:pt idx="44">
                  <c:v>37865</c:v>
                </c:pt>
                <c:pt idx="45">
                  <c:v>37895</c:v>
                </c:pt>
                <c:pt idx="46">
                  <c:v>37926</c:v>
                </c:pt>
                <c:pt idx="47">
                  <c:v>37956</c:v>
                </c:pt>
                <c:pt idx="48">
                  <c:v>37987</c:v>
                </c:pt>
                <c:pt idx="49">
                  <c:v>38018</c:v>
                </c:pt>
                <c:pt idx="50">
                  <c:v>38047</c:v>
                </c:pt>
                <c:pt idx="51">
                  <c:v>38078</c:v>
                </c:pt>
                <c:pt idx="52">
                  <c:v>38108</c:v>
                </c:pt>
                <c:pt idx="53">
                  <c:v>38139</c:v>
                </c:pt>
                <c:pt idx="54">
                  <c:v>38169</c:v>
                </c:pt>
                <c:pt idx="55">
                  <c:v>38200</c:v>
                </c:pt>
                <c:pt idx="56">
                  <c:v>38231</c:v>
                </c:pt>
                <c:pt idx="57">
                  <c:v>38261</c:v>
                </c:pt>
                <c:pt idx="58">
                  <c:v>38292</c:v>
                </c:pt>
                <c:pt idx="59">
                  <c:v>38322</c:v>
                </c:pt>
                <c:pt idx="60">
                  <c:v>38353</c:v>
                </c:pt>
                <c:pt idx="61">
                  <c:v>38384</c:v>
                </c:pt>
                <c:pt idx="62">
                  <c:v>38412</c:v>
                </c:pt>
                <c:pt idx="63">
                  <c:v>38443</c:v>
                </c:pt>
                <c:pt idx="64">
                  <c:v>38473</c:v>
                </c:pt>
                <c:pt idx="65">
                  <c:v>38504</c:v>
                </c:pt>
                <c:pt idx="66">
                  <c:v>38534</c:v>
                </c:pt>
                <c:pt idx="67">
                  <c:v>38565</c:v>
                </c:pt>
                <c:pt idx="68">
                  <c:v>38596</c:v>
                </c:pt>
                <c:pt idx="69">
                  <c:v>38626</c:v>
                </c:pt>
                <c:pt idx="70">
                  <c:v>38657</c:v>
                </c:pt>
                <c:pt idx="71">
                  <c:v>38687</c:v>
                </c:pt>
                <c:pt idx="72">
                  <c:v>38718</c:v>
                </c:pt>
                <c:pt idx="73">
                  <c:v>38749</c:v>
                </c:pt>
                <c:pt idx="74">
                  <c:v>38777</c:v>
                </c:pt>
                <c:pt idx="75">
                  <c:v>38808</c:v>
                </c:pt>
                <c:pt idx="76">
                  <c:v>38838</c:v>
                </c:pt>
                <c:pt idx="77">
                  <c:v>38869</c:v>
                </c:pt>
                <c:pt idx="78">
                  <c:v>38899</c:v>
                </c:pt>
                <c:pt idx="79">
                  <c:v>38930</c:v>
                </c:pt>
                <c:pt idx="80">
                  <c:v>38961</c:v>
                </c:pt>
                <c:pt idx="81">
                  <c:v>38991</c:v>
                </c:pt>
                <c:pt idx="82">
                  <c:v>39022</c:v>
                </c:pt>
                <c:pt idx="83">
                  <c:v>39052</c:v>
                </c:pt>
                <c:pt idx="84">
                  <c:v>39083</c:v>
                </c:pt>
                <c:pt idx="85">
                  <c:v>39114</c:v>
                </c:pt>
                <c:pt idx="86">
                  <c:v>39142</c:v>
                </c:pt>
                <c:pt idx="87">
                  <c:v>39173</c:v>
                </c:pt>
                <c:pt idx="88">
                  <c:v>39203</c:v>
                </c:pt>
                <c:pt idx="89">
                  <c:v>39234</c:v>
                </c:pt>
                <c:pt idx="90">
                  <c:v>39264</c:v>
                </c:pt>
                <c:pt idx="91">
                  <c:v>39295</c:v>
                </c:pt>
                <c:pt idx="92">
                  <c:v>39326</c:v>
                </c:pt>
                <c:pt idx="93">
                  <c:v>39356</c:v>
                </c:pt>
                <c:pt idx="94">
                  <c:v>39387</c:v>
                </c:pt>
                <c:pt idx="95">
                  <c:v>39417</c:v>
                </c:pt>
                <c:pt idx="96">
                  <c:v>39448</c:v>
                </c:pt>
                <c:pt idx="97">
                  <c:v>39479</c:v>
                </c:pt>
                <c:pt idx="98">
                  <c:v>39508</c:v>
                </c:pt>
                <c:pt idx="99">
                  <c:v>39539</c:v>
                </c:pt>
                <c:pt idx="100">
                  <c:v>39569</c:v>
                </c:pt>
                <c:pt idx="101">
                  <c:v>39600</c:v>
                </c:pt>
                <c:pt idx="102">
                  <c:v>39630</c:v>
                </c:pt>
                <c:pt idx="103">
                  <c:v>39661</c:v>
                </c:pt>
                <c:pt idx="104">
                  <c:v>39692</c:v>
                </c:pt>
                <c:pt idx="105">
                  <c:v>39722</c:v>
                </c:pt>
                <c:pt idx="106">
                  <c:v>39753</c:v>
                </c:pt>
                <c:pt idx="107">
                  <c:v>39783</c:v>
                </c:pt>
                <c:pt idx="108">
                  <c:v>39814</c:v>
                </c:pt>
                <c:pt idx="109">
                  <c:v>39845</c:v>
                </c:pt>
                <c:pt idx="110">
                  <c:v>39873</c:v>
                </c:pt>
                <c:pt idx="111">
                  <c:v>39904</c:v>
                </c:pt>
                <c:pt idx="112">
                  <c:v>39934</c:v>
                </c:pt>
                <c:pt idx="113">
                  <c:v>39965</c:v>
                </c:pt>
                <c:pt idx="114">
                  <c:v>39995</c:v>
                </c:pt>
                <c:pt idx="115">
                  <c:v>40026</c:v>
                </c:pt>
                <c:pt idx="116">
                  <c:v>40057</c:v>
                </c:pt>
                <c:pt idx="117">
                  <c:v>40087</c:v>
                </c:pt>
                <c:pt idx="118">
                  <c:v>40118</c:v>
                </c:pt>
                <c:pt idx="119">
                  <c:v>40148</c:v>
                </c:pt>
                <c:pt idx="120">
                  <c:v>40179</c:v>
                </c:pt>
                <c:pt idx="121">
                  <c:v>40210</c:v>
                </c:pt>
                <c:pt idx="122">
                  <c:v>40238</c:v>
                </c:pt>
                <c:pt idx="123">
                  <c:v>40269</c:v>
                </c:pt>
                <c:pt idx="124">
                  <c:v>40299</c:v>
                </c:pt>
                <c:pt idx="125">
                  <c:v>40330</c:v>
                </c:pt>
                <c:pt idx="126">
                  <c:v>40360</c:v>
                </c:pt>
                <c:pt idx="127">
                  <c:v>40391</c:v>
                </c:pt>
                <c:pt idx="128">
                  <c:v>40422</c:v>
                </c:pt>
                <c:pt idx="129">
                  <c:v>40452</c:v>
                </c:pt>
                <c:pt idx="130">
                  <c:v>40483</c:v>
                </c:pt>
                <c:pt idx="131">
                  <c:v>40513</c:v>
                </c:pt>
                <c:pt idx="132">
                  <c:v>40544</c:v>
                </c:pt>
                <c:pt idx="133">
                  <c:v>40575</c:v>
                </c:pt>
                <c:pt idx="134">
                  <c:v>40603</c:v>
                </c:pt>
                <c:pt idx="135">
                  <c:v>40634</c:v>
                </c:pt>
                <c:pt idx="136">
                  <c:v>40664</c:v>
                </c:pt>
                <c:pt idx="137">
                  <c:v>40695</c:v>
                </c:pt>
              </c:numCache>
            </c:numRef>
          </c:cat>
          <c:val>
            <c:numRef>
              <c:f>Sheet1!$C$2:$C$140</c:f>
              <c:numCache>
                <c:formatCode>General</c:formatCode>
                <c:ptCount val="139"/>
                <c:pt idx="0">
                  <c:v>17.779999999999987</c:v>
                </c:pt>
                <c:pt idx="1">
                  <c:v>16.939999999999987</c:v>
                </c:pt>
                <c:pt idx="2">
                  <c:v>16.100000000000001</c:v>
                </c:pt>
                <c:pt idx="3">
                  <c:v>15.4</c:v>
                </c:pt>
                <c:pt idx="4">
                  <c:v>17.32</c:v>
                </c:pt>
                <c:pt idx="5">
                  <c:v>15.39</c:v>
                </c:pt>
                <c:pt idx="6">
                  <c:v>13.81</c:v>
                </c:pt>
                <c:pt idx="7">
                  <c:v>8.99</c:v>
                </c:pt>
                <c:pt idx="8">
                  <c:v>9.52</c:v>
                </c:pt>
                <c:pt idx="9">
                  <c:v>10.53</c:v>
                </c:pt>
                <c:pt idx="10">
                  <c:v>9.32</c:v>
                </c:pt>
                <c:pt idx="11">
                  <c:v>6.1599999999999975</c:v>
                </c:pt>
                <c:pt idx="12">
                  <c:v>2.04</c:v>
                </c:pt>
                <c:pt idx="13">
                  <c:v>-0.8</c:v>
                </c:pt>
                <c:pt idx="14">
                  <c:v>-3.9699999999999998</c:v>
                </c:pt>
                <c:pt idx="15">
                  <c:v>-7.51</c:v>
                </c:pt>
                <c:pt idx="16">
                  <c:v>-8.2199999999999989</c:v>
                </c:pt>
                <c:pt idx="17">
                  <c:v>-8.4500000000000028</c:v>
                </c:pt>
                <c:pt idx="18">
                  <c:v>-8.08</c:v>
                </c:pt>
                <c:pt idx="19">
                  <c:v>-6.74</c:v>
                </c:pt>
                <c:pt idx="20">
                  <c:v>-8.2000000000000011</c:v>
                </c:pt>
                <c:pt idx="21">
                  <c:v>-4.4700000000000024</c:v>
                </c:pt>
                <c:pt idx="22">
                  <c:v>-5.09</c:v>
                </c:pt>
                <c:pt idx="23">
                  <c:v>-1.4</c:v>
                </c:pt>
                <c:pt idx="24">
                  <c:v>-1.49</c:v>
                </c:pt>
                <c:pt idx="25">
                  <c:v>3.25</c:v>
                </c:pt>
                <c:pt idx="26">
                  <c:v>9.59</c:v>
                </c:pt>
                <c:pt idx="27">
                  <c:v>13.62</c:v>
                </c:pt>
                <c:pt idx="28">
                  <c:v>13.42</c:v>
                </c:pt>
                <c:pt idx="29">
                  <c:v>10.81</c:v>
                </c:pt>
                <c:pt idx="30">
                  <c:v>8.4500000000000028</c:v>
                </c:pt>
                <c:pt idx="31">
                  <c:v>8.07</c:v>
                </c:pt>
                <c:pt idx="32">
                  <c:v>7.1599999999999975</c:v>
                </c:pt>
                <c:pt idx="33">
                  <c:v>5.75</c:v>
                </c:pt>
                <c:pt idx="34">
                  <c:v>5.29</c:v>
                </c:pt>
                <c:pt idx="35">
                  <c:v>2.61</c:v>
                </c:pt>
                <c:pt idx="36">
                  <c:v>4.49</c:v>
                </c:pt>
                <c:pt idx="37">
                  <c:v>3.06</c:v>
                </c:pt>
                <c:pt idx="38">
                  <c:v>5.3</c:v>
                </c:pt>
                <c:pt idx="39">
                  <c:v>2.7600000000000002</c:v>
                </c:pt>
                <c:pt idx="40">
                  <c:v>3.73</c:v>
                </c:pt>
                <c:pt idx="41">
                  <c:v>2.06</c:v>
                </c:pt>
                <c:pt idx="42">
                  <c:v>4.25</c:v>
                </c:pt>
                <c:pt idx="43">
                  <c:v>2.02</c:v>
                </c:pt>
                <c:pt idx="44">
                  <c:v>7.81</c:v>
                </c:pt>
                <c:pt idx="45">
                  <c:v>10.81</c:v>
                </c:pt>
                <c:pt idx="46">
                  <c:v>17.86</c:v>
                </c:pt>
                <c:pt idx="47">
                  <c:v>18.059999999999999</c:v>
                </c:pt>
                <c:pt idx="48">
                  <c:v>14.33</c:v>
                </c:pt>
                <c:pt idx="49">
                  <c:v>14.08</c:v>
                </c:pt>
                <c:pt idx="50">
                  <c:v>9.7800000000000011</c:v>
                </c:pt>
                <c:pt idx="51">
                  <c:v>14.850000000000023</c:v>
                </c:pt>
                <c:pt idx="52">
                  <c:v>12.3</c:v>
                </c:pt>
                <c:pt idx="53">
                  <c:v>14.26</c:v>
                </c:pt>
                <c:pt idx="54">
                  <c:v>8.2100000000000009</c:v>
                </c:pt>
                <c:pt idx="55">
                  <c:v>5.9300000000000024</c:v>
                </c:pt>
                <c:pt idx="56">
                  <c:v>1.9600000000000029</c:v>
                </c:pt>
                <c:pt idx="57">
                  <c:v>2.56</c:v>
                </c:pt>
                <c:pt idx="58">
                  <c:v>6.35</c:v>
                </c:pt>
                <c:pt idx="59">
                  <c:v>10.84</c:v>
                </c:pt>
                <c:pt idx="60">
                  <c:v>12.55</c:v>
                </c:pt>
                <c:pt idx="61">
                  <c:v>8.92</c:v>
                </c:pt>
                <c:pt idx="62">
                  <c:v>5.4</c:v>
                </c:pt>
                <c:pt idx="63">
                  <c:v>6.42</c:v>
                </c:pt>
                <c:pt idx="64">
                  <c:v>9.7800000000000011</c:v>
                </c:pt>
                <c:pt idx="65">
                  <c:v>12.97</c:v>
                </c:pt>
                <c:pt idx="66">
                  <c:v>8.5400000000000009</c:v>
                </c:pt>
                <c:pt idx="67">
                  <c:v>5.98</c:v>
                </c:pt>
                <c:pt idx="68">
                  <c:v>4</c:v>
                </c:pt>
                <c:pt idx="69">
                  <c:v>7.38</c:v>
                </c:pt>
                <c:pt idx="70">
                  <c:v>8.3700000000000028</c:v>
                </c:pt>
                <c:pt idx="71">
                  <c:v>12.3</c:v>
                </c:pt>
                <c:pt idx="72">
                  <c:v>14.61</c:v>
                </c:pt>
                <c:pt idx="73">
                  <c:v>15.96</c:v>
                </c:pt>
                <c:pt idx="74">
                  <c:v>13.739999999999998</c:v>
                </c:pt>
                <c:pt idx="75">
                  <c:v>9.3500000000000068</c:v>
                </c:pt>
                <c:pt idx="76">
                  <c:v>8.06</c:v>
                </c:pt>
                <c:pt idx="77">
                  <c:v>5.75</c:v>
                </c:pt>
                <c:pt idx="78">
                  <c:v>4.58</c:v>
                </c:pt>
                <c:pt idx="79">
                  <c:v>2.3199999999999967</c:v>
                </c:pt>
                <c:pt idx="80">
                  <c:v>2.12</c:v>
                </c:pt>
                <c:pt idx="81">
                  <c:v>6.57</c:v>
                </c:pt>
                <c:pt idx="82">
                  <c:v>9.6</c:v>
                </c:pt>
                <c:pt idx="83">
                  <c:v>11.94</c:v>
                </c:pt>
                <c:pt idx="84">
                  <c:v>12.870000000000006</c:v>
                </c:pt>
                <c:pt idx="85">
                  <c:v>12.870000000000006</c:v>
                </c:pt>
                <c:pt idx="86">
                  <c:v>11.32</c:v>
                </c:pt>
                <c:pt idx="87">
                  <c:v>5.4300000000000024</c:v>
                </c:pt>
                <c:pt idx="88">
                  <c:v>1.37</c:v>
                </c:pt>
                <c:pt idx="89">
                  <c:v>0.70000000000000062</c:v>
                </c:pt>
                <c:pt idx="90">
                  <c:v>2.4099999999999997</c:v>
                </c:pt>
                <c:pt idx="91">
                  <c:v>6.1499999999999995</c:v>
                </c:pt>
                <c:pt idx="92">
                  <c:v>5.31</c:v>
                </c:pt>
                <c:pt idx="93">
                  <c:v>7.6199999999999966</c:v>
                </c:pt>
                <c:pt idx="94">
                  <c:v>6.78</c:v>
                </c:pt>
                <c:pt idx="95">
                  <c:v>9.1</c:v>
                </c:pt>
                <c:pt idx="96">
                  <c:v>10.52</c:v>
                </c:pt>
                <c:pt idx="97">
                  <c:v>11.84</c:v>
                </c:pt>
                <c:pt idx="98">
                  <c:v>11.52</c:v>
                </c:pt>
                <c:pt idx="99">
                  <c:v>6.74</c:v>
                </c:pt>
                <c:pt idx="100">
                  <c:v>1.53</c:v>
                </c:pt>
                <c:pt idx="101">
                  <c:v>-1</c:v>
                </c:pt>
                <c:pt idx="102">
                  <c:v>-2.8099999999999987</c:v>
                </c:pt>
                <c:pt idx="103">
                  <c:v>-2.94</c:v>
                </c:pt>
                <c:pt idx="104">
                  <c:v>-3.27</c:v>
                </c:pt>
                <c:pt idx="105">
                  <c:v>-5.2</c:v>
                </c:pt>
                <c:pt idx="106">
                  <c:v>-14.44</c:v>
                </c:pt>
                <c:pt idx="107">
                  <c:v>-28.130000000000031</c:v>
                </c:pt>
                <c:pt idx="108">
                  <c:v>-41.309999999999995</c:v>
                </c:pt>
                <c:pt idx="109">
                  <c:v>-41.620000000000012</c:v>
                </c:pt>
                <c:pt idx="110">
                  <c:v>-34.08</c:v>
                </c:pt>
                <c:pt idx="111">
                  <c:v>-16.479999999999986</c:v>
                </c:pt>
                <c:pt idx="112">
                  <c:v>-7.59</c:v>
                </c:pt>
                <c:pt idx="113">
                  <c:v>-0.87000000000000144</c:v>
                </c:pt>
                <c:pt idx="114">
                  <c:v>3.23</c:v>
                </c:pt>
                <c:pt idx="115">
                  <c:v>11.46</c:v>
                </c:pt>
                <c:pt idx="116">
                  <c:v>20.47</c:v>
                </c:pt>
                <c:pt idx="117">
                  <c:v>23.74</c:v>
                </c:pt>
                <c:pt idx="118">
                  <c:v>26.810000000000031</c:v>
                </c:pt>
                <c:pt idx="119">
                  <c:v>23.93</c:v>
                </c:pt>
                <c:pt idx="120">
                  <c:v>20.919999999999987</c:v>
                </c:pt>
                <c:pt idx="121">
                  <c:v>18.850000000000001</c:v>
                </c:pt>
                <c:pt idx="122">
                  <c:v>18.350000000000001</c:v>
                </c:pt>
                <c:pt idx="123">
                  <c:v>19.07</c:v>
                </c:pt>
                <c:pt idx="124">
                  <c:v>17.97</c:v>
                </c:pt>
                <c:pt idx="125">
                  <c:v>13.94</c:v>
                </c:pt>
                <c:pt idx="126">
                  <c:v>12.09</c:v>
                </c:pt>
                <c:pt idx="127">
                  <c:v>8.61</c:v>
                </c:pt>
                <c:pt idx="128">
                  <c:v>6.13</c:v>
                </c:pt>
                <c:pt idx="129">
                  <c:v>4.33</c:v>
                </c:pt>
                <c:pt idx="130">
                  <c:v>5.18</c:v>
                </c:pt>
                <c:pt idx="131">
                  <c:v>9.17</c:v>
                </c:pt>
                <c:pt idx="132">
                  <c:v>13.05</c:v>
                </c:pt>
                <c:pt idx="133">
                  <c:v>12.44</c:v>
                </c:pt>
                <c:pt idx="134">
                  <c:v>10.78</c:v>
                </c:pt>
                <c:pt idx="135">
                  <c:v>3.71</c:v>
                </c:pt>
                <c:pt idx="136">
                  <c:v>3.14</c:v>
                </c:pt>
                <c:pt idx="137">
                  <c:v>-2.56</c:v>
                </c:pt>
              </c:numCache>
            </c:numRef>
          </c:val>
        </c:ser>
        <c:marker val="1"/>
        <c:axId val="103074432"/>
        <c:axId val="105841024"/>
      </c:lineChart>
      <c:dateAx>
        <c:axId val="103074432"/>
        <c:scaling>
          <c:orientation val="minMax"/>
        </c:scaling>
        <c:axPos val="b"/>
        <c:numFmt formatCode="mmm/yy" sourceLinked="1"/>
        <c:majorTickMark val="in"/>
        <c:tickLblPos val="low"/>
        <c:txPr>
          <a:bodyPr/>
          <a:lstStyle/>
          <a:p>
            <a:pPr>
              <a:defRPr lang="en-US"/>
            </a:pPr>
            <a:endParaRPr lang="lv-LV"/>
          </a:p>
        </c:txPr>
        <c:crossAx val="105841024"/>
        <c:crossesAt val="-80"/>
        <c:lblOffset val="100"/>
        <c:baseTimeUnit val="days"/>
        <c:majorUnit val="12"/>
        <c:majorTimeUnit val="months"/>
        <c:minorUnit val="12"/>
        <c:minorTimeUnit val="days"/>
      </c:dateAx>
      <c:valAx>
        <c:axId val="105841024"/>
        <c:scaling>
          <c:orientation val="minMax"/>
          <c:max val="60"/>
          <c:min val="-80"/>
        </c:scaling>
        <c:axPos val="l"/>
        <c:majorGridlines>
          <c:spPr>
            <a:ln>
              <a:solidFill>
                <a:schemeClr val="tx2">
                  <a:lumMod val="50000"/>
                </a:schemeClr>
              </a:solidFill>
            </a:ln>
          </c:spPr>
        </c:majorGridlines>
        <c:numFmt formatCode="0" sourceLinked="0"/>
        <c:majorTickMark val="in"/>
        <c:tickLblPos val="nextTo"/>
        <c:spPr>
          <a:ln>
            <a:noFill/>
          </a:ln>
        </c:spPr>
        <c:txPr>
          <a:bodyPr rot="0" vert="horz"/>
          <a:lstStyle/>
          <a:p>
            <a:pPr>
              <a:defRPr lang="en-US"/>
            </a:pPr>
            <a:endParaRPr lang="lv-LV"/>
          </a:p>
        </c:txPr>
        <c:crossAx val="103074432"/>
        <c:crosses val="autoZero"/>
        <c:crossBetween val="midCat"/>
      </c:valAx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1204269452657425"/>
          <c:y val="0.60454647213215995"/>
          <c:w val="0.36282060820639811"/>
          <c:h val="0.20339470433842829"/>
        </c:manualLayout>
      </c:layout>
      <c:overlay val="1"/>
      <c:txPr>
        <a:bodyPr/>
        <a:lstStyle/>
        <a:p>
          <a:pPr>
            <a:defRPr lang="en-US"/>
          </a:pPr>
          <a:endParaRPr lang="lv-LV"/>
        </a:p>
      </c:txPr>
    </c:legend>
    <c:plotVisOnly val="1"/>
    <c:dispBlanksAs val="gap"/>
  </c:chart>
  <c:txPr>
    <a:bodyPr/>
    <a:lstStyle/>
    <a:p>
      <a:pPr>
        <a:defRPr sz="1800"/>
      </a:pPr>
      <a:endParaRPr lang="lv-LV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hart>
    <c:plotArea>
      <c:layout>
        <c:manualLayout>
          <c:layoutTarget val="inner"/>
          <c:xMode val="edge"/>
          <c:yMode val="edge"/>
          <c:x val="7.2838344070627531E-2"/>
          <c:y val="5.6000000000000001E-2"/>
          <c:w val="0.55410152708184202"/>
          <c:h val="0.80250684090020497"/>
        </c:manualLayout>
      </c:layout>
      <c:lineChart>
        <c:grouping val="standard"/>
        <c:ser>
          <c:idx val="0"/>
          <c:order val="0"/>
          <c:tx>
            <c:strRef>
              <c:f>Sheet1!$A$4</c:f>
              <c:strCache>
                <c:ptCount val="1"/>
                <c:pt idx="0">
                  <c:v>USA</c:v>
                </c:pt>
              </c:strCache>
            </c:strRef>
          </c:tx>
          <c:spPr>
            <a:ln w="38100">
              <a:solidFill>
                <a:srgbClr val="FF33CC"/>
              </a:solidFill>
            </a:ln>
          </c:spPr>
          <c:marker>
            <c:symbol val="none"/>
          </c:marker>
          <c:cat>
            <c:numRef>
              <c:f>Sheet1!$B$3:$K$3</c:f>
              <c:numCache>
                <c:formatCode>dd/mmm</c:formatCode>
                <c:ptCount val="10"/>
                <c:pt idx="0">
                  <c:v>40544</c:v>
                </c:pt>
                <c:pt idx="1">
                  <c:v>40575</c:v>
                </c:pt>
                <c:pt idx="2">
                  <c:v>40603</c:v>
                </c:pt>
                <c:pt idx="3">
                  <c:v>40634</c:v>
                </c:pt>
                <c:pt idx="4">
                  <c:v>40664</c:v>
                </c:pt>
                <c:pt idx="5">
                  <c:v>40695</c:v>
                </c:pt>
                <c:pt idx="6">
                  <c:v>40725</c:v>
                </c:pt>
                <c:pt idx="7">
                  <c:v>40756</c:v>
                </c:pt>
                <c:pt idx="8">
                  <c:v>40787</c:v>
                </c:pt>
                <c:pt idx="9">
                  <c:v>40817</c:v>
                </c:pt>
              </c:numCache>
            </c:numRef>
          </c:cat>
          <c:val>
            <c:numRef>
              <c:f>Sheet1!$B$4:$K$4</c:f>
              <c:numCache>
                <c:formatCode>0.000</c:formatCode>
                <c:ptCount val="10"/>
                <c:pt idx="0">
                  <c:v>3.3078221190128567</c:v>
                </c:pt>
                <c:pt idx="1">
                  <c:v>3.2958982698709716</c:v>
                </c:pt>
                <c:pt idx="2">
                  <c:v>3.2949578255399192</c:v>
                </c:pt>
                <c:pt idx="3">
                  <c:v>3.3066078789666666</c:v>
                </c:pt>
                <c:pt idx="4">
                  <c:v>3.1963636529293082</c:v>
                </c:pt>
                <c:pt idx="5">
                  <c:v>3.0937770350411653</c:v>
                </c:pt>
                <c:pt idx="6">
                  <c:v>2.999283120952847</c:v>
                </c:pt>
                <c:pt idx="7">
                  <c:v>2.4129542066284277</c:v>
                </c:pt>
                <c:pt idx="8">
                  <c:v>2.1374574534037727</c:v>
                </c:pt>
                <c:pt idx="9">
                  <c:v>1.9282578338336958</c:v>
                </c:pt>
              </c:numCache>
            </c:numRef>
          </c:val>
        </c:ser>
        <c:ser>
          <c:idx val="1"/>
          <c:order val="1"/>
          <c:tx>
            <c:strRef>
              <c:f>Sheet1!$A$5</c:f>
              <c:strCache>
                <c:ptCount val="1"/>
                <c:pt idx="0">
                  <c:v>Japan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Sheet1!$B$3:$K$3</c:f>
              <c:numCache>
                <c:formatCode>dd/mmm</c:formatCode>
                <c:ptCount val="10"/>
                <c:pt idx="0">
                  <c:v>40544</c:v>
                </c:pt>
                <c:pt idx="1">
                  <c:v>40575</c:v>
                </c:pt>
                <c:pt idx="2">
                  <c:v>40603</c:v>
                </c:pt>
                <c:pt idx="3">
                  <c:v>40634</c:v>
                </c:pt>
                <c:pt idx="4">
                  <c:v>40664</c:v>
                </c:pt>
                <c:pt idx="5">
                  <c:v>40695</c:v>
                </c:pt>
                <c:pt idx="6">
                  <c:v>40725</c:v>
                </c:pt>
                <c:pt idx="7">
                  <c:v>40756</c:v>
                </c:pt>
                <c:pt idx="8">
                  <c:v>40787</c:v>
                </c:pt>
                <c:pt idx="9">
                  <c:v>40817</c:v>
                </c:pt>
              </c:numCache>
            </c:numRef>
          </c:cat>
          <c:val>
            <c:numRef>
              <c:f>Sheet1!$B$5:$K$5</c:f>
              <c:numCache>
                <c:formatCode>0.000</c:formatCode>
                <c:ptCount val="10"/>
                <c:pt idx="0">
                  <c:v>1.9532187489079591</c:v>
                </c:pt>
                <c:pt idx="1">
                  <c:v>2.0195017948438307</c:v>
                </c:pt>
                <c:pt idx="2">
                  <c:v>2.0607228497249075</c:v>
                </c:pt>
                <c:pt idx="3">
                  <c:v>2.7064488730282124</c:v>
                </c:pt>
                <c:pt idx="4">
                  <c:v>2.8481289683156552</c:v>
                </c:pt>
                <c:pt idx="5">
                  <c:v>3.196497104563008</c:v>
                </c:pt>
                <c:pt idx="6">
                  <c:v>3.1299148707026481</c:v>
                </c:pt>
                <c:pt idx="7">
                  <c:v>3.0959319351720151</c:v>
                </c:pt>
                <c:pt idx="8">
                  <c:v>2.3580649908375548</c:v>
                </c:pt>
                <c:pt idx="9">
                  <c:v>2.2071625250281106</c:v>
                </c:pt>
              </c:numCache>
            </c:numRef>
          </c:val>
        </c:ser>
        <c:ser>
          <c:idx val="2"/>
          <c:order val="2"/>
          <c:tx>
            <c:strRef>
              <c:f>Sheet1!$A$6</c:f>
              <c:strCache>
                <c:ptCount val="1"/>
                <c:pt idx="0">
                  <c:v>Germany</c:v>
                </c:pt>
              </c:strCache>
            </c:strRef>
          </c:tx>
          <c:spPr>
            <a:ln w="38100">
              <a:solidFill>
                <a:srgbClr val="FFFF00"/>
              </a:solidFill>
            </a:ln>
          </c:spPr>
          <c:marker>
            <c:symbol val="none"/>
          </c:marker>
          <c:cat>
            <c:numRef>
              <c:f>Sheet1!$B$3:$K$3</c:f>
              <c:numCache>
                <c:formatCode>dd/mmm</c:formatCode>
                <c:ptCount val="10"/>
                <c:pt idx="0">
                  <c:v>40544</c:v>
                </c:pt>
                <c:pt idx="1">
                  <c:v>40575</c:v>
                </c:pt>
                <c:pt idx="2">
                  <c:v>40603</c:v>
                </c:pt>
                <c:pt idx="3">
                  <c:v>40634</c:v>
                </c:pt>
                <c:pt idx="4">
                  <c:v>40664</c:v>
                </c:pt>
                <c:pt idx="5">
                  <c:v>40695</c:v>
                </c:pt>
                <c:pt idx="6">
                  <c:v>40725</c:v>
                </c:pt>
                <c:pt idx="7">
                  <c:v>40756</c:v>
                </c:pt>
                <c:pt idx="8">
                  <c:v>40787</c:v>
                </c:pt>
                <c:pt idx="9">
                  <c:v>40817</c:v>
                </c:pt>
              </c:numCache>
            </c:numRef>
          </c:cat>
          <c:val>
            <c:numRef>
              <c:f>Sheet1!$B$6:$K$6</c:f>
              <c:numCache>
                <c:formatCode>0.000</c:formatCode>
                <c:ptCount val="10"/>
                <c:pt idx="0">
                  <c:v>1.8320210238412411</c:v>
                </c:pt>
                <c:pt idx="1">
                  <c:v>1.8499104221980041</c:v>
                </c:pt>
                <c:pt idx="2">
                  <c:v>1.9018103126279498</c:v>
                </c:pt>
                <c:pt idx="3">
                  <c:v>1.8841326266930742</c:v>
                </c:pt>
                <c:pt idx="4">
                  <c:v>1.8755002260406664</c:v>
                </c:pt>
                <c:pt idx="5">
                  <c:v>1.9622105224270074</c:v>
                </c:pt>
                <c:pt idx="6">
                  <c:v>1.9332440162273936</c:v>
                </c:pt>
                <c:pt idx="7">
                  <c:v>1.8992382070756959</c:v>
                </c:pt>
                <c:pt idx="8">
                  <c:v>1.2944233513481198</c:v>
                </c:pt>
                <c:pt idx="9">
                  <c:v>1.0222319791960541</c:v>
                </c:pt>
              </c:numCache>
            </c:numRef>
          </c:val>
        </c:ser>
        <c:ser>
          <c:idx val="3"/>
          <c:order val="3"/>
          <c:tx>
            <c:strRef>
              <c:f>Sheet1!$A$7</c:f>
              <c:strCache>
                <c:ptCount val="1"/>
                <c:pt idx="0">
                  <c:v>France</c:v>
                </c:pt>
              </c:strCache>
            </c:strRef>
          </c:tx>
          <c:spPr>
            <a:ln w="38100">
              <a:solidFill>
                <a:srgbClr val="00FFFF"/>
              </a:solidFill>
            </a:ln>
          </c:spPr>
          <c:marker>
            <c:symbol val="none"/>
          </c:marker>
          <c:cat>
            <c:numRef>
              <c:f>Sheet1!$B$3:$K$3</c:f>
              <c:numCache>
                <c:formatCode>dd/mmm</c:formatCode>
                <c:ptCount val="10"/>
                <c:pt idx="0">
                  <c:v>40544</c:v>
                </c:pt>
                <c:pt idx="1">
                  <c:v>40575</c:v>
                </c:pt>
                <c:pt idx="2">
                  <c:v>40603</c:v>
                </c:pt>
                <c:pt idx="3">
                  <c:v>40634</c:v>
                </c:pt>
                <c:pt idx="4">
                  <c:v>40664</c:v>
                </c:pt>
                <c:pt idx="5">
                  <c:v>40695</c:v>
                </c:pt>
                <c:pt idx="6">
                  <c:v>40725</c:v>
                </c:pt>
                <c:pt idx="7">
                  <c:v>40756</c:v>
                </c:pt>
                <c:pt idx="8">
                  <c:v>40787</c:v>
                </c:pt>
                <c:pt idx="9">
                  <c:v>40817</c:v>
                </c:pt>
              </c:numCache>
            </c:numRef>
          </c:cat>
          <c:val>
            <c:numRef>
              <c:f>Sheet1!$B$7:$K$7</c:f>
              <c:numCache>
                <c:formatCode>0.000</c:formatCode>
                <c:ptCount val="10"/>
                <c:pt idx="0">
                  <c:v>1.7227933498160171</c:v>
                </c:pt>
                <c:pt idx="1">
                  <c:v>1.7512463954330657</c:v>
                </c:pt>
                <c:pt idx="2">
                  <c:v>1.7280879220442322</c:v>
                </c:pt>
                <c:pt idx="3">
                  <c:v>1.7205485817515531</c:v>
                </c:pt>
                <c:pt idx="4">
                  <c:v>1.6999701657511901</c:v>
                </c:pt>
                <c:pt idx="5">
                  <c:v>1.6855378256481028</c:v>
                </c:pt>
                <c:pt idx="6">
                  <c:v>1.7045809350210261</c:v>
                </c:pt>
                <c:pt idx="7">
                  <c:v>1.6669551740671082</c:v>
                </c:pt>
                <c:pt idx="8">
                  <c:v>1.2322956745611882</c:v>
                </c:pt>
                <c:pt idx="9">
                  <c:v>0.87827491907756361</c:v>
                </c:pt>
              </c:numCache>
            </c:numRef>
          </c:val>
        </c:ser>
        <c:ser>
          <c:idx val="4"/>
          <c:order val="4"/>
          <c:tx>
            <c:strRef>
              <c:f>Sheet1!$A$8</c:f>
              <c:strCache>
                <c:ptCount val="1"/>
                <c:pt idx="0">
                  <c:v>UK</c:v>
                </c:pt>
              </c:strCache>
            </c:strRef>
          </c:tx>
          <c:spPr>
            <a:ln w="38100">
              <a:solidFill>
                <a:srgbClr val="FFFFFF"/>
              </a:solidFill>
            </a:ln>
          </c:spPr>
          <c:marker>
            <c:symbol val="none"/>
          </c:marker>
          <c:cat>
            <c:numRef>
              <c:f>Sheet1!$B$3:$K$3</c:f>
              <c:numCache>
                <c:formatCode>dd/mmm</c:formatCode>
                <c:ptCount val="10"/>
                <c:pt idx="0">
                  <c:v>40544</c:v>
                </c:pt>
                <c:pt idx="1">
                  <c:v>40575</c:v>
                </c:pt>
                <c:pt idx="2">
                  <c:v>40603</c:v>
                </c:pt>
                <c:pt idx="3">
                  <c:v>40634</c:v>
                </c:pt>
                <c:pt idx="4">
                  <c:v>40664</c:v>
                </c:pt>
                <c:pt idx="5">
                  <c:v>40695</c:v>
                </c:pt>
                <c:pt idx="6">
                  <c:v>40725</c:v>
                </c:pt>
                <c:pt idx="7">
                  <c:v>40756</c:v>
                </c:pt>
                <c:pt idx="8">
                  <c:v>40787</c:v>
                </c:pt>
                <c:pt idx="9">
                  <c:v>40817</c:v>
                </c:pt>
              </c:numCache>
            </c:numRef>
          </c:cat>
          <c:val>
            <c:numRef>
              <c:f>Sheet1!$B$8:$K$8</c:f>
              <c:numCache>
                <c:formatCode>0.000</c:formatCode>
                <c:ptCount val="10"/>
                <c:pt idx="0">
                  <c:v>2.1310941421116412</c:v>
                </c:pt>
                <c:pt idx="1">
                  <c:v>2.1770435335639977</c:v>
                </c:pt>
                <c:pt idx="2">
                  <c:v>2.1401462586148186</c:v>
                </c:pt>
                <c:pt idx="3">
                  <c:v>2.2144851561005519</c:v>
                </c:pt>
                <c:pt idx="4">
                  <c:v>2.1696838634551741</c:v>
                </c:pt>
                <c:pt idx="5">
                  <c:v>2.1288787547454402</c:v>
                </c:pt>
                <c:pt idx="6">
                  <c:v>2.1592245509004098</c:v>
                </c:pt>
                <c:pt idx="7">
                  <c:v>1.9988506375264143</c:v>
                </c:pt>
                <c:pt idx="8">
                  <c:v>1.753362969834914</c:v>
                </c:pt>
                <c:pt idx="9">
                  <c:v>1.4545201321099468</c:v>
                </c:pt>
              </c:numCache>
            </c:numRef>
          </c:val>
        </c:ser>
        <c:ser>
          <c:idx val="5"/>
          <c:order val="5"/>
          <c:tx>
            <c:strRef>
              <c:f>Sheet1!$A$9</c:f>
              <c:strCache>
                <c:ptCount val="1"/>
                <c:pt idx="0">
                  <c:v>Italy</c:v>
                </c:pt>
              </c:strCache>
            </c:strRef>
          </c:tx>
          <c:spPr>
            <a:ln w="38100">
              <a:solidFill>
                <a:srgbClr val="66FF33"/>
              </a:solidFill>
            </a:ln>
          </c:spPr>
          <c:marker>
            <c:symbol val="none"/>
          </c:marker>
          <c:cat>
            <c:numRef>
              <c:f>Sheet1!$B$3:$K$3</c:f>
              <c:numCache>
                <c:formatCode>dd/mmm</c:formatCode>
                <c:ptCount val="10"/>
                <c:pt idx="0">
                  <c:v>40544</c:v>
                </c:pt>
                <c:pt idx="1">
                  <c:v>40575</c:v>
                </c:pt>
                <c:pt idx="2">
                  <c:v>40603</c:v>
                </c:pt>
                <c:pt idx="3">
                  <c:v>40634</c:v>
                </c:pt>
                <c:pt idx="4">
                  <c:v>40664</c:v>
                </c:pt>
                <c:pt idx="5">
                  <c:v>40695</c:v>
                </c:pt>
                <c:pt idx="6">
                  <c:v>40725</c:v>
                </c:pt>
                <c:pt idx="7">
                  <c:v>40756</c:v>
                </c:pt>
                <c:pt idx="8">
                  <c:v>40787</c:v>
                </c:pt>
                <c:pt idx="9">
                  <c:v>40817</c:v>
                </c:pt>
              </c:numCache>
            </c:numRef>
          </c:cat>
          <c:val>
            <c:numRef>
              <c:f>Sheet1!$B$9:$K$9</c:f>
              <c:numCache>
                <c:formatCode>0.000</c:formatCode>
                <c:ptCount val="10"/>
                <c:pt idx="0">
                  <c:v>1.0865390889294519</c:v>
                </c:pt>
                <c:pt idx="1">
                  <c:v>1.0795318306776098</c:v>
                </c:pt>
                <c:pt idx="2">
                  <c:v>1.0799330560401774</c:v>
                </c:pt>
                <c:pt idx="3">
                  <c:v>1.0901229726131101</c:v>
                </c:pt>
                <c:pt idx="4">
                  <c:v>1.0592008974939502</c:v>
                </c:pt>
                <c:pt idx="5">
                  <c:v>1.0533462763187222</c:v>
                </c:pt>
                <c:pt idx="6">
                  <c:v>0.99260562949890463</c:v>
                </c:pt>
                <c:pt idx="7">
                  <c:v>0.84611725252789671</c:v>
                </c:pt>
                <c:pt idx="8">
                  <c:v>0.30183848660894164</c:v>
                </c:pt>
                <c:pt idx="9">
                  <c:v>-4.1696834967905334E-2</c:v>
                </c:pt>
              </c:numCache>
            </c:numRef>
          </c:val>
        </c:ser>
        <c:ser>
          <c:idx val="6"/>
          <c:order val="6"/>
          <c:tx>
            <c:strRef>
              <c:f>Sheet1!$A$10</c:f>
              <c:strCache>
                <c:ptCount val="1"/>
                <c:pt idx="0">
                  <c:v>USA</c:v>
                </c:pt>
              </c:strCache>
            </c:strRef>
          </c:tx>
          <c:marker>
            <c:symbol val="diamond"/>
            <c:size val="14"/>
            <c:spPr>
              <a:solidFill>
                <a:srgbClr val="FF33CC"/>
              </a:solidFill>
              <a:ln>
                <a:solidFill>
                  <a:srgbClr val="000066">
                    <a:lumMod val="50000"/>
                  </a:srgbClr>
                </a:solidFill>
              </a:ln>
            </c:spPr>
          </c:marker>
          <c:cat>
            <c:numRef>
              <c:f>Sheet1!$B$3:$K$3</c:f>
              <c:numCache>
                <c:formatCode>dd/mmm</c:formatCode>
                <c:ptCount val="10"/>
                <c:pt idx="0">
                  <c:v>40544</c:v>
                </c:pt>
                <c:pt idx="1">
                  <c:v>40575</c:v>
                </c:pt>
                <c:pt idx="2">
                  <c:v>40603</c:v>
                </c:pt>
                <c:pt idx="3">
                  <c:v>40634</c:v>
                </c:pt>
                <c:pt idx="4">
                  <c:v>40664</c:v>
                </c:pt>
                <c:pt idx="5">
                  <c:v>40695</c:v>
                </c:pt>
                <c:pt idx="6">
                  <c:v>40725</c:v>
                </c:pt>
                <c:pt idx="7">
                  <c:v>40756</c:v>
                </c:pt>
                <c:pt idx="8">
                  <c:v>40787</c:v>
                </c:pt>
                <c:pt idx="9">
                  <c:v>40817</c:v>
                </c:pt>
              </c:numCache>
            </c:numRef>
          </c:cat>
          <c:val>
            <c:numRef>
              <c:f>Sheet1!$B$10:$K$10</c:f>
              <c:numCache>
                <c:formatCode>General</c:formatCode>
                <c:ptCount val="10"/>
                <c:pt idx="8" formatCode="0.000">
                  <c:v>1.8</c:v>
                </c:pt>
              </c:numCache>
            </c:numRef>
          </c:val>
        </c:ser>
        <c:ser>
          <c:idx val="7"/>
          <c:order val="7"/>
          <c:tx>
            <c:strRef>
              <c:f>Sheet1!$A$11</c:f>
              <c:strCache>
                <c:ptCount val="1"/>
                <c:pt idx="0">
                  <c:v>Japan</c:v>
                </c:pt>
              </c:strCache>
            </c:strRef>
          </c:tx>
          <c:marker>
            <c:symbol val="diamond"/>
            <c:size val="14"/>
            <c:spPr>
              <a:solidFill>
                <a:srgbClr val="FF0000"/>
              </a:solidFill>
              <a:ln>
                <a:solidFill>
                  <a:schemeClr val="bg1">
                    <a:lumMod val="50000"/>
                  </a:schemeClr>
                </a:solidFill>
              </a:ln>
            </c:spPr>
          </c:marker>
          <c:cat>
            <c:numRef>
              <c:f>Sheet1!$B$3:$K$3</c:f>
              <c:numCache>
                <c:formatCode>dd/mmm</c:formatCode>
                <c:ptCount val="10"/>
                <c:pt idx="0">
                  <c:v>40544</c:v>
                </c:pt>
                <c:pt idx="1">
                  <c:v>40575</c:v>
                </c:pt>
                <c:pt idx="2">
                  <c:v>40603</c:v>
                </c:pt>
                <c:pt idx="3">
                  <c:v>40634</c:v>
                </c:pt>
                <c:pt idx="4">
                  <c:v>40664</c:v>
                </c:pt>
                <c:pt idx="5">
                  <c:v>40695</c:v>
                </c:pt>
                <c:pt idx="6">
                  <c:v>40725</c:v>
                </c:pt>
                <c:pt idx="7">
                  <c:v>40756</c:v>
                </c:pt>
                <c:pt idx="8">
                  <c:v>40787</c:v>
                </c:pt>
                <c:pt idx="9">
                  <c:v>40817</c:v>
                </c:pt>
              </c:numCache>
            </c:numRef>
          </c:cat>
          <c:val>
            <c:numRef>
              <c:f>Sheet1!$B$11:$K$11</c:f>
              <c:numCache>
                <c:formatCode>General</c:formatCode>
                <c:ptCount val="10"/>
                <c:pt idx="8" formatCode="0.000">
                  <c:v>2.2999999999999998</c:v>
                </c:pt>
              </c:numCache>
            </c:numRef>
          </c:val>
        </c:ser>
        <c:ser>
          <c:idx val="8"/>
          <c:order val="8"/>
          <c:tx>
            <c:strRef>
              <c:f>Sheet1!$A$12</c:f>
              <c:strCache>
                <c:ptCount val="1"/>
                <c:pt idx="0">
                  <c:v>Germany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4"/>
            <c:spPr>
              <a:solidFill>
                <a:srgbClr val="FFFF00">
                  <a:alpha val="91000"/>
                </a:srgbClr>
              </a:solidFill>
              <a:ln>
                <a:solidFill>
                  <a:srgbClr val="000066">
                    <a:lumMod val="50000"/>
                    <a:alpha val="92000"/>
                  </a:srgbClr>
                </a:solidFill>
              </a:ln>
            </c:spPr>
          </c:marker>
          <c:cat>
            <c:numRef>
              <c:f>Sheet1!$B$3:$K$3</c:f>
              <c:numCache>
                <c:formatCode>dd/mmm</c:formatCode>
                <c:ptCount val="10"/>
                <c:pt idx="0">
                  <c:v>40544</c:v>
                </c:pt>
                <c:pt idx="1">
                  <c:v>40575</c:v>
                </c:pt>
                <c:pt idx="2">
                  <c:v>40603</c:v>
                </c:pt>
                <c:pt idx="3">
                  <c:v>40634</c:v>
                </c:pt>
                <c:pt idx="4">
                  <c:v>40664</c:v>
                </c:pt>
                <c:pt idx="5">
                  <c:v>40695</c:v>
                </c:pt>
                <c:pt idx="6">
                  <c:v>40725</c:v>
                </c:pt>
                <c:pt idx="7">
                  <c:v>40756</c:v>
                </c:pt>
                <c:pt idx="8">
                  <c:v>40787</c:v>
                </c:pt>
                <c:pt idx="9">
                  <c:v>40817</c:v>
                </c:pt>
              </c:numCache>
            </c:numRef>
          </c:cat>
          <c:val>
            <c:numRef>
              <c:f>Sheet1!$B$12:$K$12</c:f>
              <c:numCache>
                <c:formatCode>General</c:formatCode>
                <c:ptCount val="10"/>
                <c:pt idx="8" formatCode="0.000">
                  <c:v>1.3</c:v>
                </c:pt>
              </c:numCache>
            </c:numRef>
          </c:val>
        </c:ser>
        <c:ser>
          <c:idx val="9"/>
          <c:order val="9"/>
          <c:tx>
            <c:strRef>
              <c:f>Sheet1!$A$13</c:f>
              <c:strCache>
                <c:ptCount val="1"/>
                <c:pt idx="0">
                  <c:v>France</c:v>
                </c:pt>
              </c:strCache>
            </c:strRef>
          </c:tx>
          <c:marker>
            <c:symbol val="diamond"/>
            <c:size val="14"/>
            <c:spPr>
              <a:solidFill>
                <a:srgbClr val="00FFFF">
                  <a:alpha val="91000"/>
                </a:srgbClr>
              </a:solidFill>
              <a:ln>
                <a:solidFill>
                  <a:srgbClr val="000066">
                    <a:lumMod val="50000"/>
                  </a:srgbClr>
                </a:solidFill>
              </a:ln>
            </c:spPr>
          </c:marker>
          <c:cat>
            <c:numRef>
              <c:f>Sheet1!$B$3:$K$3</c:f>
              <c:numCache>
                <c:formatCode>dd/mmm</c:formatCode>
                <c:ptCount val="10"/>
                <c:pt idx="0">
                  <c:v>40544</c:v>
                </c:pt>
                <c:pt idx="1">
                  <c:v>40575</c:v>
                </c:pt>
                <c:pt idx="2">
                  <c:v>40603</c:v>
                </c:pt>
                <c:pt idx="3">
                  <c:v>40634</c:v>
                </c:pt>
                <c:pt idx="4">
                  <c:v>40664</c:v>
                </c:pt>
                <c:pt idx="5">
                  <c:v>40695</c:v>
                </c:pt>
                <c:pt idx="6">
                  <c:v>40725</c:v>
                </c:pt>
                <c:pt idx="7">
                  <c:v>40756</c:v>
                </c:pt>
                <c:pt idx="8">
                  <c:v>40787</c:v>
                </c:pt>
                <c:pt idx="9">
                  <c:v>40817</c:v>
                </c:pt>
              </c:numCache>
            </c:numRef>
          </c:cat>
          <c:val>
            <c:numRef>
              <c:f>Sheet1!$B$13:$K$13</c:f>
              <c:numCache>
                <c:formatCode>General</c:formatCode>
                <c:ptCount val="10"/>
                <c:pt idx="8" formatCode="0.000">
                  <c:v>1.4</c:v>
                </c:pt>
              </c:numCache>
            </c:numRef>
          </c:val>
        </c:ser>
        <c:ser>
          <c:idx val="10"/>
          <c:order val="10"/>
          <c:tx>
            <c:strRef>
              <c:f>Sheet1!$A$14</c:f>
              <c:strCache>
                <c:ptCount val="1"/>
                <c:pt idx="0">
                  <c:v>UK</c:v>
                </c:pt>
              </c:strCache>
            </c:strRef>
          </c:tx>
          <c:spPr>
            <a:ln>
              <a:solidFill>
                <a:srgbClr val="000066">
                  <a:lumMod val="50000"/>
                </a:srgbClr>
              </a:solidFill>
            </a:ln>
          </c:spPr>
          <c:marker>
            <c:symbol val="diamond"/>
            <c:size val="14"/>
            <c:spPr>
              <a:solidFill>
                <a:srgbClr val="FFFFFF">
                  <a:alpha val="96000"/>
                </a:srgbClr>
              </a:solidFill>
            </c:spPr>
          </c:marker>
          <c:cat>
            <c:numRef>
              <c:f>Sheet1!$B$3:$K$3</c:f>
              <c:numCache>
                <c:formatCode>dd/mmm</c:formatCode>
                <c:ptCount val="10"/>
                <c:pt idx="0">
                  <c:v>40544</c:v>
                </c:pt>
                <c:pt idx="1">
                  <c:v>40575</c:v>
                </c:pt>
                <c:pt idx="2">
                  <c:v>40603</c:v>
                </c:pt>
                <c:pt idx="3">
                  <c:v>40634</c:v>
                </c:pt>
                <c:pt idx="4">
                  <c:v>40664</c:v>
                </c:pt>
                <c:pt idx="5">
                  <c:v>40695</c:v>
                </c:pt>
                <c:pt idx="6">
                  <c:v>40725</c:v>
                </c:pt>
                <c:pt idx="7">
                  <c:v>40756</c:v>
                </c:pt>
                <c:pt idx="8">
                  <c:v>40787</c:v>
                </c:pt>
                <c:pt idx="9">
                  <c:v>40817</c:v>
                </c:pt>
              </c:numCache>
            </c:numRef>
          </c:cat>
          <c:val>
            <c:numRef>
              <c:f>Sheet1!$B$14:$K$14</c:f>
              <c:numCache>
                <c:formatCode>General</c:formatCode>
                <c:ptCount val="10"/>
                <c:pt idx="8" formatCode="0.000">
                  <c:v>1.6</c:v>
                </c:pt>
              </c:numCache>
            </c:numRef>
          </c:val>
        </c:ser>
        <c:ser>
          <c:idx val="11"/>
          <c:order val="11"/>
          <c:tx>
            <c:strRef>
              <c:f>Sheet1!$A$15</c:f>
              <c:strCache>
                <c:ptCount val="1"/>
                <c:pt idx="0">
                  <c:v>Italy</c:v>
                </c:pt>
              </c:strCache>
            </c:strRef>
          </c:tx>
          <c:marker>
            <c:symbol val="diamond"/>
            <c:size val="14"/>
            <c:spPr>
              <a:solidFill>
                <a:srgbClr val="66FF33">
                  <a:alpha val="94000"/>
                </a:srgbClr>
              </a:solidFill>
              <a:ln>
                <a:solidFill>
                  <a:srgbClr val="000066">
                    <a:lumMod val="50000"/>
                  </a:srgbClr>
                </a:solidFill>
              </a:ln>
            </c:spPr>
          </c:marker>
          <c:cat>
            <c:numRef>
              <c:f>Sheet1!$B$3:$K$3</c:f>
              <c:numCache>
                <c:formatCode>dd/mmm</c:formatCode>
                <c:ptCount val="10"/>
                <c:pt idx="0">
                  <c:v>40544</c:v>
                </c:pt>
                <c:pt idx="1">
                  <c:v>40575</c:v>
                </c:pt>
                <c:pt idx="2">
                  <c:v>40603</c:v>
                </c:pt>
                <c:pt idx="3">
                  <c:v>40634</c:v>
                </c:pt>
                <c:pt idx="4">
                  <c:v>40664</c:v>
                </c:pt>
                <c:pt idx="5">
                  <c:v>40695</c:v>
                </c:pt>
                <c:pt idx="6">
                  <c:v>40725</c:v>
                </c:pt>
                <c:pt idx="7">
                  <c:v>40756</c:v>
                </c:pt>
                <c:pt idx="8">
                  <c:v>40787</c:v>
                </c:pt>
                <c:pt idx="9">
                  <c:v>40817</c:v>
                </c:pt>
              </c:numCache>
            </c:numRef>
          </c:cat>
          <c:val>
            <c:numRef>
              <c:f>Sheet1!$B$15:$K$15</c:f>
              <c:numCache>
                <c:formatCode>General</c:formatCode>
                <c:ptCount val="10"/>
                <c:pt idx="8" formatCode="0.000">
                  <c:v>0.30000000000000032</c:v>
                </c:pt>
              </c:numCache>
            </c:numRef>
          </c:val>
        </c:ser>
        <c:marker val="1"/>
        <c:axId val="83595264"/>
        <c:axId val="83597184"/>
      </c:lineChart>
      <c:dateAx>
        <c:axId val="83595264"/>
        <c:scaling>
          <c:orientation val="minMax"/>
        </c:scaling>
        <c:axPos val="b"/>
        <c:numFmt formatCode="[$-409]mmm\-yy;@" sourceLinked="0"/>
        <c:tickLblPos val="low"/>
        <c:txPr>
          <a:bodyPr/>
          <a:lstStyle/>
          <a:p>
            <a:pPr>
              <a:defRPr lang="en-US" sz="1800"/>
            </a:pPr>
            <a:endParaRPr lang="lv-LV"/>
          </a:p>
        </c:txPr>
        <c:crossAx val="83597184"/>
        <c:crosses val="autoZero"/>
        <c:auto val="1"/>
        <c:lblOffset val="100"/>
      </c:dateAx>
      <c:valAx>
        <c:axId val="83597184"/>
        <c:scaling>
          <c:orientation val="minMax"/>
        </c:scaling>
        <c:axPos val="l"/>
        <c:majorGridlines>
          <c:spPr>
            <a:ln>
              <a:solidFill>
                <a:schemeClr val="tx2">
                  <a:lumMod val="50000"/>
                </a:schemeClr>
              </a:solidFill>
            </a:ln>
          </c:spPr>
        </c:majorGridlines>
        <c:numFmt formatCode="0.0" sourceLinked="0"/>
        <c:tickLblPos val="nextTo"/>
        <c:spPr>
          <a:ln>
            <a:noFill/>
          </a:ln>
        </c:spPr>
        <c:txPr>
          <a:bodyPr/>
          <a:lstStyle/>
          <a:p>
            <a:pPr>
              <a:defRPr lang="en-US" sz="1800"/>
            </a:pPr>
            <a:endParaRPr lang="lv-LV"/>
          </a:p>
        </c:txPr>
        <c:crossAx val="83595264"/>
        <c:crosses val="autoZero"/>
        <c:crossBetween val="between"/>
      </c:valAx>
    </c:plotArea>
    <c:legend>
      <c:legendPos val="r"/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egendEntry>
        <c:idx val="9"/>
        <c:delete val="1"/>
      </c:legendEntry>
      <c:legendEntry>
        <c:idx val="10"/>
        <c:delete val="1"/>
      </c:legendEntry>
      <c:legendEntry>
        <c:idx val="11"/>
        <c:delete val="1"/>
      </c:legendEntry>
      <c:layout>
        <c:manualLayout>
          <c:xMode val="edge"/>
          <c:yMode val="edge"/>
          <c:x val="0.68143175853018512"/>
          <c:y val="0.21354256249883671"/>
          <c:w val="0.23575005965163448"/>
          <c:h val="0.33787234042553188"/>
        </c:manualLayout>
      </c:layout>
      <c:txPr>
        <a:bodyPr/>
        <a:lstStyle/>
        <a:p>
          <a:pPr>
            <a:defRPr lang="en-US" sz="1600"/>
          </a:pPr>
          <a:endParaRPr lang="lv-LV"/>
        </a:p>
      </c:txPr>
    </c:legend>
    <c:plotVisOnly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hart>
    <c:autoTitleDeleted val="1"/>
    <c:plotArea>
      <c:layout>
        <c:manualLayout>
          <c:layoutTarget val="inner"/>
          <c:xMode val="edge"/>
          <c:yMode val="edge"/>
          <c:x val="7.3098425196850392E-2"/>
          <c:y val="5.4071246819338524E-2"/>
          <c:w val="0.8996288475304246"/>
          <c:h val="0.76010198152711861"/>
        </c:manualLayout>
      </c:layout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U.S. (VIX)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marker>
            <c:symbol val="none"/>
          </c:marker>
          <c:cat>
            <c:numRef>
              <c:f>Sheet1!$A$1827:$A$3073</c:f>
              <c:numCache>
                <c:formatCode>yyyy/mm/dd</c:formatCode>
                <c:ptCount val="1247"/>
                <c:pt idx="0">
                  <c:v>39083</c:v>
                </c:pt>
                <c:pt idx="1">
                  <c:v>39084</c:v>
                </c:pt>
                <c:pt idx="2">
                  <c:v>39085</c:v>
                </c:pt>
                <c:pt idx="3">
                  <c:v>39086</c:v>
                </c:pt>
                <c:pt idx="4">
                  <c:v>39087</c:v>
                </c:pt>
                <c:pt idx="5">
                  <c:v>39090</c:v>
                </c:pt>
                <c:pt idx="6">
                  <c:v>39091</c:v>
                </c:pt>
                <c:pt idx="7">
                  <c:v>39092</c:v>
                </c:pt>
                <c:pt idx="8">
                  <c:v>39093</c:v>
                </c:pt>
                <c:pt idx="9">
                  <c:v>39094</c:v>
                </c:pt>
                <c:pt idx="10">
                  <c:v>39097</c:v>
                </c:pt>
                <c:pt idx="11">
                  <c:v>39098</c:v>
                </c:pt>
                <c:pt idx="12">
                  <c:v>39099</c:v>
                </c:pt>
                <c:pt idx="13">
                  <c:v>39100</c:v>
                </c:pt>
                <c:pt idx="14">
                  <c:v>39101</c:v>
                </c:pt>
                <c:pt idx="15">
                  <c:v>39104</c:v>
                </c:pt>
                <c:pt idx="16">
                  <c:v>39105</c:v>
                </c:pt>
                <c:pt idx="17">
                  <c:v>39106</c:v>
                </c:pt>
                <c:pt idx="18">
                  <c:v>39107</c:v>
                </c:pt>
                <c:pt idx="19">
                  <c:v>39108</c:v>
                </c:pt>
                <c:pt idx="20">
                  <c:v>39111</c:v>
                </c:pt>
                <c:pt idx="21">
                  <c:v>39112</c:v>
                </c:pt>
                <c:pt idx="22">
                  <c:v>39113</c:v>
                </c:pt>
                <c:pt idx="23">
                  <c:v>39114</c:v>
                </c:pt>
                <c:pt idx="24">
                  <c:v>39115</c:v>
                </c:pt>
                <c:pt idx="25">
                  <c:v>39118</c:v>
                </c:pt>
                <c:pt idx="26">
                  <c:v>39119</c:v>
                </c:pt>
                <c:pt idx="27">
                  <c:v>39120</c:v>
                </c:pt>
                <c:pt idx="28">
                  <c:v>39121</c:v>
                </c:pt>
                <c:pt idx="29">
                  <c:v>39122</c:v>
                </c:pt>
                <c:pt idx="30">
                  <c:v>39125</c:v>
                </c:pt>
                <c:pt idx="31">
                  <c:v>39126</c:v>
                </c:pt>
                <c:pt idx="32">
                  <c:v>39127</c:v>
                </c:pt>
                <c:pt idx="33">
                  <c:v>39128</c:v>
                </c:pt>
                <c:pt idx="34">
                  <c:v>39129</c:v>
                </c:pt>
                <c:pt idx="35">
                  <c:v>39132</c:v>
                </c:pt>
                <c:pt idx="36">
                  <c:v>39133</c:v>
                </c:pt>
                <c:pt idx="37">
                  <c:v>39134</c:v>
                </c:pt>
                <c:pt idx="38">
                  <c:v>39135</c:v>
                </c:pt>
                <c:pt idx="39">
                  <c:v>39136</c:v>
                </c:pt>
                <c:pt idx="40">
                  <c:v>39139</c:v>
                </c:pt>
                <c:pt idx="41">
                  <c:v>39140</c:v>
                </c:pt>
                <c:pt idx="42">
                  <c:v>39141</c:v>
                </c:pt>
                <c:pt idx="43">
                  <c:v>39142</c:v>
                </c:pt>
                <c:pt idx="44">
                  <c:v>39143</c:v>
                </c:pt>
                <c:pt idx="45">
                  <c:v>39146</c:v>
                </c:pt>
                <c:pt idx="46">
                  <c:v>39147</c:v>
                </c:pt>
                <c:pt idx="47">
                  <c:v>39148</c:v>
                </c:pt>
                <c:pt idx="48">
                  <c:v>39149</c:v>
                </c:pt>
                <c:pt idx="49">
                  <c:v>39150</c:v>
                </c:pt>
                <c:pt idx="50">
                  <c:v>39153</c:v>
                </c:pt>
                <c:pt idx="51">
                  <c:v>39154</c:v>
                </c:pt>
                <c:pt idx="52">
                  <c:v>39155</c:v>
                </c:pt>
                <c:pt idx="53">
                  <c:v>39156</c:v>
                </c:pt>
                <c:pt idx="54">
                  <c:v>39157</c:v>
                </c:pt>
                <c:pt idx="55">
                  <c:v>39160</c:v>
                </c:pt>
                <c:pt idx="56">
                  <c:v>39161</c:v>
                </c:pt>
                <c:pt idx="57">
                  <c:v>39162</c:v>
                </c:pt>
                <c:pt idx="58">
                  <c:v>39163</c:v>
                </c:pt>
                <c:pt idx="59">
                  <c:v>39164</c:v>
                </c:pt>
                <c:pt idx="60">
                  <c:v>39167</c:v>
                </c:pt>
                <c:pt idx="61">
                  <c:v>39168</c:v>
                </c:pt>
                <c:pt idx="62">
                  <c:v>39169</c:v>
                </c:pt>
                <c:pt idx="63">
                  <c:v>39170</c:v>
                </c:pt>
                <c:pt idx="64">
                  <c:v>39171</c:v>
                </c:pt>
                <c:pt idx="65">
                  <c:v>39174</c:v>
                </c:pt>
                <c:pt idx="66">
                  <c:v>39175</c:v>
                </c:pt>
                <c:pt idx="67">
                  <c:v>39176</c:v>
                </c:pt>
                <c:pt idx="68">
                  <c:v>39177</c:v>
                </c:pt>
                <c:pt idx="69">
                  <c:v>39178</c:v>
                </c:pt>
                <c:pt idx="70">
                  <c:v>39181</c:v>
                </c:pt>
                <c:pt idx="71">
                  <c:v>39182</c:v>
                </c:pt>
                <c:pt idx="72">
                  <c:v>39183</c:v>
                </c:pt>
                <c:pt idx="73">
                  <c:v>39184</c:v>
                </c:pt>
                <c:pt idx="74">
                  <c:v>39185</c:v>
                </c:pt>
                <c:pt idx="75">
                  <c:v>39188</c:v>
                </c:pt>
                <c:pt idx="76">
                  <c:v>39189</c:v>
                </c:pt>
                <c:pt idx="77">
                  <c:v>39190</c:v>
                </c:pt>
                <c:pt idx="78">
                  <c:v>39191</c:v>
                </c:pt>
                <c:pt idx="79">
                  <c:v>39192</c:v>
                </c:pt>
                <c:pt idx="80">
                  <c:v>39195</c:v>
                </c:pt>
                <c:pt idx="81">
                  <c:v>39196</c:v>
                </c:pt>
                <c:pt idx="82">
                  <c:v>39197</c:v>
                </c:pt>
                <c:pt idx="83">
                  <c:v>39198</c:v>
                </c:pt>
                <c:pt idx="84">
                  <c:v>39199</c:v>
                </c:pt>
                <c:pt idx="85">
                  <c:v>39202</c:v>
                </c:pt>
                <c:pt idx="86">
                  <c:v>39203</c:v>
                </c:pt>
                <c:pt idx="87">
                  <c:v>39204</c:v>
                </c:pt>
                <c:pt idx="88">
                  <c:v>39205</c:v>
                </c:pt>
                <c:pt idx="89">
                  <c:v>39206</c:v>
                </c:pt>
                <c:pt idx="90">
                  <c:v>39209</c:v>
                </c:pt>
                <c:pt idx="91">
                  <c:v>39210</c:v>
                </c:pt>
                <c:pt idx="92">
                  <c:v>39211</c:v>
                </c:pt>
                <c:pt idx="93">
                  <c:v>39212</c:v>
                </c:pt>
                <c:pt idx="94">
                  <c:v>39213</c:v>
                </c:pt>
                <c:pt idx="95">
                  <c:v>39216</c:v>
                </c:pt>
                <c:pt idx="96">
                  <c:v>39217</c:v>
                </c:pt>
                <c:pt idx="97">
                  <c:v>39218</c:v>
                </c:pt>
                <c:pt idx="98">
                  <c:v>39219</c:v>
                </c:pt>
                <c:pt idx="99">
                  <c:v>39220</c:v>
                </c:pt>
                <c:pt idx="100">
                  <c:v>39223</c:v>
                </c:pt>
                <c:pt idx="101">
                  <c:v>39224</c:v>
                </c:pt>
                <c:pt idx="102">
                  <c:v>39225</c:v>
                </c:pt>
                <c:pt idx="103">
                  <c:v>39226</c:v>
                </c:pt>
                <c:pt idx="104">
                  <c:v>39227</c:v>
                </c:pt>
                <c:pt idx="105">
                  <c:v>39230</c:v>
                </c:pt>
                <c:pt idx="106">
                  <c:v>39231</c:v>
                </c:pt>
                <c:pt idx="107">
                  <c:v>39232</c:v>
                </c:pt>
                <c:pt idx="108">
                  <c:v>39233</c:v>
                </c:pt>
                <c:pt idx="109">
                  <c:v>39234</c:v>
                </c:pt>
                <c:pt idx="110">
                  <c:v>39237</c:v>
                </c:pt>
                <c:pt idx="111">
                  <c:v>39238</c:v>
                </c:pt>
                <c:pt idx="112">
                  <c:v>39239</c:v>
                </c:pt>
                <c:pt idx="113">
                  <c:v>39240</c:v>
                </c:pt>
                <c:pt idx="114">
                  <c:v>39241</c:v>
                </c:pt>
                <c:pt idx="115">
                  <c:v>39244</c:v>
                </c:pt>
                <c:pt idx="116">
                  <c:v>39245</c:v>
                </c:pt>
                <c:pt idx="117">
                  <c:v>39246</c:v>
                </c:pt>
                <c:pt idx="118">
                  <c:v>39247</c:v>
                </c:pt>
                <c:pt idx="119">
                  <c:v>39248</c:v>
                </c:pt>
                <c:pt idx="120">
                  <c:v>39251</c:v>
                </c:pt>
                <c:pt idx="121">
                  <c:v>39252</c:v>
                </c:pt>
                <c:pt idx="122">
                  <c:v>39253</c:v>
                </c:pt>
                <c:pt idx="123">
                  <c:v>39254</c:v>
                </c:pt>
                <c:pt idx="124">
                  <c:v>39255</c:v>
                </c:pt>
                <c:pt idx="125">
                  <c:v>39258</c:v>
                </c:pt>
                <c:pt idx="126">
                  <c:v>39259</c:v>
                </c:pt>
                <c:pt idx="127">
                  <c:v>39260</c:v>
                </c:pt>
                <c:pt idx="128">
                  <c:v>39261</c:v>
                </c:pt>
                <c:pt idx="129">
                  <c:v>39262</c:v>
                </c:pt>
                <c:pt idx="130">
                  <c:v>39265</c:v>
                </c:pt>
                <c:pt idx="131">
                  <c:v>39266</c:v>
                </c:pt>
                <c:pt idx="132">
                  <c:v>39267</c:v>
                </c:pt>
                <c:pt idx="133">
                  <c:v>39268</c:v>
                </c:pt>
                <c:pt idx="134">
                  <c:v>39269</c:v>
                </c:pt>
                <c:pt idx="135">
                  <c:v>39272</c:v>
                </c:pt>
                <c:pt idx="136">
                  <c:v>39273</c:v>
                </c:pt>
                <c:pt idx="137">
                  <c:v>39274</c:v>
                </c:pt>
                <c:pt idx="138">
                  <c:v>39275</c:v>
                </c:pt>
                <c:pt idx="139">
                  <c:v>39276</c:v>
                </c:pt>
                <c:pt idx="140">
                  <c:v>39279</c:v>
                </c:pt>
                <c:pt idx="141">
                  <c:v>39280</c:v>
                </c:pt>
                <c:pt idx="142">
                  <c:v>39281</c:v>
                </c:pt>
                <c:pt idx="143">
                  <c:v>39282</c:v>
                </c:pt>
                <c:pt idx="144">
                  <c:v>39283</c:v>
                </c:pt>
                <c:pt idx="145">
                  <c:v>39286</c:v>
                </c:pt>
                <c:pt idx="146">
                  <c:v>39287</c:v>
                </c:pt>
                <c:pt idx="147">
                  <c:v>39288</c:v>
                </c:pt>
                <c:pt idx="148">
                  <c:v>39289</c:v>
                </c:pt>
                <c:pt idx="149">
                  <c:v>39290</c:v>
                </c:pt>
                <c:pt idx="150">
                  <c:v>39293</c:v>
                </c:pt>
                <c:pt idx="151">
                  <c:v>39294</c:v>
                </c:pt>
                <c:pt idx="152">
                  <c:v>39295</c:v>
                </c:pt>
                <c:pt idx="153">
                  <c:v>39296</c:v>
                </c:pt>
                <c:pt idx="154">
                  <c:v>39297</c:v>
                </c:pt>
                <c:pt idx="155">
                  <c:v>39300</c:v>
                </c:pt>
                <c:pt idx="156">
                  <c:v>39301</c:v>
                </c:pt>
                <c:pt idx="157">
                  <c:v>39302</c:v>
                </c:pt>
                <c:pt idx="158">
                  <c:v>39303</c:v>
                </c:pt>
                <c:pt idx="159">
                  <c:v>39304</c:v>
                </c:pt>
                <c:pt idx="160">
                  <c:v>39307</c:v>
                </c:pt>
                <c:pt idx="161">
                  <c:v>39308</c:v>
                </c:pt>
                <c:pt idx="162">
                  <c:v>39309</c:v>
                </c:pt>
                <c:pt idx="163">
                  <c:v>39310</c:v>
                </c:pt>
                <c:pt idx="164">
                  <c:v>39311</c:v>
                </c:pt>
                <c:pt idx="165">
                  <c:v>39314</c:v>
                </c:pt>
                <c:pt idx="166">
                  <c:v>39315</c:v>
                </c:pt>
                <c:pt idx="167">
                  <c:v>39316</c:v>
                </c:pt>
                <c:pt idx="168">
                  <c:v>39317</c:v>
                </c:pt>
                <c:pt idx="169">
                  <c:v>39318</c:v>
                </c:pt>
                <c:pt idx="170">
                  <c:v>39321</c:v>
                </c:pt>
                <c:pt idx="171">
                  <c:v>39322</c:v>
                </c:pt>
                <c:pt idx="172">
                  <c:v>39323</c:v>
                </c:pt>
                <c:pt idx="173">
                  <c:v>39324</c:v>
                </c:pt>
                <c:pt idx="174">
                  <c:v>39325</c:v>
                </c:pt>
                <c:pt idx="175">
                  <c:v>39328</c:v>
                </c:pt>
                <c:pt idx="176">
                  <c:v>39329</c:v>
                </c:pt>
                <c:pt idx="177">
                  <c:v>39330</c:v>
                </c:pt>
                <c:pt idx="178">
                  <c:v>39331</c:v>
                </c:pt>
                <c:pt idx="179">
                  <c:v>39332</c:v>
                </c:pt>
                <c:pt idx="180">
                  <c:v>39335</c:v>
                </c:pt>
                <c:pt idx="181">
                  <c:v>39336</c:v>
                </c:pt>
                <c:pt idx="182">
                  <c:v>39337</c:v>
                </c:pt>
                <c:pt idx="183">
                  <c:v>39338</c:v>
                </c:pt>
                <c:pt idx="184">
                  <c:v>39339</c:v>
                </c:pt>
                <c:pt idx="185">
                  <c:v>39342</c:v>
                </c:pt>
                <c:pt idx="186">
                  <c:v>39343</c:v>
                </c:pt>
                <c:pt idx="187">
                  <c:v>39344</c:v>
                </c:pt>
                <c:pt idx="188">
                  <c:v>39345</c:v>
                </c:pt>
                <c:pt idx="189">
                  <c:v>39346</c:v>
                </c:pt>
                <c:pt idx="190">
                  <c:v>39349</c:v>
                </c:pt>
                <c:pt idx="191">
                  <c:v>39350</c:v>
                </c:pt>
                <c:pt idx="192">
                  <c:v>39351</c:v>
                </c:pt>
                <c:pt idx="193">
                  <c:v>39352</c:v>
                </c:pt>
                <c:pt idx="194">
                  <c:v>39353</c:v>
                </c:pt>
                <c:pt idx="195">
                  <c:v>39356</c:v>
                </c:pt>
                <c:pt idx="196">
                  <c:v>39357</c:v>
                </c:pt>
                <c:pt idx="197">
                  <c:v>39358</c:v>
                </c:pt>
                <c:pt idx="198">
                  <c:v>39359</c:v>
                </c:pt>
                <c:pt idx="199">
                  <c:v>39360</c:v>
                </c:pt>
                <c:pt idx="200">
                  <c:v>39363</c:v>
                </c:pt>
                <c:pt idx="201">
                  <c:v>39364</c:v>
                </c:pt>
                <c:pt idx="202">
                  <c:v>39365</c:v>
                </c:pt>
                <c:pt idx="203">
                  <c:v>39366</c:v>
                </c:pt>
                <c:pt idx="204">
                  <c:v>39367</c:v>
                </c:pt>
                <c:pt idx="205">
                  <c:v>39370</c:v>
                </c:pt>
                <c:pt idx="206">
                  <c:v>39371</c:v>
                </c:pt>
                <c:pt idx="207">
                  <c:v>39372</c:v>
                </c:pt>
                <c:pt idx="208">
                  <c:v>39373</c:v>
                </c:pt>
                <c:pt idx="209">
                  <c:v>39374</c:v>
                </c:pt>
                <c:pt idx="210">
                  <c:v>39377</c:v>
                </c:pt>
                <c:pt idx="211">
                  <c:v>39378</c:v>
                </c:pt>
                <c:pt idx="212">
                  <c:v>39379</c:v>
                </c:pt>
                <c:pt idx="213">
                  <c:v>39380</c:v>
                </c:pt>
                <c:pt idx="214">
                  <c:v>39381</c:v>
                </c:pt>
                <c:pt idx="215">
                  <c:v>39384</c:v>
                </c:pt>
                <c:pt idx="216">
                  <c:v>39385</c:v>
                </c:pt>
                <c:pt idx="217">
                  <c:v>39386</c:v>
                </c:pt>
                <c:pt idx="218">
                  <c:v>39387</c:v>
                </c:pt>
                <c:pt idx="219">
                  <c:v>39388</c:v>
                </c:pt>
                <c:pt idx="220">
                  <c:v>39391</c:v>
                </c:pt>
                <c:pt idx="221">
                  <c:v>39392</c:v>
                </c:pt>
                <c:pt idx="222">
                  <c:v>39393</c:v>
                </c:pt>
                <c:pt idx="223">
                  <c:v>39394</c:v>
                </c:pt>
                <c:pt idx="224">
                  <c:v>39395</c:v>
                </c:pt>
                <c:pt idx="225">
                  <c:v>39398</c:v>
                </c:pt>
                <c:pt idx="226">
                  <c:v>39399</c:v>
                </c:pt>
                <c:pt idx="227">
                  <c:v>39400</c:v>
                </c:pt>
                <c:pt idx="228">
                  <c:v>39401</c:v>
                </c:pt>
                <c:pt idx="229">
                  <c:v>39402</c:v>
                </c:pt>
                <c:pt idx="230">
                  <c:v>39405</c:v>
                </c:pt>
                <c:pt idx="231">
                  <c:v>39406</c:v>
                </c:pt>
                <c:pt idx="232">
                  <c:v>39407</c:v>
                </c:pt>
                <c:pt idx="233">
                  <c:v>39408</c:v>
                </c:pt>
                <c:pt idx="234">
                  <c:v>39409</c:v>
                </c:pt>
                <c:pt idx="235">
                  <c:v>39412</c:v>
                </c:pt>
                <c:pt idx="236">
                  <c:v>39413</c:v>
                </c:pt>
                <c:pt idx="237">
                  <c:v>39414</c:v>
                </c:pt>
                <c:pt idx="238">
                  <c:v>39415</c:v>
                </c:pt>
                <c:pt idx="239">
                  <c:v>39416</c:v>
                </c:pt>
                <c:pt idx="240">
                  <c:v>39419</c:v>
                </c:pt>
                <c:pt idx="241">
                  <c:v>39420</c:v>
                </c:pt>
                <c:pt idx="242">
                  <c:v>39421</c:v>
                </c:pt>
                <c:pt idx="243">
                  <c:v>39422</c:v>
                </c:pt>
                <c:pt idx="244">
                  <c:v>39423</c:v>
                </c:pt>
                <c:pt idx="245">
                  <c:v>39426</c:v>
                </c:pt>
                <c:pt idx="246">
                  <c:v>39427</c:v>
                </c:pt>
                <c:pt idx="247">
                  <c:v>39428</c:v>
                </c:pt>
                <c:pt idx="248">
                  <c:v>39429</c:v>
                </c:pt>
                <c:pt idx="249">
                  <c:v>39430</c:v>
                </c:pt>
                <c:pt idx="250">
                  <c:v>39433</c:v>
                </c:pt>
                <c:pt idx="251">
                  <c:v>39434</c:v>
                </c:pt>
                <c:pt idx="252">
                  <c:v>39435</c:v>
                </c:pt>
                <c:pt idx="253">
                  <c:v>39436</c:v>
                </c:pt>
                <c:pt idx="254">
                  <c:v>39437</c:v>
                </c:pt>
                <c:pt idx="255">
                  <c:v>39440</c:v>
                </c:pt>
                <c:pt idx="256">
                  <c:v>39441</c:v>
                </c:pt>
                <c:pt idx="257">
                  <c:v>39442</c:v>
                </c:pt>
                <c:pt idx="258">
                  <c:v>39443</c:v>
                </c:pt>
                <c:pt idx="259">
                  <c:v>39444</c:v>
                </c:pt>
                <c:pt idx="260">
                  <c:v>39447</c:v>
                </c:pt>
                <c:pt idx="261">
                  <c:v>39448</c:v>
                </c:pt>
                <c:pt idx="262">
                  <c:v>39449</c:v>
                </c:pt>
                <c:pt idx="263">
                  <c:v>39450</c:v>
                </c:pt>
                <c:pt idx="264">
                  <c:v>39451</c:v>
                </c:pt>
                <c:pt idx="265">
                  <c:v>39454</c:v>
                </c:pt>
                <c:pt idx="266">
                  <c:v>39455</c:v>
                </c:pt>
                <c:pt idx="267">
                  <c:v>39456</c:v>
                </c:pt>
                <c:pt idx="268">
                  <c:v>39457</c:v>
                </c:pt>
                <c:pt idx="269">
                  <c:v>39458</c:v>
                </c:pt>
                <c:pt idx="270">
                  <c:v>39461</c:v>
                </c:pt>
                <c:pt idx="271">
                  <c:v>39462</c:v>
                </c:pt>
                <c:pt idx="272">
                  <c:v>39463</c:v>
                </c:pt>
                <c:pt idx="273">
                  <c:v>39464</c:v>
                </c:pt>
                <c:pt idx="274">
                  <c:v>39465</c:v>
                </c:pt>
                <c:pt idx="275">
                  <c:v>39468</c:v>
                </c:pt>
                <c:pt idx="276">
                  <c:v>39469</c:v>
                </c:pt>
                <c:pt idx="277">
                  <c:v>39470</c:v>
                </c:pt>
                <c:pt idx="278">
                  <c:v>39471</c:v>
                </c:pt>
                <c:pt idx="279">
                  <c:v>39472</c:v>
                </c:pt>
                <c:pt idx="280">
                  <c:v>39475</c:v>
                </c:pt>
                <c:pt idx="281">
                  <c:v>39476</c:v>
                </c:pt>
                <c:pt idx="282">
                  <c:v>39477</c:v>
                </c:pt>
                <c:pt idx="283">
                  <c:v>39478</c:v>
                </c:pt>
                <c:pt idx="284">
                  <c:v>39479</c:v>
                </c:pt>
                <c:pt idx="285">
                  <c:v>39482</c:v>
                </c:pt>
                <c:pt idx="286">
                  <c:v>39483</c:v>
                </c:pt>
                <c:pt idx="287">
                  <c:v>39484</c:v>
                </c:pt>
                <c:pt idx="288">
                  <c:v>39485</c:v>
                </c:pt>
                <c:pt idx="289">
                  <c:v>39486</c:v>
                </c:pt>
                <c:pt idx="290">
                  <c:v>39489</c:v>
                </c:pt>
                <c:pt idx="291">
                  <c:v>39490</c:v>
                </c:pt>
                <c:pt idx="292">
                  <c:v>39491</c:v>
                </c:pt>
                <c:pt idx="293">
                  <c:v>39492</c:v>
                </c:pt>
                <c:pt idx="294">
                  <c:v>39493</c:v>
                </c:pt>
                <c:pt idx="295">
                  <c:v>39496</c:v>
                </c:pt>
                <c:pt idx="296">
                  <c:v>39497</c:v>
                </c:pt>
                <c:pt idx="297">
                  <c:v>39498</c:v>
                </c:pt>
                <c:pt idx="298">
                  <c:v>39499</c:v>
                </c:pt>
                <c:pt idx="299">
                  <c:v>39500</c:v>
                </c:pt>
                <c:pt idx="300">
                  <c:v>39503</c:v>
                </c:pt>
                <c:pt idx="301">
                  <c:v>39504</c:v>
                </c:pt>
                <c:pt idx="302">
                  <c:v>39505</c:v>
                </c:pt>
                <c:pt idx="303">
                  <c:v>39506</c:v>
                </c:pt>
                <c:pt idx="304">
                  <c:v>39507</c:v>
                </c:pt>
                <c:pt idx="305">
                  <c:v>39510</c:v>
                </c:pt>
                <c:pt idx="306">
                  <c:v>39511</c:v>
                </c:pt>
                <c:pt idx="307">
                  <c:v>39512</c:v>
                </c:pt>
                <c:pt idx="308">
                  <c:v>39513</c:v>
                </c:pt>
                <c:pt idx="309">
                  <c:v>39514</c:v>
                </c:pt>
                <c:pt idx="310">
                  <c:v>39517</c:v>
                </c:pt>
                <c:pt idx="311">
                  <c:v>39518</c:v>
                </c:pt>
                <c:pt idx="312">
                  <c:v>39519</c:v>
                </c:pt>
                <c:pt idx="313">
                  <c:v>39520</c:v>
                </c:pt>
                <c:pt idx="314">
                  <c:v>39521</c:v>
                </c:pt>
                <c:pt idx="315">
                  <c:v>39524</c:v>
                </c:pt>
                <c:pt idx="316">
                  <c:v>39525</c:v>
                </c:pt>
                <c:pt idx="317">
                  <c:v>39526</c:v>
                </c:pt>
                <c:pt idx="318">
                  <c:v>39527</c:v>
                </c:pt>
                <c:pt idx="319">
                  <c:v>39528</c:v>
                </c:pt>
                <c:pt idx="320">
                  <c:v>39531</c:v>
                </c:pt>
                <c:pt idx="321">
                  <c:v>39532</c:v>
                </c:pt>
                <c:pt idx="322">
                  <c:v>39533</c:v>
                </c:pt>
                <c:pt idx="323">
                  <c:v>39534</c:v>
                </c:pt>
                <c:pt idx="324">
                  <c:v>39535</c:v>
                </c:pt>
                <c:pt idx="325">
                  <c:v>39538</c:v>
                </c:pt>
                <c:pt idx="326">
                  <c:v>39539</c:v>
                </c:pt>
                <c:pt idx="327">
                  <c:v>39540</c:v>
                </c:pt>
                <c:pt idx="328">
                  <c:v>39541</c:v>
                </c:pt>
                <c:pt idx="329">
                  <c:v>39542</c:v>
                </c:pt>
                <c:pt idx="330">
                  <c:v>39545</c:v>
                </c:pt>
                <c:pt idx="331">
                  <c:v>39546</c:v>
                </c:pt>
                <c:pt idx="332">
                  <c:v>39547</c:v>
                </c:pt>
                <c:pt idx="333">
                  <c:v>39548</c:v>
                </c:pt>
                <c:pt idx="334">
                  <c:v>39549</c:v>
                </c:pt>
                <c:pt idx="335">
                  <c:v>39552</c:v>
                </c:pt>
                <c:pt idx="336">
                  <c:v>39553</c:v>
                </c:pt>
                <c:pt idx="337">
                  <c:v>39554</c:v>
                </c:pt>
                <c:pt idx="338">
                  <c:v>39555</c:v>
                </c:pt>
                <c:pt idx="339">
                  <c:v>39556</c:v>
                </c:pt>
                <c:pt idx="340">
                  <c:v>39559</c:v>
                </c:pt>
                <c:pt idx="341">
                  <c:v>39560</c:v>
                </c:pt>
                <c:pt idx="342">
                  <c:v>39561</c:v>
                </c:pt>
                <c:pt idx="343">
                  <c:v>39562</c:v>
                </c:pt>
                <c:pt idx="344">
                  <c:v>39563</c:v>
                </c:pt>
                <c:pt idx="345">
                  <c:v>39566</c:v>
                </c:pt>
                <c:pt idx="346">
                  <c:v>39567</c:v>
                </c:pt>
                <c:pt idx="347">
                  <c:v>39568</c:v>
                </c:pt>
                <c:pt idx="348">
                  <c:v>39569</c:v>
                </c:pt>
                <c:pt idx="349">
                  <c:v>39570</c:v>
                </c:pt>
                <c:pt idx="350">
                  <c:v>39573</c:v>
                </c:pt>
                <c:pt idx="351">
                  <c:v>39574</c:v>
                </c:pt>
                <c:pt idx="352">
                  <c:v>39575</c:v>
                </c:pt>
                <c:pt idx="353">
                  <c:v>39576</c:v>
                </c:pt>
                <c:pt idx="354">
                  <c:v>39577</c:v>
                </c:pt>
                <c:pt idx="355">
                  <c:v>39580</c:v>
                </c:pt>
                <c:pt idx="356">
                  <c:v>39581</c:v>
                </c:pt>
                <c:pt idx="357">
                  <c:v>39582</c:v>
                </c:pt>
                <c:pt idx="358">
                  <c:v>39583</c:v>
                </c:pt>
                <c:pt idx="359">
                  <c:v>39584</c:v>
                </c:pt>
                <c:pt idx="360">
                  <c:v>39587</c:v>
                </c:pt>
                <c:pt idx="361">
                  <c:v>39588</c:v>
                </c:pt>
                <c:pt idx="362">
                  <c:v>39589</c:v>
                </c:pt>
                <c:pt idx="363">
                  <c:v>39590</c:v>
                </c:pt>
                <c:pt idx="364">
                  <c:v>39591</c:v>
                </c:pt>
                <c:pt idx="365">
                  <c:v>39594</c:v>
                </c:pt>
                <c:pt idx="366">
                  <c:v>39595</c:v>
                </c:pt>
                <c:pt idx="367">
                  <c:v>39596</c:v>
                </c:pt>
                <c:pt idx="368">
                  <c:v>39597</c:v>
                </c:pt>
                <c:pt idx="369">
                  <c:v>39598</c:v>
                </c:pt>
                <c:pt idx="370">
                  <c:v>39601</c:v>
                </c:pt>
                <c:pt idx="371">
                  <c:v>39602</c:v>
                </c:pt>
                <c:pt idx="372">
                  <c:v>39603</c:v>
                </c:pt>
                <c:pt idx="373">
                  <c:v>39604</c:v>
                </c:pt>
                <c:pt idx="374">
                  <c:v>39605</c:v>
                </c:pt>
                <c:pt idx="375">
                  <c:v>39608</c:v>
                </c:pt>
                <c:pt idx="376">
                  <c:v>39609</c:v>
                </c:pt>
                <c:pt idx="377">
                  <c:v>39610</c:v>
                </c:pt>
                <c:pt idx="378">
                  <c:v>39611</c:v>
                </c:pt>
                <c:pt idx="379">
                  <c:v>39612</c:v>
                </c:pt>
                <c:pt idx="380">
                  <c:v>39615</c:v>
                </c:pt>
                <c:pt idx="381">
                  <c:v>39616</c:v>
                </c:pt>
                <c:pt idx="382">
                  <c:v>39617</c:v>
                </c:pt>
                <c:pt idx="383">
                  <c:v>39618</c:v>
                </c:pt>
                <c:pt idx="384">
                  <c:v>39619</c:v>
                </c:pt>
                <c:pt idx="385">
                  <c:v>39622</c:v>
                </c:pt>
                <c:pt idx="386">
                  <c:v>39623</c:v>
                </c:pt>
                <c:pt idx="387">
                  <c:v>39624</c:v>
                </c:pt>
                <c:pt idx="388">
                  <c:v>39625</c:v>
                </c:pt>
                <c:pt idx="389">
                  <c:v>39626</c:v>
                </c:pt>
                <c:pt idx="390">
                  <c:v>39629</c:v>
                </c:pt>
                <c:pt idx="391">
                  <c:v>39630</c:v>
                </c:pt>
                <c:pt idx="392">
                  <c:v>39631</c:v>
                </c:pt>
                <c:pt idx="393">
                  <c:v>39632</c:v>
                </c:pt>
                <c:pt idx="394">
                  <c:v>39633</c:v>
                </c:pt>
                <c:pt idx="395">
                  <c:v>39636</c:v>
                </c:pt>
                <c:pt idx="396">
                  <c:v>39637</c:v>
                </c:pt>
                <c:pt idx="397">
                  <c:v>39638</c:v>
                </c:pt>
                <c:pt idx="398">
                  <c:v>39639</c:v>
                </c:pt>
                <c:pt idx="399">
                  <c:v>39640</c:v>
                </c:pt>
                <c:pt idx="400">
                  <c:v>39643</c:v>
                </c:pt>
                <c:pt idx="401">
                  <c:v>39644</c:v>
                </c:pt>
                <c:pt idx="402">
                  <c:v>39645</c:v>
                </c:pt>
                <c:pt idx="403">
                  <c:v>39646</c:v>
                </c:pt>
                <c:pt idx="404">
                  <c:v>39647</c:v>
                </c:pt>
                <c:pt idx="405">
                  <c:v>39650</c:v>
                </c:pt>
                <c:pt idx="406">
                  <c:v>39651</c:v>
                </c:pt>
                <c:pt idx="407">
                  <c:v>39652</c:v>
                </c:pt>
                <c:pt idx="408">
                  <c:v>39653</c:v>
                </c:pt>
                <c:pt idx="409">
                  <c:v>39654</c:v>
                </c:pt>
                <c:pt idx="410">
                  <c:v>39657</c:v>
                </c:pt>
                <c:pt idx="411">
                  <c:v>39658</c:v>
                </c:pt>
                <c:pt idx="412">
                  <c:v>39659</c:v>
                </c:pt>
                <c:pt idx="413">
                  <c:v>39660</c:v>
                </c:pt>
                <c:pt idx="414">
                  <c:v>39661</c:v>
                </c:pt>
                <c:pt idx="415">
                  <c:v>39664</c:v>
                </c:pt>
                <c:pt idx="416">
                  <c:v>39665</c:v>
                </c:pt>
                <c:pt idx="417">
                  <c:v>39666</c:v>
                </c:pt>
                <c:pt idx="418">
                  <c:v>39667</c:v>
                </c:pt>
                <c:pt idx="419">
                  <c:v>39668</c:v>
                </c:pt>
                <c:pt idx="420">
                  <c:v>39671</c:v>
                </c:pt>
                <c:pt idx="421">
                  <c:v>39672</c:v>
                </c:pt>
                <c:pt idx="422">
                  <c:v>39673</c:v>
                </c:pt>
                <c:pt idx="423">
                  <c:v>39674</c:v>
                </c:pt>
                <c:pt idx="424">
                  <c:v>39675</c:v>
                </c:pt>
                <c:pt idx="425">
                  <c:v>39678</c:v>
                </c:pt>
                <c:pt idx="426">
                  <c:v>39679</c:v>
                </c:pt>
                <c:pt idx="427">
                  <c:v>39680</c:v>
                </c:pt>
                <c:pt idx="428">
                  <c:v>39681</c:v>
                </c:pt>
                <c:pt idx="429">
                  <c:v>39682</c:v>
                </c:pt>
                <c:pt idx="430">
                  <c:v>39685</c:v>
                </c:pt>
                <c:pt idx="431">
                  <c:v>39686</c:v>
                </c:pt>
                <c:pt idx="432">
                  <c:v>39687</c:v>
                </c:pt>
                <c:pt idx="433">
                  <c:v>39688</c:v>
                </c:pt>
                <c:pt idx="434">
                  <c:v>39689</c:v>
                </c:pt>
                <c:pt idx="435">
                  <c:v>39692</c:v>
                </c:pt>
                <c:pt idx="436">
                  <c:v>39693</c:v>
                </c:pt>
                <c:pt idx="437">
                  <c:v>39694</c:v>
                </c:pt>
                <c:pt idx="438">
                  <c:v>39695</c:v>
                </c:pt>
                <c:pt idx="439">
                  <c:v>39696</c:v>
                </c:pt>
                <c:pt idx="440">
                  <c:v>39699</c:v>
                </c:pt>
                <c:pt idx="441">
                  <c:v>39700</c:v>
                </c:pt>
                <c:pt idx="442">
                  <c:v>39701</c:v>
                </c:pt>
                <c:pt idx="443">
                  <c:v>39702</c:v>
                </c:pt>
                <c:pt idx="444">
                  <c:v>39703</c:v>
                </c:pt>
                <c:pt idx="445">
                  <c:v>39706</c:v>
                </c:pt>
                <c:pt idx="446">
                  <c:v>39707</c:v>
                </c:pt>
                <c:pt idx="447">
                  <c:v>39708</c:v>
                </c:pt>
                <c:pt idx="448">
                  <c:v>39709</c:v>
                </c:pt>
                <c:pt idx="449">
                  <c:v>39710</c:v>
                </c:pt>
                <c:pt idx="450">
                  <c:v>39713</c:v>
                </c:pt>
                <c:pt idx="451">
                  <c:v>39714</c:v>
                </c:pt>
                <c:pt idx="452">
                  <c:v>39715</c:v>
                </c:pt>
                <c:pt idx="453">
                  <c:v>39716</c:v>
                </c:pt>
                <c:pt idx="454">
                  <c:v>39717</c:v>
                </c:pt>
                <c:pt idx="455">
                  <c:v>39720</c:v>
                </c:pt>
                <c:pt idx="456">
                  <c:v>39721</c:v>
                </c:pt>
                <c:pt idx="457">
                  <c:v>39722</c:v>
                </c:pt>
                <c:pt idx="458">
                  <c:v>39723</c:v>
                </c:pt>
                <c:pt idx="459">
                  <c:v>39724</c:v>
                </c:pt>
                <c:pt idx="460">
                  <c:v>39727</c:v>
                </c:pt>
                <c:pt idx="461">
                  <c:v>39728</c:v>
                </c:pt>
                <c:pt idx="462">
                  <c:v>39729</c:v>
                </c:pt>
                <c:pt idx="463">
                  <c:v>39730</c:v>
                </c:pt>
                <c:pt idx="464">
                  <c:v>39731</c:v>
                </c:pt>
                <c:pt idx="465">
                  <c:v>39734</c:v>
                </c:pt>
                <c:pt idx="466">
                  <c:v>39735</c:v>
                </c:pt>
                <c:pt idx="467">
                  <c:v>39736</c:v>
                </c:pt>
                <c:pt idx="468">
                  <c:v>39737</c:v>
                </c:pt>
                <c:pt idx="469">
                  <c:v>39738</c:v>
                </c:pt>
                <c:pt idx="470">
                  <c:v>39741</c:v>
                </c:pt>
                <c:pt idx="471">
                  <c:v>39742</c:v>
                </c:pt>
                <c:pt idx="472">
                  <c:v>39743</c:v>
                </c:pt>
                <c:pt idx="473">
                  <c:v>39744</c:v>
                </c:pt>
                <c:pt idx="474">
                  <c:v>39745</c:v>
                </c:pt>
                <c:pt idx="475">
                  <c:v>39748</c:v>
                </c:pt>
                <c:pt idx="476">
                  <c:v>39749</c:v>
                </c:pt>
                <c:pt idx="477">
                  <c:v>39750</c:v>
                </c:pt>
                <c:pt idx="478">
                  <c:v>39751</c:v>
                </c:pt>
                <c:pt idx="479">
                  <c:v>39752</c:v>
                </c:pt>
                <c:pt idx="480">
                  <c:v>39755</c:v>
                </c:pt>
                <c:pt idx="481">
                  <c:v>39756</c:v>
                </c:pt>
                <c:pt idx="482">
                  <c:v>39757</c:v>
                </c:pt>
                <c:pt idx="483">
                  <c:v>39758</c:v>
                </c:pt>
                <c:pt idx="484">
                  <c:v>39759</c:v>
                </c:pt>
                <c:pt idx="485">
                  <c:v>39762</c:v>
                </c:pt>
                <c:pt idx="486">
                  <c:v>39763</c:v>
                </c:pt>
                <c:pt idx="487">
                  <c:v>39764</c:v>
                </c:pt>
                <c:pt idx="488">
                  <c:v>39765</c:v>
                </c:pt>
                <c:pt idx="489">
                  <c:v>39766</c:v>
                </c:pt>
                <c:pt idx="490">
                  <c:v>39769</c:v>
                </c:pt>
                <c:pt idx="491">
                  <c:v>39770</c:v>
                </c:pt>
                <c:pt idx="492">
                  <c:v>39771</c:v>
                </c:pt>
                <c:pt idx="493">
                  <c:v>39772</c:v>
                </c:pt>
                <c:pt idx="494">
                  <c:v>39773</c:v>
                </c:pt>
                <c:pt idx="495">
                  <c:v>39776</c:v>
                </c:pt>
                <c:pt idx="496">
                  <c:v>39777</c:v>
                </c:pt>
                <c:pt idx="497">
                  <c:v>39778</c:v>
                </c:pt>
                <c:pt idx="498">
                  <c:v>39779</c:v>
                </c:pt>
                <c:pt idx="499">
                  <c:v>39780</c:v>
                </c:pt>
                <c:pt idx="500">
                  <c:v>39783</c:v>
                </c:pt>
                <c:pt idx="501">
                  <c:v>39784</c:v>
                </c:pt>
                <c:pt idx="502">
                  <c:v>39785</c:v>
                </c:pt>
                <c:pt idx="503">
                  <c:v>39786</c:v>
                </c:pt>
                <c:pt idx="504">
                  <c:v>39787</c:v>
                </c:pt>
                <c:pt idx="505">
                  <c:v>39790</c:v>
                </c:pt>
                <c:pt idx="506">
                  <c:v>39791</c:v>
                </c:pt>
                <c:pt idx="507">
                  <c:v>39792</c:v>
                </c:pt>
                <c:pt idx="508">
                  <c:v>39793</c:v>
                </c:pt>
                <c:pt idx="509">
                  <c:v>39794</c:v>
                </c:pt>
                <c:pt idx="510">
                  <c:v>39797</c:v>
                </c:pt>
                <c:pt idx="511">
                  <c:v>39798</c:v>
                </c:pt>
                <c:pt idx="512">
                  <c:v>39799</c:v>
                </c:pt>
                <c:pt idx="513">
                  <c:v>39800</c:v>
                </c:pt>
                <c:pt idx="514">
                  <c:v>39801</c:v>
                </c:pt>
                <c:pt idx="515">
                  <c:v>39804</c:v>
                </c:pt>
                <c:pt idx="516">
                  <c:v>39805</c:v>
                </c:pt>
                <c:pt idx="517">
                  <c:v>39806</c:v>
                </c:pt>
                <c:pt idx="518">
                  <c:v>39807</c:v>
                </c:pt>
                <c:pt idx="519">
                  <c:v>39808</c:v>
                </c:pt>
                <c:pt idx="520">
                  <c:v>39811</c:v>
                </c:pt>
                <c:pt idx="521">
                  <c:v>39812</c:v>
                </c:pt>
                <c:pt idx="522">
                  <c:v>39813</c:v>
                </c:pt>
                <c:pt idx="523">
                  <c:v>39814</c:v>
                </c:pt>
                <c:pt idx="524">
                  <c:v>39815</c:v>
                </c:pt>
                <c:pt idx="525">
                  <c:v>39818</c:v>
                </c:pt>
                <c:pt idx="526">
                  <c:v>39819</c:v>
                </c:pt>
                <c:pt idx="527">
                  <c:v>39820</c:v>
                </c:pt>
                <c:pt idx="528">
                  <c:v>39821</c:v>
                </c:pt>
                <c:pt idx="529">
                  <c:v>39822</c:v>
                </c:pt>
                <c:pt idx="530">
                  <c:v>39825</c:v>
                </c:pt>
                <c:pt idx="531">
                  <c:v>39826</c:v>
                </c:pt>
                <c:pt idx="532">
                  <c:v>39827</c:v>
                </c:pt>
                <c:pt idx="533">
                  <c:v>39828</c:v>
                </c:pt>
                <c:pt idx="534">
                  <c:v>39829</c:v>
                </c:pt>
                <c:pt idx="535">
                  <c:v>39832</c:v>
                </c:pt>
                <c:pt idx="536">
                  <c:v>39833</c:v>
                </c:pt>
                <c:pt idx="537">
                  <c:v>39834</c:v>
                </c:pt>
                <c:pt idx="538">
                  <c:v>39835</c:v>
                </c:pt>
                <c:pt idx="539">
                  <c:v>39836</c:v>
                </c:pt>
                <c:pt idx="540">
                  <c:v>39839</c:v>
                </c:pt>
                <c:pt idx="541">
                  <c:v>39840</c:v>
                </c:pt>
                <c:pt idx="542">
                  <c:v>39841</c:v>
                </c:pt>
                <c:pt idx="543">
                  <c:v>39842</c:v>
                </c:pt>
                <c:pt idx="544">
                  <c:v>39843</c:v>
                </c:pt>
                <c:pt idx="545">
                  <c:v>39846</c:v>
                </c:pt>
                <c:pt idx="546">
                  <c:v>39847</c:v>
                </c:pt>
                <c:pt idx="547">
                  <c:v>39848</c:v>
                </c:pt>
                <c:pt idx="548">
                  <c:v>39849</c:v>
                </c:pt>
                <c:pt idx="549">
                  <c:v>39850</c:v>
                </c:pt>
                <c:pt idx="550">
                  <c:v>39853</c:v>
                </c:pt>
                <c:pt idx="551">
                  <c:v>39854</c:v>
                </c:pt>
                <c:pt idx="552">
                  <c:v>39855</c:v>
                </c:pt>
                <c:pt idx="553">
                  <c:v>39856</c:v>
                </c:pt>
                <c:pt idx="554">
                  <c:v>39857</c:v>
                </c:pt>
                <c:pt idx="555">
                  <c:v>39860</c:v>
                </c:pt>
                <c:pt idx="556">
                  <c:v>39861</c:v>
                </c:pt>
                <c:pt idx="557">
                  <c:v>39862</c:v>
                </c:pt>
                <c:pt idx="558">
                  <c:v>39863</c:v>
                </c:pt>
                <c:pt idx="559">
                  <c:v>39864</c:v>
                </c:pt>
                <c:pt idx="560">
                  <c:v>39867</c:v>
                </c:pt>
                <c:pt idx="561">
                  <c:v>39868</c:v>
                </c:pt>
                <c:pt idx="562">
                  <c:v>39869</c:v>
                </c:pt>
                <c:pt idx="563">
                  <c:v>39870</c:v>
                </c:pt>
                <c:pt idx="564">
                  <c:v>39871</c:v>
                </c:pt>
                <c:pt idx="565">
                  <c:v>39874</c:v>
                </c:pt>
                <c:pt idx="566">
                  <c:v>39875</c:v>
                </c:pt>
                <c:pt idx="567">
                  <c:v>39876</c:v>
                </c:pt>
                <c:pt idx="568">
                  <c:v>39877</c:v>
                </c:pt>
                <c:pt idx="569">
                  <c:v>39878</c:v>
                </c:pt>
                <c:pt idx="570">
                  <c:v>39881</c:v>
                </c:pt>
                <c:pt idx="571">
                  <c:v>39882</c:v>
                </c:pt>
                <c:pt idx="572">
                  <c:v>39883</c:v>
                </c:pt>
                <c:pt idx="573">
                  <c:v>39884</c:v>
                </c:pt>
                <c:pt idx="574">
                  <c:v>39885</c:v>
                </c:pt>
                <c:pt idx="575">
                  <c:v>39888</c:v>
                </c:pt>
                <c:pt idx="576">
                  <c:v>39889</c:v>
                </c:pt>
                <c:pt idx="577">
                  <c:v>39890</c:v>
                </c:pt>
                <c:pt idx="578">
                  <c:v>39891</c:v>
                </c:pt>
                <c:pt idx="579">
                  <c:v>39892</c:v>
                </c:pt>
                <c:pt idx="580">
                  <c:v>39895</c:v>
                </c:pt>
                <c:pt idx="581">
                  <c:v>39896</c:v>
                </c:pt>
                <c:pt idx="582">
                  <c:v>39897</c:v>
                </c:pt>
                <c:pt idx="583">
                  <c:v>39898</c:v>
                </c:pt>
                <c:pt idx="584">
                  <c:v>39899</c:v>
                </c:pt>
                <c:pt idx="585">
                  <c:v>39902</c:v>
                </c:pt>
                <c:pt idx="586">
                  <c:v>39903</c:v>
                </c:pt>
                <c:pt idx="587">
                  <c:v>39904</c:v>
                </c:pt>
                <c:pt idx="588">
                  <c:v>39905</c:v>
                </c:pt>
                <c:pt idx="589">
                  <c:v>39906</c:v>
                </c:pt>
                <c:pt idx="590">
                  <c:v>39909</c:v>
                </c:pt>
                <c:pt idx="591">
                  <c:v>39910</c:v>
                </c:pt>
                <c:pt idx="592">
                  <c:v>39911</c:v>
                </c:pt>
                <c:pt idx="593">
                  <c:v>39912</c:v>
                </c:pt>
                <c:pt idx="594">
                  <c:v>39913</c:v>
                </c:pt>
                <c:pt idx="595">
                  <c:v>39916</c:v>
                </c:pt>
                <c:pt idx="596">
                  <c:v>39917</c:v>
                </c:pt>
                <c:pt idx="597">
                  <c:v>39918</c:v>
                </c:pt>
                <c:pt idx="598">
                  <c:v>39919</c:v>
                </c:pt>
                <c:pt idx="599">
                  <c:v>39920</c:v>
                </c:pt>
                <c:pt idx="600">
                  <c:v>39923</c:v>
                </c:pt>
                <c:pt idx="601">
                  <c:v>39924</c:v>
                </c:pt>
                <c:pt idx="602">
                  <c:v>39925</c:v>
                </c:pt>
                <c:pt idx="603">
                  <c:v>39926</c:v>
                </c:pt>
                <c:pt idx="604">
                  <c:v>39927</c:v>
                </c:pt>
                <c:pt idx="605">
                  <c:v>39930</c:v>
                </c:pt>
                <c:pt idx="606">
                  <c:v>39931</c:v>
                </c:pt>
                <c:pt idx="607">
                  <c:v>39932</c:v>
                </c:pt>
                <c:pt idx="608">
                  <c:v>39933</c:v>
                </c:pt>
                <c:pt idx="609">
                  <c:v>39934</c:v>
                </c:pt>
                <c:pt idx="610">
                  <c:v>39937</c:v>
                </c:pt>
                <c:pt idx="611">
                  <c:v>39938</c:v>
                </c:pt>
                <c:pt idx="612">
                  <c:v>39939</c:v>
                </c:pt>
                <c:pt idx="613">
                  <c:v>39940</c:v>
                </c:pt>
                <c:pt idx="614">
                  <c:v>39941</c:v>
                </c:pt>
                <c:pt idx="615">
                  <c:v>39944</c:v>
                </c:pt>
                <c:pt idx="616">
                  <c:v>39945</c:v>
                </c:pt>
                <c:pt idx="617">
                  <c:v>39946</c:v>
                </c:pt>
                <c:pt idx="618">
                  <c:v>39947</c:v>
                </c:pt>
                <c:pt idx="619">
                  <c:v>39948</c:v>
                </c:pt>
                <c:pt idx="620">
                  <c:v>39951</c:v>
                </c:pt>
                <c:pt idx="621">
                  <c:v>39952</c:v>
                </c:pt>
                <c:pt idx="622">
                  <c:v>39953</c:v>
                </c:pt>
                <c:pt idx="623">
                  <c:v>39954</c:v>
                </c:pt>
                <c:pt idx="624">
                  <c:v>39955</c:v>
                </c:pt>
                <c:pt idx="625">
                  <c:v>39958</c:v>
                </c:pt>
                <c:pt idx="626">
                  <c:v>39959</c:v>
                </c:pt>
                <c:pt idx="627">
                  <c:v>39960</c:v>
                </c:pt>
                <c:pt idx="628">
                  <c:v>39961</c:v>
                </c:pt>
                <c:pt idx="629">
                  <c:v>39962</c:v>
                </c:pt>
                <c:pt idx="630">
                  <c:v>39965</c:v>
                </c:pt>
                <c:pt idx="631">
                  <c:v>39966</c:v>
                </c:pt>
                <c:pt idx="632">
                  <c:v>39967</c:v>
                </c:pt>
                <c:pt idx="633">
                  <c:v>39968</c:v>
                </c:pt>
                <c:pt idx="634">
                  <c:v>39969</c:v>
                </c:pt>
                <c:pt idx="635">
                  <c:v>39972</c:v>
                </c:pt>
                <c:pt idx="636">
                  <c:v>39973</c:v>
                </c:pt>
                <c:pt idx="637">
                  <c:v>39974</c:v>
                </c:pt>
                <c:pt idx="638">
                  <c:v>39975</c:v>
                </c:pt>
                <c:pt idx="639">
                  <c:v>39976</c:v>
                </c:pt>
                <c:pt idx="640">
                  <c:v>39979</c:v>
                </c:pt>
                <c:pt idx="641">
                  <c:v>39980</c:v>
                </c:pt>
                <c:pt idx="642">
                  <c:v>39981</c:v>
                </c:pt>
                <c:pt idx="643">
                  <c:v>39982</c:v>
                </c:pt>
                <c:pt idx="644">
                  <c:v>39983</c:v>
                </c:pt>
                <c:pt idx="645">
                  <c:v>39986</c:v>
                </c:pt>
                <c:pt idx="646">
                  <c:v>39987</c:v>
                </c:pt>
                <c:pt idx="647">
                  <c:v>39988</c:v>
                </c:pt>
                <c:pt idx="648">
                  <c:v>39989</c:v>
                </c:pt>
                <c:pt idx="649">
                  <c:v>39990</c:v>
                </c:pt>
                <c:pt idx="650">
                  <c:v>39993</c:v>
                </c:pt>
                <c:pt idx="651">
                  <c:v>39994</c:v>
                </c:pt>
                <c:pt idx="652">
                  <c:v>39995</c:v>
                </c:pt>
                <c:pt idx="653">
                  <c:v>39996</c:v>
                </c:pt>
                <c:pt idx="654">
                  <c:v>39997</c:v>
                </c:pt>
                <c:pt idx="655">
                  <c:v>40000</c:v>
                </c:pt>
                <c:pt idx="656">
                  <c:v>40001</c:v>
                </c:pt>
                <c:pt idx="657">
                  <c:v>40002</c:v>
                </c:pt>
                <c:pt idx="658">
                  <c:v>40003</c:v>
                </c:pt>
                <c:pt idx="659">
                  <c:v>40004</c:v>
                </c:pt>
                <c:pt idx="660">
                  <c:v>40007</c:v>
                </c:pt>
                <c:pt idx="661">
                  <c:v>40008</c:v>
                </c:pt>
                <c:pt idx="662">
                  <c:v>40009</c:v>
                </c:pt>
                <c:pt idx="663">
                  <c:v>40010</c:v>
                </c:pt>
                <c:pt idx="664">
                  <c:v>40011</c:v>
                </c:pt>
                <c:pt idx="665">
                  <c:v>40014</c:v>
                </c:pt>
                <c:pt idx="666">
                  <c:v>40015</c:v>
                </c:pt>
                <c:pt idx="667">
                  <c:v>40016</c:v>
                </c:pt>
                <c:pt idx="668">
                  <c:v>40017</c:v>
                </c:pt>
                <c:pt idx="669">
                  <c:v>40018</c:v>
                </c:pt>
                <c:pt idx="670">
                  <c:v>40021</c:v>
                </c:pt>
                <c:pt idx="671">
                  <c:v>40022</c:v>
                </c:pt>
                <c:pt idx="672">
                  <c:v>40023</c:v>
                </c:pt>
                <c:pt idx="673">
                  <c:v>40024</c:v>
                </c:pt>
                <c:pt idx="674">
                  <c:v>40025</c:v>
                </c:pt>
                <c:pt idx="675">
                  <c:v>40028</c:v>
                </c:pt>
                <c:pt idx="676">
                  <c:v>40029</c:v>
                </c:pt>
                <c:pt idx="677">
                  <c:v>40030</c:v>
                </c:pt>
                <c:pt idx="678">
                  <c:v>40031</c:v>
                </c:pt>
                <c:pt idx="679">
                  <c:v>40032</c:v>
                </c:pt>
                <c:pt idx="680">
                  <c:v>40035</c:v>
                </c:pt>
                <c:pt idx="681">
                  <c:v>40036</c:v>
                </c:pt>
                <c:pt idx="682">
                  <c:v>40037</c:v>
                </c:pt>
                <c:pt idx="683">
                  <c:v>40038</c:v>
                </c:pt>
                <c:pt idx="684">
                  <c:v>40039</c:v>
                </c:pt>
                <c:pt idx="685">
                  <c:v>40042</c:v>
                </c:pt>
                <c:pt idx="686">
                  <c:v>40043</c:v>
                </c:pt>
                <c:pt idx="687">
                  <c:v>40044</c:v>
                </c:pt>
                <c:pt idx="688">
                  <c:v>40045</c:v>
                </c:pt>
                <c:pt idx="689">
                  <c:v>40046</c:v>
                </c:pt>
                <c:pt idx="690">
                  <c:v>40049</c:v>
                </c:pt>
                <c:pt idx="691">
                  <c:v>40050</c:v>
                </c:pt>
                <c:pt idx="692">
                  <c:v>40051</c:v>
                </c:pt>
                <c:pt idx="693">
                  <c:v>40052</c:v>
                </c:pt>
                <c:pt idx="694">
                  <c:v>40053</c:v>
                </c:pt>
                <c:pt idx="695">
                  <c:v>40056</c:v>
                </c:pt>
                <c:pt idx="696">
                  <c:v>40057</c:v>
                </c:pt>
                <c:pt idx="697">
                  <c:v>40058</c:v>
                </c:pt>
                <c:pt idx="698">
                  <c:v>40059</c:v>
                </c:pt>
                <c:pt idx="699">
                  <c:v>40060</c:v>
                </c:pt>
                <c:pt idx="700">
                  <c:v>40063</c:v>
                </c:pt>
                <c:pt idx="701">
                  <c:v>40064</c:v>
                </c:pt>
                <c:pt idx="702">
                  <c:v>40065</c:v>
                </c:pt>
                <c:pt idx="703">
                  <c:v>40066</c:v>
                </c:pt>
                <c:pt idx="704">
                  <c:v>40067</c:v>
                </c:pt>
                <c:pt idx="705">
                  <c:v>40070</c:v>
                </c:pt>
                <c:pt idx="706">
                  <c:v>40071</c:v>
                </c:pt>
                <c:pt idx="707">
                  <c:v>40072</c:v>
                </c:pt>
                <c:pt idx="708">
                  <c:v>40073</c:v>
                </c:pt>
                <c:pt idx="709">
                  <c:v>40074</c:v>
                </c:pt>
                <c:pt idx="710">
                  <c:v>40077</c:v>
                </c:pt>
                <c:pt idx="711">
                  <c:v>40078</c:v>
                </c:pt>
                <c:pt idx="712">
                  <c:v>40079</c:v>
                </c:pt>
                <c:pt idx="713">
                  <c:v>40080</c:v>
                </c:pt>
                <c:pt idx="714">
                  <c:v>40081</c:v>
                </c:pt>
                <c:pt idx="715">
                  <c:v>40084</c:v>
                </c:pt>
                <c:pt idx="716">
                  <c:v>40085</c:v>
                </c:pt>
                <c:pt idx="717">
                  <c:v>40086</c:v>
                </c:pt>
                <c:pt idx="718">
                  <c:v>40087</c:v>
                </c:pt>
                <c:pt idx="719">
                  <c:v>40088</c:v>
                </c:pt>
                <c:pt idx="720">
                  <c:v>40091</c:v>
                </c:pt>
                <c:pt idx="721">
                  <c:v>40092</c:v>
                </c:pt>
                <c:pt idx="722">
                  <c:v>40093</c:v>
                </c:pt>
                <c:pt idx="723">
                  <c:v>40094</c:v>
                </c:pt>
                <c:pt idx="724">
                  <c:v>40095</c:v>
                </c:pt>
                <c:pt idx="725">
                  <c:v>40098</c:v>
                </c:pt>
                <c:pt idx="726">
                  <c:v>40099</c:v>
                </c:pt>
                <c:pt idx="727">
                  <c:v>40100</c:v>
                </c:pt>
                <c:pt idx="728">
                  <c:v>40101</c:v>
                </c:pt>
                <c:pt idx="729">
                  <c:v>40102</c:v>
                </c:pt>
                <c:pt idx="730">
                  <c:v>40105</c:v>
                </c:pt>
                <c:pt idx="731">
                  <c:v>40106</c:v>
                </c:pt>
                <c:pt idx="732">
                  <c:v>40107</c:v>
                </c:pt>
                <c:pt idx="733">
                  <c:v>40108</c:v>
                </c:pt>
                <c:pt idx="734">
                  <c:v>40109</c:v>
                </c:pt>
                <c:pt idx="735">
                  <c:v>40112</c:v>
                </c:pt>
                <c:pt idx="736">
                  <c:v>40113</c:v>
                </c:pt>
                <c:pt idx="737">
                  <c:v>40114</c:v>
                </c:pt>
                <c:pt idx="738">
                  <c:v>40115</c:v>
                </c:pt>
                <c:pt idx="739">
                  <c:v>40116</c:v>
                </c:pt>
                <c:pt idx="740">
                  <c:v>40119</c:v>
                </c:pt>
                <c:pt idx="741">
                  <c:v>40120</c:v>
                </c:pt>
                <c:pt idx="742">
                  <c:v>40121</c:v>
                </c:pt>
                <c:pt idx="743">
                  <c:v>40122</c:v>
                </c:pt>
                <c:pt idx="744">
                  <c:v>40123</c:v>
                </c:pt>
                <c:pt idx="745">
                  <c:v>40126</c:v>
                </c:pt>
                <c:pt idx="746">
                  <c:v>40127</c:v>
                </c:pt>
                <c:pt idx="747">
                  <c:v>40128</c:v>
                </c:pt>
                <c:pt idx="748">
                  <c:v>40129</c:v>
                </c:pt>
                <c:pt idx="749">
                  <c:v>40130</c:v>
                </c:pt>
                <c:pt idx="750">
                  <c:v>40133</c:v>
                </c:pt>
                <c:pt idx="751">
                  <c:v>40134</c:v>
                </c:pt>
                <c:pt idx="752">
                  <c:v>40135</c:v>
                </c:pt>
                <c:pt idx="753">
                  <c:v>40136</c:v>
                </c:pt>
                <c:pt idx="754">
                  <c:v>40137</c:v>
                </c:pt>
                <c:pt idx="755">
                  <c:v>40140</c:v>
                </c:pt>
                <c:pt idx="756">
                  <c:v>40141</c:v>
                </c:pt>
                <c:pt idx="757">
                  <c:v>40142</c:v>
                </c:pt>
                <c:pt idx="758">
                  <c:v>40143</c:v>
                </c:pt>
                <c:pt idx="759">
                  <c:v>40144</c:v>
                </c:pt>
                <c:pt idx="760">
                  <c:v>40147</c:v>
                </c:pt>
                <c:pt idx="761">
                  <c:v>40148</c:v>
                </c:pt>
                <c:pt idx="762">
                  <c:v>40149</c:v>
                </c:pt>
                <c:pt idx="763">
                  <c:v>40150</c:v>
                </c:pt>
                <c:pt idx="764">
                  <c:v>40151</c:v>
                </c:pt>
                <c:pt idx="765">
                  <c:v>40154</c:v>
                </c:pt>
                <c:pt idx="766">
                  <c:v>40155</c:v>
                </c:pt>
                <c:pt idx="767">
                  <c:v>40156</c:v>
                </c:pt>
                <c:pt idx="768">
                  <c:v>40157</c:v>
                </c:pt>
                <c:pt idx="769">
                  <c:v>40158</c:v>
                </c:pt>
                <c:pt idx="770">
                  <c:v>40161</c:v>
                </c:pt>
                <c:pt idx="771">
                  <c:v>40162</c:v>
                </c:pt>
                <c:pt idx="772">
                  <c:v>40163</c:v>
                </c:pt>
                <c:pt idx="773">
                  <c:v>40164</c:v>
                </c:pt>
                <c:pt idx="774">
                  <c:v>40165</c:v>
                </c:pt>
                <c:pt idx="775">
                  <c:v>40168</c:v>
                </c:pt>
                <c:pt idx="776">
                  <c:v>40169</c:v>
                </c:pt>
                <c:pt idx="777">
                  <c:v>40170</c:v>
                </c:pt>
                <c:pt idx="778">
                  <c:v>40171</c:v>
                </c:pt>
                <c:pt idx="779">
                  <c:v>40172</c:v>
                </c:pt>
                <c:pt idx="780">
                  <c:v>40175</c:v>
                </c:pt>
                <c:pt idx="781">
                  <c:v>40176</c:v>
                </c:pt>
                <c:pt idx="782">
                  <c:v>40177</c:v>
                </c:pt>
                <c:pt idx="783">
                  <c:v>40178</c:v>
                </c:pt>
                <c:pt idx="784">
                  <c:v>40179</c:v>
                </c:pt>
                <c:pt idx="785">
                  <c:v>40182</c:v>
                </c:pt>
                <c:pt idx="786">
                  <c:v>40183</c:v>
                </c:pt>
                <c:pt idx="787">
                  <c:v>40184</c:v>
                </c:pt>
                <c:pt idx="788">
                  <c:v>40185</c:v>
                </c:pt>
                <c:pt idx="789">
                  <c:v>40186</c:v>
                </c:pt>
                <c:pt idx="790">
                  <c:v>40189</c:v>
                </c:pt>
                <c:pt idx="791">
                  <c:v>40190</c:v>
                </c:pt>
                <c:pt idx="792">
                  <c:v>40191</c:v>
                </c:pt>
                <c:pt idx="793">
                  <c:v>40192</c:v>
                </c:pt>
                <c:pt idx="794">
                  <c:v>40193</c:v>
                </c:pt>
                <c:pt idx="795">
                  <c:v>40196</c:v>
                </c:pt>
                <c:pt idx="796">
                  <c:v>40197</c:v>
                </c:pt>
                <c:pt idx="797">
                  <c:v>40198</c:v>
                </c:pt>
                <c:pt idx="798">
                  <c:v>40199</c:v>
                </c:pt>
                <c:pt idx="799">
                  <c:v>40200</c:v>
                </c:pt>
                <c:pt idx="800">
                  <c:v>40203</c:v>
                </c:pt>
                <c:pt idx="801">
                  <c:v>40204</c:v>
                </c:pt>
                <c:pt idx="802">
                  <c:v>40205</c:v>
                </c:pt>
                <c:pt idx="803">
                  <c:v>40206</c:v>
                </c:pt>
                <c:pt idx="804">
                  <c:v>40207</c:v>
                </c:pt>
                <c:pt idx="805">
                  <c:v>40210</c:v>
                </c:pt>
                <c:pt idx="806">
                  <c:v>40211</c:v>
                </c:pt>
                <c:pt idx="807">
                  <c:v>40212</c:v>
                </c:pt>
                <c:pt idx="808">
                  <c:v>40213</c:v>
                </c:pt>
                <c:pt idx="809">
                  <c:v>40214</c:v>
                </c:pt>
                <c:pt idx="810">
                  <c:v>40217</c:v>
                </c:pt>
                <c:pt idx="811">
                  <c:v>40218</c:v>
                </c:pt>
                <c:pt idx="812">
                  <c:v>40219</c:v>
                </c:pt>
                <c:pt idx="813">
                  <c:v>40220</c:v>
                </c:pt>
                <c:pt idx="814">
                  <c:v>40221</c:v>
                </c:pt>
                <c:pt idx="815">
                  <c:v>40224</c:v>
                </c:pt>
                <c:pt idx="816">
                  <c:v>40225</c:v>
                </c:pt>
                <c:pt idx="817">
                  <c:v>40226</c:v>
                </c:pt>
                <c:pt idx="818">
                  <c:v>40227</c:v>
                </c:pt>
                <c:pt idx="819">
                  <c:v>40228</c:v>
                </c:pt>
                <c:pt idx="820">
                  <c:v>40231</c:v>
                </c:pt>
                <c:pt idx="821">
                  <c:v>40232</c:v>
                </c:pt>
                <c:pt idx="822">
                  <c:v>40233</c:v>
                </c:pt>
                <c:pt idx="823">
                  <c:v>40234</c:v>
                </c:pt>
                <c:pt idx="824">
                  <c:v>40235</c:v>
                </c:pt>
                <c:pt idx="825">
                  <c:v>40238</c:v>
                </c:pt>
                <c:pt idx="826">
                  <c:v>40239</c:v>
                </c:pt>
                <c:pt idx="827">
                  <c:v>40240</c:v>
                </c:pt>
                <c:pt idx="828">
                  <c:v>40241</c:v>
                </c:pt>
                <c:pt idx="829">
                  <c:v>40242</c:v>
                </c:pt>
                <c:pt idx="830">
                  <c:v>40245</c:v>
                </c:pt>
                <c:pt idx="831">
                  <c:v>40246</c:v>
                </c:pt>
                <c:pt idx="832">
                  <c:v>40247</c:v>
                </c:pt>
                <c:pt idx="833">
                  <c:v>40248</c:v>
                </c:pt>
                <c:pt idx="834">
                  <c:v>40249</c:v>
                </c:pt>
                <c:pt idx="835">
                  <c:v>40252</c:v>
                </c:pt>
                <c:pt idx="836">
                  <c:v>40253</c:v>
                </c:pt>
                <c:pt idx="837">
                  <c:v>40254</c:v>
                </c:pt>
                <c:pt idx="838">
                  <c:v>40255</c:v>
                </c:pt>
                <c:pt idx="839">
                  <c:v>40256</c:v>
                </c:pt>
                <c:pt idx="840">
                  <c:v>40259</c:v>
                </c:pt>
                <c:pt idx="841">
                  <c:v>40260</c:v>
                </c:pt>
                <c:pt idx="842">
                  <c:v>40261</c:v>
                </c:pt>
                <c:pt idx="843">
                  <c:v>40262</c:v>
                </c:pt>
                <c:pt idx="844">
                  <c:v>40263</c:v>
                </c:pt>
                <c:pt idx="845">
                  <c:v>40266</c:v>
                </c:pt>
                <c:pt idx="846">
                  <c:v>40267</c:v>
                </c:pt>
                <c:pt idx="847">
                  <c:v>40268</c:v>
                </c:pt>
                <c:pt idx="848">
                  <c:v>40269</c:v>
                </c:pt>
                <c:pt idx="849">
                  <c:v>40270</c:v>
                </c:pt>
                <c:pt idx="850">
                  <c:v>40273</c:v>
                </c:pt>
                <c:pt idx="851">
                  <c:v>40274</c:v>
                </c:pt>
                <c:pt idx="852">
                  <c:v>40275</c:v>
                </c:pt>
                <c:pt idx="853">
                  <c:v>40276</c:v>
                </c:pt>
                <c:pt idx="854">
                  <c:v>40277</c:v>
                </c:pt>
                <c:pt idx="855">
                  <c:v>40280</c:v>
                </c:pt>
                <c:pt idx="856">
                  <c:v>40281</c:v>
                </c:pt>
                <c:pt idx="857">
                  <c:v>40282</c:v>
                </c:pt>
                <c:pt idx="858">
                  <c:v>40283</c:v>
                </c:pt>
                <c:pt idx="859">
                  <c:v>40284</c:v>
                </c:pt>
                <c:pt idx="860">
                  <c:v>40287</c:v>
                </c:pt>
                <c:pt idx="861">
                  <c:v>40288</c:v>
                </c:pt>
                <c:pt idx="862">
                  <c:v>40289</c:v>
                </c:pt>
                <c:pt idx="863">
                  <c:v>40290</c:v>
                </c:pt>
                <c:pt idx="864">
                  <c:v>40291</c:v>
                </c:pt>
                <c:pt idx="865">
                  <c:v>40294</c:v>
                </c:pt>
                <c:pt idx="866">
                  <c:v>40295</c:v>
                </c:pt>
                <c:pt idx="867">
                  <c:v>40296</c:v>
                </c:pt>
                <c:pt idx="868">
                  <c:v>40297</c:v>
                </c:pt>
                <c:pt idx="869">
                  <c:v>40298</c:v>
                </c:pt>
                <c:pt idx="870">
                  <c:v>40301</c:v>
                </c:pt>
                <c:pt idx="871">
                  <c:v>40302</c:v>
                </c:pt>
                <c:pt idx="872">
                  <c:v>40303</c:v>
                </c:pt>
                <c:pt idx="873">
                  <c:v>40304</c:v>
                </c:pt>
                <c:pt idx="874">
                  <c:v>40305</c:v>
                </c:pt>
                <c:pt idx="875">
                  <c:v>40308</c:v>
                </c:pt>
                <c:pt idx="876">
                  <c:v>40309</c:v>
                </c:pt>
                <c:pt idx="877">
                  <c:v>40310</c:v>
                </c:pt>
                <c:pt idx="878">
                  <c:v>40311</c:v>
                </c:pt>
                <c:pt idx="879">
                  <c:v>40312</c:v>
                </c:pt>
                <c:pt idx="880">
                  <c:v>40315</c:v>
                </c:pt>
                <c:pt idx="881">
                  <c:v>40316</c:v>
                </c:pt>
                <c:pt idx="882">
                  <c:v>40317</c:v>
                </c:pt>
                <c:pt idx="883">
                  <c:v>40318</c:v>
                </c:pt>
                <c:pt idx="884">
                  <c:v>40319</c:v>
                </c:pt>
                <c:pt idx="885">
                  <c:v>40322</c:v>
                </c:pt>
                <c:pt idx="886">
                  <c:v>40323</c:v>
                </c:pt>
                <c:pt idx="887">
                  <c:v>40324</c:v>
                </c:pt>
                <c:pt idx="888">
                  <c:v>40325</c:v>
                </c:pt>
                <c:pt idx="889">
                  <c:v>40326</c:v>
                </c:pt>
                <c:pt idx="890">
                  <c:v>40329</c:v>
                </c:pt>
                <c:pt idx="891">
                  <c:v>40330</c:v>
                </c:pt>
                <c:pt idx="892">
                  <c:v>40331</c:v>
                </c:pt>
                <c:pt idx="893">
                  <c:v>40332</c:v>
                </c:pt>
                <c:pt idx="894">
                  <c:v>40333</c:v>
                </c:pt>
                <c:pt idx="895">
                  <c:v>40336</c:v>
                </c:pt>
                <c:pt idx="896">
                  <c:v>40337</c:v>
                </c:pt>
                <c:pt idx="897">
                  <c:v>40338</c:v>
                </c:pt>
                <c:pt idx="898">
                  <c:v>40339</c:v>
                </c:pt>
                <c:pt idx="899">
                  <c:v>40340</c:v>
                </c:pt>
                <c:pt idx="900">
                  <c:v>40343</c:v>
                </c:pt>
                <c:pt idx="901">
                  <c:v>40344</c:v>
                </c:pt>
                <c:pt idx="902">
                  <c:v>40345</c:v>
                </c:pt>
                <c:pt idx="903">
                  <c:v>40346</c:v>
                </c:pt>
                <c:pt idx="904">
                  <c:v>40347</c:v>
                </c:pt>
                <c:pt idx="905">
                  <c:v>40350</c:v>
                </c:pt>
                <c:pt idx="906">
                  <c:v>40351</c:v>
                </c:pt>
                <c:pt idx="907">
                  <c:v>40352</c:v>
                </c:pt>
                <c:pt idx="908">
                  <c:v>40353</c:v>
                </c:pt>
                <c:pt idx="909">
                  <c:v>40354</c:v>
                </c:pt>
                <c:pt idx="910">
                  <c:v>40357</c:v>
                </c:pt>
                <c:pt idx="911">
                  <c:v>40358</c:v>
                </c:pt>
                <c:pt idx="912">
                  <c:v>40359</c:v>
                </c:pt>
                <c:pt idx="913">
                  <c:v>40360</c:v>
                </c:pt>
                <c:pt idx="914">
                  <c:v>40361</c:v>
                </c:pt>
                <c:pt idx="915">
                  <c:v>40364</c:v>
                </c:pt>
                <c:pt idx="916">
                  <c:v>40365</c:v>
                </c:pt>
                <c:pt idx="917">
                  <c:v>40366</c:v>
                </c:pt>
                <c:pt idx="918">
                  <c:v>40367</c:v>
                </c:pt>
                <c:pt idx="919">
                  <c:v>40368</c:v>
                </c:pt>
                <c:pt idx="920">
                  <c:v>40371</c:v>
                </c:pt>
                <c:pt idx="921">
                  <c:v>40372</c:v>
                </c:pt>
                <c:pt idx="922">
                  <c:v>40373</c:v>
                </c:pt>
                <c:pt idx="923">
                  <c:v>40374</c:v>
                </c:pt>
                <c:pt idx="924">
                  <c:v>40375</c:v>
                </c:pt>
                <c:pt idx="925">
                  <c:v>40378</c:v>
                </c:pt>
                <c:pt idx="926">
                  <c:v>40379</c:v>
                </c:pt>
                <c:pt idx="927">
                  <c:v>40380</c:v>
                </c:pt>
                <c:pt idx="928">
                  <c:v>40381</c:v>
                </c:pt>
                <c:pt idx="929">
                  <c:v>40382</c:v>
                </c:pt>
                <c:pt idx="930">
                  <c:v>40385</c:v>
                </c:pt>
                <c:pt idx="931">
                  <c:v>40386</c:v>
                </c:pt>
                <c:pt idx="932">
                  <c:v>40387</c:v>
                </c:pt>
                <c:pt idx="933">
                  <c:v>40388</c:v>
                </c:pt>
                <c:pt idx="934">
                  <c:v>40389</c:v>
                </c:pt>
                <c:pt idx="935">
                  <c:v>40392</c:v>
                </c:pt>
                <c:pt idx="936">
                  <c:v>40393</c:v>
                </c:pt>
                <c:pt idx="937">
                  <c:v>40394</c:v>
                </c:pt>
                <c:pt idx="938">
                  <c:v>40395</c:v>
                </c:pt>
                <c:pt idx="939">
                  <c:v>40396</c:v>
                </c:pt>
                <c:pt idx="940">
                  <c:v>40399</c:v>
                </c:pt>
                <c:pt idx="941">
                  <c:v>40400</c:v>
                </c:pt>
                <c:pt idx="942">
                  <c:v>40401</c:v>
                </c:pt>
                <c:pt idx="943">
                  <c:v>40402</c:v>
                </c:pt>
                <c:pt idx="944">
                  <c:v>40403</c:v>
                </c:pt>
                <c:pt idx="945">
                  <c:v>40406</c:v>
                </c:pt>
                <c:pt idx="946">
                  <c:v>40407</c:v>
                </c:pt>
                <c:pt idx="947">
                  <c:v>40408</c:v>
                </c:pt>
                <c:pt idx="948">
                  <c:v>40409</c:v>
                </c:pt>
                <c:pt idx="949">
                  <c:v>40410</c:v>
                </c:pt>
                <c:pt idx="950">
                  <c:v>40413</c:v>
                </c:pt>
                <c:pt idx="951">
                  <c:v>40414</c:v>
                </c:pt>
                <c:pt idx="952">
                  <c:v>40415</c:v>
                </c:pt>
                <c:pt idx="953">
                  <c:v>40416</c:v>
                </c:pt>
                <c:pt idx="954">
                  <c:v>40417</c:v>
                </c:pt>
                <c:pt idx="955">
                  <c:v>40420</c:v>
                </c:pt>
                <c:pt idx="956">
                  <c:v>40421</c:v>
                </c:pt>
                <c:pt idx="957">
                  <c:v>40422</c:v>
                </c:pt>
                <c:pt idx="958">
                  <c:v>40423</c:v>
                </c:pt>
                <c:pt idx="959">
                  <c:v>40424</c:v>
                </c:pt>
                <c:pt idx="960">
                  <c:v>40427</c:v>
                </c:pt>
                <c:pt idx="961">
                  <c:v>40428</c:v>
                </c:pt>
                <c:pt idx="962">
                  <c:v>40429</c:v>
                </c:pt>
                <c:pt idx="963">
                  <c:v>40430</c:v>
                </c:pt>
                <c:pt idx="964">
                  <c:v>40431</c:v>
                </c:pt>
                <c:pt idx="965">
                  <c:v>40434</c:v>
                </c:pt>
                <c:pt idx="966">
                  <c:v>40435</c:v>
                </c:pt>
                <c:pt idx="967">
                  <c:v>40436</c:v>
                </c:pt>
                <c:pt idx="968">
                  <c:v>40437</c:v>
                </c:pt>
                <c:pt idx="969">
                  <c:v>40438</c:v>
                </c:pt>
                <c:pt idx="970">
                  <c:v>40441</c:v>
                </c:pt>
                <c:pt idx="971">
                  <c:v>40442</c:v>
                </c:pt>
                <c:pt idx="972">
                  <c:v>40443</c:v>
                </c:pt>
                <c:pt idx="973">
                  <c:v>40444</c:v>
                </c:pt>
                <c:pt idx="974">
                  <c:v>40445</c:v>
                </c:pt>
                <c:pt idx="975">
                  <c:v>40448</c:v>
                </c:pt>
                <c:pt idx="976">
                  <c:v>40449</c:v>
                </c:pt>
                <c:pt idx="977">
                  <c:v>40450</c:v>
                </c:pt>
                <c:pt idx="978">
                  <c:v>40451</c:v>
                </c:pt>
                <c:pt idx="979">
                  <c:v>40452</c:v>
                </c:pt>
                <c:pt idx="980">
                  <c:v>40455</c:v>
                </c:pt>
                <c:pt idx="981">
                  <c:v>40456</c:v>
                </c:pt>
                <c:pt idx="982">
                  <c:v>40457</c:v>
                </c:pt>
                <c:pt idx="983">
                  <c:v>40458</c:v>
                </c:pt>
                <c:pt idx="984">
                  <c:v>40459</c:v>
                </c:pt>
                <c:pt idx="985">
                  <c:v>40462</c:v>
                </c:pt>
                <c:pt idx="986">
                  <c:v>40463</c:v>
                </c:pt>
                <c:pt idx="987">
                  <c:v>40464</c:v>
                </c:pt>
                <c:pt idx="988">
                  <c:v>40465</c:v>
                </c:pt>
                <c:pt idx="989">
                  <c:v>40466</c:v>
                </c:pt>
                <c:pt idx="990">
                  <c:v>40469</c:v>
                </c:pt>
                <c:pt idx="991">
                  <c:v>40470</c:v>
                </c:pt>
                <c:pt idx="992">
                  <c:v>40471</c:v>
                </c:pt>
                <c:pt idx="993">
                  <c:v>40472</c:v>
                </c:pt>
                <c:pt idx="994">
                  <c:v>40473</c:v>
                </c:pt>
                <c:pt idx="995">
                  <c:v>40476</c:v>
                </c:pt>
                <c:pt idx="996">
                  <c:v>40477</c:v>
                </c:pt>
                <c:pt idx="997">
                  <c:v>40478</c:v>
                </c:pt>
                <c:pt idx="998">
                  <c:v>40479</c:v>
                </c:pt>
                <c:pt idx="999">
                  <c:v>40480</c:v>
                </c:pt>
                <c:pt idx="1000">
                  <c:v>40483</c:v>
                </c:pt>
                <c:pt idx="1001">
                  <c:v>40484</c:v>
                </c:pt>
                <c:pt idx="1002">
                  <c:v>40485</c:v>
                </c:pt>
                <c:pt idx="1003">
                  <c:v>40486</c:v>
                </c:pt>
                <c:pt idx="1004">
                  <c:v>40487</c:v>
                </c:pt>
                <c:pt idx="1005">
                  <c:v>40490</c:v>
                </c:pt>
                <c:pt idx="1006">
                  <c:v>40491</c:v>
                </c:pt>
                <c:pt idx="1007">
                  <c:v>40492</c:v>
                </c:pt>
                <c:pt idx="1008">
                  <c:v>40493</c:v>
                </c:pt>
                <c:pt idx="1009">
                  <c:v>40494</c:v>
                </c:pt>
                <c:pt idx="1010">
                  <c:v>40497</c:v>
                </c:pt>
                <c:pt idx="1011">
                  <c:v>40498</c:v>
                </c:pt>
                <c:pt idx="1012">
                  <c:v>40499</c:v>
                </c:pt>
                <c:pt idx="1013">
                  <c:v>40500</c:v>
                </c:pt>
                <c:pt idx="1014">
                  <c:v>40501</c:v>
                </c:pt>
                <c:pt idx="1015">
                  <c:v>40504</c:v>
                </c:pt>
                <c:pt idx="1016">
                  <c:v>40505</c:v>
                </c:pt>
                <c:pt idx="1017">
                  <c:v>40506</c:v>
                </c:pt>
                <c:pt idx="1018">
                  <c:v>40507</c:v>
                </c:pt>
                <c:pt idx="1019">
                  <c:v>40508</c:v>
                </c:pt>
                <c:pt idx="1020">
                  <c:v>40511</c:v>
                </c:pt>
                <c:pt idx="1021">
                  <c:v>40512</c:v>
                </c:pt>
                <c:pt idx="1022">
                  <c:v>40513</c:v>
                </c:pt>
                <c:pt idx="1023">
                  <c:v>40514</c:v>
                </c:pt>
                <c:pt idx="1024">
                  <c:v>40515</c:v>
                </c:pt>
                <c:pt idx="1025">
                  <c:v>40518</c:v>
                </c:pt>
                <c:pt idx="1026">
                  <c:v>40519</c:v>
                </c:pt>
                <c:pt idx="1027">
                  <c:v>40520</c:v>
                </c:pt>
                <c:pt idx="1028">
                  <c:v>40521</c:v>
                </c:pt>
                <c:pt idx="1029">
                  <c:v>40522</c:v>
                </c:pt>
                <c:pt idx="1030">
                  <c:v>40525</c:v>
                </c:pt>
                <c:pt idx="1031">
                  <c:v>40526</c:v>
                </c:pt>
                <c:pt idx="1032">
                  <c:v>40527</c:v>
                </c:pt>
                <c:pt idx="1033">
                  <c:v>40528</c:v>
                </c:pt>
                <c:pt idx="1034">
                  <c:v>40529</c:v>
                </c:pt>
                <c:pt idx="1035">
                  <c:v>40532</c:v>
                </c:pt>
                <c:pt idx="1036">
                  <c:v>40533</c:v>
                </c:pt>
                <c:pt idx="1037">
                  <c:v>40534</c:v>
                </c:pt>
                <c:pt idx="1038">
                  <c:v>40535</c:v>
                </c:pt>
                <c:pt idx="1039">
                  <c:v>40536</c:v>
                </c:pt>
                <c:pt idx="1040">
                  <c:v>40539</c:v>
                </c:pt>
                <c:pt idx="1041">
                  <c:v>40540</c:v>
                </c:pt>
                <c:pt idx="1042">
                  <c:v>40541</c:v>
                </c:pt>
                <c:pt idx="1043">
                  <c:v>40542</c:v>
                </c:pt>
                <c:pt idx="1044">
                  <c:v>40543</c:v>
                </c:pt>
                <c:pt idx="1045">
                  <c:v>40546</c:v>
                </c:pt>
                <c:pt idx="1046">
                  <c:v>40547</c:v>
                </c:pt>
                <c:pt idx="1047">
                  <c:v>40548</c:v>
                </c:pt>
                <c:pt idx="1048">
                  <c:v>40549</c:v>
                </c:pt>
                <c:pt idx="1049">
                  <c:v>40550</c:v>
                </c:pt>
                <c:pt idx="1050">
                  <c:v>40553</c:v>
                </c:pt>
                <c:pt idx="1051">
                  <c:v>40554</c:v>
                </c:pt>
                <c:pt idx="1052">
                  <c:v>40555</c:v>
                </c:pt>
                <c:pt idx="1053">
                  <c:v>40556</c:v>
                </c:pt>
                <c:pt idx="1054">
                  <c:v>40557</c:v>
                </c:pt>
                <c:pt idx="1055">
                  <c:v>40560</c:v>
                </c:pt>
                <c:pt idx="1056">
                  <c:v>40561</c:v>
                </c:pt>
                <c:pt idx="1057">
                  <c:v>40562</c:v>
                </c:pt>
                <c:pt idx="1058">
                  <c:v>40563</c:v>
                </c:pt>
                <c:pt idx="1059">
                  <c:v>40564</c:v>
                </c:pt>
                <c:pt idx="1060">
                  <c:v>40567</c:v>
                </c:pt>
                <c:pt idx="1061">
                  <c:v>40568</c:v>
                </c:pt>
                <c:pt idx="1062">
                  <c:v>40569</c:v>
                </c:pt>
                <c:pt idx="1063">
                  <c:v>40570</c:v>
                </c:pt>
                <c:pt idx="1064">
                  <c:v>40571</c:v>
                </c:pt>
                <c:pt idx="1065">
                  <c:v>40574</c:v>
                </c:pt>
                <c:pt idx="1066">
                  <c:v>40575</c:v>
                </c:pt>
                <c:pt idx="1067">
                  <c:v>40576</c:v>
                </c:pt>
                <c:pt idx="1068">
                  <c:v>40577</c:v>
                </c:pt>
                <c:pt idx="1069">
                  <c:v>40578</c:v>
                </c:pt>
                <c:pt idx="1070">
                  <c:v>40581</c:v>
                </c:pt>
                <c:pt idx="1071">
                  <c:v>40582</c:v>
                </c:pt>
                <c:pt idx="1072">
                  <c:v>40583</c:v>
                </c:pt>
                <c:pt idx="1073">
                  <c:v>40584</c:v>
                </c:pt>
                <c:pt idx="1074">
                  <c:v>40585</c:v>
                </c:pt>
                <c:pt idx="1075">
                  <c:v>40588</c:v>
                </c:pt>
                <c:pt idx="1076">
                  <c:v>40589</c:v>
                </c:pt>
                <c:pt idx="1077">
                  <c:v>40590</c:v>
                </c:pt>
                <c:pt idx="1078">
                  <c:v>40591</c:v>
                </c:pt>
                <c:pt idx="1079">
                  <c:v>40592</c:v>
                </c:pt>
                <c:pt idx="1080">
                  <c:v>40595</c:v>
                </c:pt>
                <c:pt idx="1081">
                  <c:v>40596</c:v>
                </c:pt>
                <c:pt idx="1082">
                  <c:v>40597</c:v>
                </c:pt>
                <c:pt idx="1083">
                  <c:v>40598</c:v>
                </c:pt>
                <c:pt idx="1084">
                  <c:v>40599</c:v>
                </c:pt>
                <c:pt idx="1085">
                  <c:v>40602</c:v>
                </c:pt>
                <c:pt idx="1086">
                  <c:v>40603</c:v>
                </c:pt>
                <c:pt idx="1087">
                  <c:v>40604</c:v>
                </c:pt>
                <c:pt idx="1088">
                  <c:v>40605</c:v>
                </c:pt>
                <c:pt idx="1089">
                  <c:v>40606</c:v>
                </c:pt>
                <c:pt idx="1090">
                  <c:v>40609</c:v>
                </c:pt>
                <c:pt idx="1091">
                  <c:v>40610</c:v>
                </c:pt>
                <c:pt idx="1092">
                  <c:v>40611</c:v>
                </c:pt>
                <c:pt idx="1093">
                  <c:v>40612</c:v>
                </c:pt>
                <c:pt idx="1094">
                  <c:v>40613</c:v>
                </c:pt>
                <c:pt idx="1095">
                  <c:v>40616</c:v>
                </c:pt>
                <c:pt idx="1096">
                  <c:v>40617</c:v>
                </c:pt>
                <c:pt idx="1097">
                  <c:v>40618</c:v>
                </c:pt>
                <c:pt idx="1098">
                  <c:v>40619</c:v>
                </c:pt>
                <c:pt idx="1099">
                  <c:v>40620</c:v>
                </c:pt>
                <c:pt idx="1100">
                  <c:v>40623</c:v>
                </c:pt>
                <c:pt idx="1101">
                  <c:v>40624</c:v>
                </c:pt>
                <c:pt idx="1102">
                  <c:v>40625</c:v>
                </c:pt>
                <c:pt idx="1103">
                  <c:v>40626</c:v>
                </c:pt>
                <c:pt idx="1104">
                  <c:v>40627</c:v>
                </c:pt>
                <c:pt idx="1105">
                  <c:v>40630</c:v>
                </c:pt>
                <c:pt idx="1106">
                  <c:v>40631</c:v>
                </c:pt>
                <c:pt idx="1107">
                  <c:v>40632</c:v>
                </c:pt>
                <c:pt idx="1108">
                  <c:v>40633</c:v>
                </c:pt>
                <c:pt idx="1109">
                  <c:v>40634</c:v>
                </c:pt>
                <c:pt idx="1110">
                  <c:v>40637</c:v>
                </c:pt>
                <c:pt idx="1111">
                  <c:v>40638</c:v>
                </c:pt>
                <c:pt idx="1112">
                  <c:v>40639</c:v>
                </c:pt>
                <c:pt idx="1113">
                  <c:v>40640</c:v>
                </c:pt>
                <c:pt idx="1114">
                  <c:v>40641</c:v>
                </c:pt>
                <c:pt idx="1115">
                  <c:v>40644</c:v>
                </c:pt>
                <c:pt idx="1116">
                  <c:v>40645</c:v>
                </c:pt>
                <c:pt idx="1117">
                  <c:v>40646</c:v>
                </c:pt>
                <c:pt idx="1118">
                  <c:v>40647</c:v>
                </c:pt>
                <c:pt idx="1119">
                  <c:v>40648</c:v>
                </c:pt>
                <c:pt idx="1120">
                  <c:v>40651</c:v>
                </c:pt>
                <c:pt idx="1121">
                  <c:v>40652</c:v>
                </c:pt>
                <c:pt idx="1122">
                  <c:v>40653</c:v>
                </c:pt>
                <c:pt idx="1123">
                  <c:v>40654</c:v>
                </c:pt>
                <c:pt idx="1124">
                  <c:v>40655</c:v>
                </c:pt>
                <c:pt idx="1125">
                  <c:v>40658</c:v>
                </c:pt>
                <c:pt idx="1126">
                  <c:v>40659</c:v>
                </c:pt>
                <c:pt idx="1127">
                  <c:v>40660</c:v>
                </c:pt>
                <c:pt idx="1128">
                  <c:v>40661</c:v>
                </c:pt>
                <c:pt idx="1129">
                  <c:v>40662</c:v>
                </c:pt>
                <c:pt idx="1130">
                  <c:v>40665</c:v>
                </c:pt>
                <c:pt idx="1131">
                  <c:v>40666</c:v>
                </c:pt>
                <c:pt idx="1132">
                  <c:v>40667</c:v>
                </c:pt>
                <c:pt idx="1133">
                  <c:v>40668</c:v>
                </c:pt>
                <c:pt idx="1134">
                  <c:v>40669</c:v>
                </c:pt>
                <c:pt idx="1135">
                  <c:v>40672</c:v>
                </c:pt>
                <c:pt idx="1136">
                  <c:v>40673</c:v>
                </c:pt>
                <c:pt idx="1137">
                  <c:v>40674</c:v>
                </c:pt>
                <c:pt idx="1138">
                  <c:v>40675</c:v>
                </c:pt>
                <c:pt idx="1139">
                  <c:v>40676</c:v>
                </c:pt>
                <c:pt idx="1140">
                  <c:v>40679</c:v>
                </c:pt>
                <c:pt idx="1141">
                  <c:v>40680</c:v>
                </c:pt>
                <c:pt idx="1142">
                  <c:v>40681</c:v>
                </c:pt>
                <c:pt idx="1143">
                  <c:v>40682</c:v>
                </c:pt>
                <c:pt idx="1144">
                  <c:v>40683</c:v>
                </c:pt>
                <c:pt idx="1145">
                  <c:v>40686</c:v>
                </c:pt>
                <c:pt idx="1146">
                  <c:v>40687</c:v>
                </c:pt>
                <c:pt idx="1147">
                  <c:v>40688</c:v>
                </c:pt>
                <c:pt idx="1148">
                  <c:v>40689</c:v>
                </c:pt>
                <c:pt idx="1149">
                  <c:v>40690</c:v>
                </c:pt>
                <c:pt idx="1150">
                  <c:v>40693</c:v>
                </c:pt>
                <c:pt idx="1151">
                  <c:v>40694</c:v>
                </c:pt>
                <c:pt idx="1152">
                  <c:v>40695</c:v>
                </c:pt>
                <c:pt idx="1153">
                  <c:v>40696</c:v>
                </c:pt>
                <c:pt idx="1154">
                  <c:v>40697</c:v>
                </c:pt>
                <c:pt idx="1155">
                  <c:v>40700</c:v>
                </c:pt>
                <c:pt idx="1156">
                  <c:v>40701</c:v>
                </c:pt>
                <c:pt idx="1157">
                  <c:v>40702</c:v>
                </c:pt>
                <c:pt idx="1158">
                  <c:v>40703</c:v>
                </c:pt>
                <c:pt idx="1159">
                  <c:v>40704</c:v>
                </c:pt>
                <c:pt idx="1160">
                  <c:v>40707</c:v>
                </c:pt>
                <c:pt idx="1161">
                  <c:v>40708</c:v>
                </c:pt>
                <c:pt idx="1162">
                  <c:v>40709</c:v>
                </c:pt>
                <c:pt idx="1163">
                  <c:v>40710</c:v>
                </c:pt>
                <c:pt idx="1164">
                  <c:v>40711</c:v>
                </c:pt>
                <c:pt idx="1165">
                  <c:v>40714</c:v>
                </c:pt>
                <c:pt idx="1166">
                  <c:v>40715</c:v>
                </c:pt>
                <c:pt idx="1167">
                  <c:v>40716</c:v>
                </c:pt>
                <c:pt idx="1168">
                  <c:v>40717</c:v>
                </c:pt>
                <c:pt idx="1169">
                  <c:v>40718</c:v>
                </c:pt>
                <c:pt idx="1170">
                  <c:v>40721</c:v>
                </c:pt>
                <c:pt idx="1171">
                  <c:v>40722</c:v>
                </c:pt>
                <c:pt idx="1172">
                  <c:v>40723</c:v>
                </c:pt>
                <c:pt idx="1173">
                  <c:v>40724</c:v>
                </c:pt>
                <c:pt idx="1174">
                  <c:v>40725</c:v>
                </c:pt>
                <c:pt idx="1175">
                  <c:v>40728</c:v>
                </c:pt>
                <c:pt idx="1176">
                  <c:v>40729</c:v>
                </c:pt>
                <c:pt idx="1177">
                  <c:v>40730</c:v>
                </c:pt>
                <c:pt idx="1178">
                  <c:v>40731</c:v>
                </c:pt>
                <c:pt idx="1179">
                  <c:v>40732</c:v>
                </c:pt>
                <c:pt idx="1180">
                  <c:v>40735</c:v>
                </c:pt>
                <c:pt idx="1181">
                  <c:v>40736</c:v>
                </c:pt>
                <c:pt idx="1182">
                  <c:v>40737</c:v>
                </c:pt>
                <c:pt idx="1183">
                  <c:v>40738</c:v>
                </c:pt>
                <c:pt idx="1184">
                  <c:v>40739</c:v>
                </c:pt>
                <c:pt idx="1185">
                  <c:v>40742</c:v>
                </c:pt>
                <c:pt idx="1186">
                  <c:v>40743</c:v>
                </c:pt>
                <c:pt idx="1187">
                  <c:v>40744</c:v>
                </c:pt>
                <c:pt idx="1188">
                  <c:v>40745</c:v>
                </c:pt>
                <c:pt idx="1189">
                  <c:v>40746</c:v>
                </c:pt>
                <c:pt idx="1190">
                  <c:v>40749</c:v>
                </c:pt>
                <c:pt idx="1191">
                  <c:v>40750</c:v>
                </c:pt>
                <c:pt idx="1192">
                  <c:v>40751</c:v>
                </c:pt>
                <c:pt idx="1193">
                  <c:v>40752</c:v>
                </c:pt>
                <c:pt idx="1194">
                  <c:v>40753</c:v>
                </c:pt>
                <c:pt idx="1195">
                  <c:v>40756</c:v>
                </c:pt>
                <c:pt idx="1196">
                  <c:v>40757</c:v>
                </c:pt>
                <c:pt idx="1197">
                  <c:v>40758</c:v>
                </c:pt>
                <c:pt idx="1198">
                  <c:v>40759</c:v>
                </c:pt>
                <c:pt idx="1199">
                  <c:v>40760</c:v>
                </c:pt>
                <c:pt idx="1200">
                  <c:v>40763</c:v>
                </c:pt>
                <c:pt idx="1201">
                  <c:v>40764</c:v>
                </c:pt>
                <c:pt idx="1202">
                  <c:v>40765</c:v>
                </c:pt>
                <c:pt idx="1203">
                  <c:v>40766</c:v>
                </c:pt>
                <c:pt idx="1204">
                  <c:v>40767</c:v>
                </c:pt>
                <c:pt idx="1205">
                  <c:v>40770</c:v>
                </c:pt>
                <c:pt idx="1206">
                  <c:v>40771</c:v>
                </c:pt>
                <c:pt idx="1207">
                  <c:v>40772</c:v>
                </c:pt>
                <c:pt idx="1208">
                  <c:v>40773</c:v>
                </c:pt>
                <c:pt idx="1209">
                  <c:v>40774</c:v>
                </c:pt>
                <c:pt idx="1210">
                  <c:v>40777</c:v>
                </c:pt>
                <c:pt idx="1211">
                  <c:v>40778</c:v>
                </c:pt>
                <c:pt idx="1212">
                  <c:v>40779</c:v>
                </c:pt>
                <c:pt idx="1213">
                  <c:v>40780</c:v>
                </c:pt>
                <c:pt idx="1214">
                  <c:v>40781</c:v>
                </c:pt>
                <c:pt idx="1215">
                  <c:v>40784</c:v>
                </c:pt>
                <c:pt idx="1216">
                  <c:v>40785</c:v>
                </c:pt>
                <c:pt idx="1217">
                  <c:v>40786</c:v>
                </c:pt>
                <c:pt idx="1218">
                  <c:v>40787</c:v>
                </c:pt>
                <c:pt idx="1219">
                  <c:v>40788</c:v>
                </c:pt>
                <c:pt idx="1220">
                  <c:v>40792</c:v>
                </c:pt>
                <c:pt idx="1221">
                  <c:v>40793</c:v>
                </c:pt>
                <c:pt idx="1222">
                  <c:v>40794</c:v>
                </c:pt>
                <c:pt idx="1223">
                  <c:v>40795</c:v>
                </c:pt>
                <c:pt idx="1224">
                  <c:v>40798</c:v>
                </c:pt>
                <c:pt idx="1225">
                  <c:v>40799</c:v>
                </c:pt>
                <c:pt idx="1226">
                  <c:v>40800</c:v>
                </c:pt>
                <c:pt idx="1227">
                  <c:v>40801</c:v>
                </c:pt>
                <c:pt idx="1228">
                  <c:v>40802</c:v>
                </c:pt>
                <c:pt idx="1229">
                  <c:v>40805</c:v>
                </c:pt>
                <c:pt idx="1230">
                  <c:v>40806</c:v>
                </c:pt>
                <c:pt idx="1231">
                  <c:v>40807</c:v>
                </c:pt>
                <c:pt idx="1232">
                  <c:v>40808</c:v>
                </c:pt>
                <c:pt idx="1233">
                  <c:v>40809</c:v>
                </c:pt>
                <c:pt idx="1234">
                  <c:v>40812</c:v>
                </c:pt>
                <c:pt idx="1235">
                  <c:v>40813</c:v>
                </c:pt>
                <c:pt idx="1236">
                  <c:v>40814</c:v>
                </c:pt>
                <c:pt idx="1237">
                  <c:v>40815</c:v>
                </c:pt>
                <c:pt idx="1238">
                  <c:v>40816</c:v>
                </c:pt>
                <c:pt idx="1239">
                  <c:v>40819</c:v>
                </c:pt>
                <c:pt idx="1240">
                  <c:v>40820</c:v>
                </c:pt>
                <c:pt idx="1241">
                  <c:v>40821</c:v>
                </c:pt>
                <c:pt idx="1242">
                  <c:v>40822</c:v>
                </c:pt>
                <c:pt idx="1243">
                  <c:v>40823</c:v>
                </c:pt>
                <c:pt idx="1244">
                  <c:v>40826</c:v>
                </c:pt>
                <c:pt idx="1245">
                  <c:v>40827</c:v>
                </c:pt>
                <c:pt idx="1246">
                  <c:v>40828</c:v>
                </c:pt>
              </c:numCache>
            </c:numRef>
          </c:cat>
          <c:val>
            <c:numRef>
              <c:f>Sheet1!$B$1827:$B$3073</c:f>
              <c:numCache>
                <c:formatCode>General</c:formatCode>
                <c:ptCount val="1247"/>
                <c:pt idx="0">
                  <c:v>11.56</c:v>
                </c:pt>
                <c:pt idx="1">
                  <c:v>11.56</c:v>
                </c:pt>
                <c:pt idx="2">
                  <c:v>12.04</c:v>
                </c:pt>
                <c:pt idx="3">
                  <c:v>11.51</c:v>
                </c:pt>
                <c:pt idx="4">
                  <c:v>12.14</c:v>
                </c:pt>
                <c:pt idx="5">
                  <c:v>12</c:v>
                </c:pt>
                <c:pt idx="6">
                  <c:v>11.91</c:v>
                </c:pt>
                <c:pt idx="7">
                  <c:v>11.47</c:v>
                </c:pt>
                <c:pt idx="8">
                  <c:v>10.870000000000006</c:v>
                </c:pt>
                <c:pt idx="9">
                  <c:v>10.15</c:v>
                </c:pt>
                <c:pt idx="10">
                  <c:v>10.15</c:v>
                </c:pt>
                <c:pt idx="11">
                  <c:v>10.74</c:v>
                </c:pt>
                <c:pt idx="12">
                  <c:v>10.59</c:v>
                </c:pt>
                <c:pt idx="13">
                  <c:v>10.850000000000025</c:v>
                </c:pt>
                <c:pt idx="14">
                  <c:v>10.4</c:v>
                </c:pt>
                <c:pt idx="15">
                  <c:v>10.77</c:v>
                </c:pt>
                <c:pt idx="16">
                  <c:v>10.34</c:v>
                </c:pt>
                <c:pt idx="17">
                  <c:v>9.89</c:v>
                </c:pt>
                <c:pt idx="18">
                  <c:v>11.22</c:v>
                </c:pt>
                <c:pt idx="19">
                  <c:v>11.13</c:v>
                </c:pt>
                <c:pt idx="20">
                  <c:v>11.450000000000006</c:v>
                </c:pt>
                <c:pt idx="21">
                  <c:v>10.96</c:v>
                </c:pt>
                <c:pt idx="22">
                  <c:v>10.42</c:v>
                </c:pt>
                <c:pt idx="23">
                  <c:v>10.31</c:v>
                </c:pt>
                <c:pt idx="24">
                  <c:v>10.08</c:v>
                </c:pt>
                <c:pt idx="25">
                  <c:v>10.55</c:v>
                </c:pt>
                <c:pt idx="26">
                  <c:v>10.65</c:v>
                </c:pt>
                <c:pt idx="27">
                  <c:v>10.32</c:v>
                </c:pt>
                <c:pt idx="28">
                  <c:v>10.44</c:v>
                </c:pt>
                <c:pt idx="29">
                  <c:v>11.1</c:v>
                </c:pt>
                <c:pt idx="30">
                  <c:v>11.61</c:v>
                </c:pt>
                <c:pt idx="31">
                  <c:v>10.34</c:v>
                </c:pt>
                <c:pt idx="32">
                  <c:v>10.23</c:v>
                </c:pt>
                <c:pt idx="33">
                  <c:v>10.220000000000001</c:v>
                </c:pt>
                <c:pt idx="34">
                  <c:v>10.02</c:v>
                </c:pt>
                <c:pt idx="35">
                  <c:v>10.02</c:v>
                </c:pt>
                <c:pt idx="36">
                  <c:v>10.24</c:v>
                </c:pt>
                <c:pt idx="37">
                  <c:v>10.200000000000001</c:v>
                </c:pt>
                <c:pt idx="38">
                  <c:v>10.18</c:v>
                </c:pt>
                <c:pt idx="39">
                  <c:v>10.58</c:v>
                </c:pt>
                <c:pt idx="40">
                  <c:v>11.15</c:v>
                </c:pt>
                <c:pt idx="41">
                  <c:v>18.309999999999999</c:v>
                </c:pt>
                <c:pt idx="42">
                  <c:v>15.42</c:v>
                </c:pt>
                <c:pt idx="43">
                  <c:v>15.82</c:v>
                </c:pt>
                <c:pt idx="44">
                  <c:v>18.610000000000031</c:v>
                </c:pt>
                <c:pt idx="45">
                  <c:v>19.630000000000031</c:v>
                </c:pt>
                <c:pt idx="46">
                  <c:v>15.96</c:v>
                </c:pt>
                <c:pt idx="47">
                  <c:v>15.24</c:v>
                </c:pt>
                <c:pt idx="48">
                  <c:v>14.29</c:v>
                </c:pt>
                <c:pt idx="49">
                  <c:v>14.09</c:v>
                </c:pt>
                <c:pt idx="50">
                  <c:v>13.99</c:v>
                </c:pt>
                <c:pt idx="51">
                  <c:v>18.130000000000031</c:v>
                </c:pt>
                <c:pt idx="52">
                  <c:v>17.27</c:v>
                </c:pt>
                <c:pt idx="53">
                  <c:v>16.43</c:v>
                </c:pt>
                <c:pt idx="54">
                  <c:v>16.79</c:v>
                </c:pt>
                <c:pt idx="55">
                  <c:v>14.59</c:v>
                </c:pt>
                <c:pt idx="56">
                  <c:v>13.27</c:v>
                </c:pt>
                <c:pt idx="57">
                  <c:v>12.19</c:v>
                </c:pt>
                <c:pt idx="58">
                  <c:v>12.93</c:v>
                </c:pt>
                <c:pt idx="59">
                  <c:v>12.950000000000006</c:v>
                </c:pt>
                <c:pt idx="60">
                  <c:v>13.16</c:v>
                </c:pt>
                <c:pt idx="61">
                  <c:v>13.48</c:v>
                </c:pt>
                <c:pt idx="62">
                  <c:v>14.98</c:v>
                </c:pt>
                <c:pt idx="63">
                  <c:v>15.14</c:v>
                </c:pt>
                <c:pt idx="64">
                  <c:v>14.64</c:v>
                </c:pt>
                <c:pt idx="65">
                  <c:v>14.53</c:v>
                </c:pt>
                <c:pt idx="66">
                  <c:v>13.46</c:v>
                </c:pt>
                <c:pt idx="67">
                  <c:v>13.24</c:v>
                </c:pt>
                <c:pt idx="68">
                  <c:v>13.23</c:v>
                </c:pt>
                <c:pt idx="69">
                  <c:v>13.23</c:v>
                </c:pt>
                <c:pt idx="70">
                  <c:v>13.14</c:v>
                </c:pt>
                <c:pt idx="71">
                  <c:v>12.68</c:v>
                </c:pt>
                <c:pt idx="72">
                  <c:v>13.49</c:v>
                </c:pt>
                <c:pt idx="73">
                  <c:v>12.71</c:v>
                </c:pt>
                <c:pt idx="74">
                  <c:v>12.2</c:v>
                </c:pt>
                <c:pt idx="75">
                  <c:v>11.98</c:v>
                </c:pt>
                <c:pt idx="76">
                  <c:v>12.14</c:v>
                </c:pt>
                <c:pt idx="77">
                  <c:v>12.42</c:v>
                </c:pt>
                <c:pt idx="78">
                  <c:v>12.54</c:v>
                </c:pt>
                <c:pt idx="79">
                  <c:v>12.07</c:v>
                </c:pt>
                <c:pt idx="80">
                  <c:v>13.04</c:v>
                </c:pt>
                <c:pt idx="81">
                  <c:v>13.12</c:v>
                </c:pt>
                <c:pt idx="82">
                  <c:v>13.21</c:v>
                </c:pt>
                <c:pt idx="83">
                  <c:v>12.79</c:v>
                </c:pt>
                <c:pt idx="84">
                  <c:v>12.450000000000006</c:v>
                </c:pt>
                <c:pt idx="85">
                  <c:v>14.22</c:v>
                </c:pt>
                <c:pt idx="86">
                  <c:v>13.51</c:v>
                </c:pt>
                <c:pt idx="87">
                  <c:v>13.08</c:v>
                </c:pt>
                <c:pt idx="88">
                  <c:v>13.09</c:v>
                </c:pt>
                <c:pt idx="89">
                  <c:v>12.91</c:v>
                </c:pt>
                <c:pt idx="90">
                  <c:v>13.15</c:v>
                </c:pt>
                <c:pt idx="91">
                  <c:v>13.21</c:v>
                </c:pt>
                <c:pt idx="92">
                  <c:v>12.88</c:v>
                </c:pt>
                <c:pt idx="93">
                  <c:v>13.6</c:v>
                </c:pt>
                <c:pt idx="94">
                  <c:v>12.950000000000006</c:v>
                </c:pt>
                <c:pt idx="95">
                  <c:v>13.96</c:v>
                </c:pt>
                <c:pt idx="96">
                  <c:v>14.01</c:v>
                </c:pt>
                <c:pt idx="97">
                  <c:v>13.5</c:v>
                </c:pt>
                <c:pt idx="98">
                  <c:v>13.51</c:v>
                </c:pt>
                <c:pt idx="99">
                  <c:v>12.76</c:v>
                </c:pt>
                <c:pt idx="100">
                  <c:v>13.3</c:v>
                </c:pt>
                <c:pt idx="101">
                  <c:v>13.06</c:v>
                </c:pt>
                <c:pt idx="102">
                  <c:v>13.24</c:v>
                </c:pt>
                <c:pt idx="103">
                  <c:v>14.08</c:v>
                </c:pt>
                <c:pt idx="104">
                  <c:v>13.34</c:v>
                </c:pt>
                <c:pt idx="105">
                  <c:v>13.34</c:v>
                </c:pt>
                <c:pt idx="106">
                  <c:v>13.53</c:v>
                </c:pt>
                <c:pt idx="107">
                  <c:v>12.83</c:v>
                </c:pt>
                <c:pt idx="108">
                  <c:v>13.05</c:v>
                </c:pt>
                <c:pt idx="109">
                  <c:v>12.78</c:v>
                </c:pt>
                <c:pt idx="110">
                  <c:v>13.29</c:v>
                </c:pt>
                <c:pt idx="111">
                  <c:v>13.63</c:v>
                </c:pt>
                <c:pt idx="112">
                  <c:v>14.870000000000006</c:v>
                </c:pt>
                <c:pt idx="113">
                  <c:v>17.059999999999999</c:v>
                </c:pt>
                <c:pt idx="114">
                  <c:v>14.84</c:v>
                </c:pt>
                <c:pt idx="115">
                  <c:v>14.71</c:v>
                </c:pt>
                <c:pt idx="116">
                  <c:v>16.670000000000005</c:v>
                </c:pt>
                <c:pt idx="117">
                  <c:v>14.73</c:v>
                </c:pt>
                <c:pt idx="118">
                  <c:v>13.64</c:v>
                </c:pt>
                <c:pt idx="119">
                  <c:v>13.94</c:v>
                </c:pt>
                <c:pt idx="120">
                  <c:v>13.42</c:v>
                </c:pt>
                <c:pt idx="121">
                  <c:v>12.850000000000025</c:v>
                </c:pt>
                <c:pt idx="122">
                  <c:v>14.67</c:v>
                </c:pt>
                <c:pt idx="123">
                  <c:v>14.21</c:v>
                </c:pt>
                <c:pt idx="124">
                  <c:v>15.75</c:v>
                </c:pt>
                <c:pt idx="125">
                  <c:v>16.649999999999999</c:v>
                </c:pt>
                <c:pt idx="126">
                  <c:v>18.89</c:v>
                </c:pt>
                <c:pt idx="127">
                  <c:v>15.53</c:v>
                </c:pt>
                <c:pt idx="128">
                  <c:v>15.54</c:v>
                </c:pt>
                <c:pt idx="129">
                  <c:v>16.23</c:v>
                </c:pt>
                <c:pt idx="130">
                  <c:v>15.4</c:v>
                </c:pt>
                <c:pt idx="131">
                  <c:v>14.92</c:v>
                </c:pt>
                <c:pt idx="132">
                  <c:v>14.92</c:v>
                </c:pt>
                <c:pt idx="133">
                  <c:v>15.48</c:v>
                </c:pt>
                <c:pt idx="134">
                  <c:v>14.72</c:v>
                </c:pt>
                <c:pt idx="135">
                  <c:v>15.16</c:v>
                </c:pt>
                <c:pt idx="136">
                  <c:v>17.57</c:v>
                </c:pt>
                <c:pt idx="137">
                  <c:v>16.64</c:v>
                </c:pt>
                <c:pt idx="138">
                  <c:v>15.54</c:v>
                </c:pt>
                <c:pt idx="139">
                  <c:v>15.15</c:v>
                </c:pt>
                <c:pt idx="140">
                  <c:v>15.59</c:v>
                </c:pt>
                <c:pt idx="141">
                  <c:v>15.63</c:v>
                </c:pt>
                <c:pt idx="142">
                  <c:v>16</c:v>
                </c:pt>
                <c:pt idx="143">
                  <c:v>15.23</c:v>
                </c:pt>
                <c:pt idx="144">
                  <c:v>16.95</c:v>
                </c:pt>
                <c:pt idx="145">
                  <c:v>16.809999999999999</c:v>
                </c:pt>
                <c:pt idx="146">
                  <c:v>18.55</c:v>
                </c:pt>
                <c:pt idx="147">
                  <c:v>18.100000000000001</c:v>
                </c:pt>
                <c:pt idx="148">
                  <c:v>20.74</c:v>
                </c:pt>
                <c:pt idx="149">
                  <c:v>24.17</c:v>
                </c:pt>
                <c:pt idx="150">
                  <c:v>20.87</c:v>
                </c:pt>
                <c:pt idx="151">
                  <c:v>23.52</c:v>
                </c:pt>
                <c:pt idx="152">
                  <c:v>23.67</c:v>
                </c:pt>
                <c:pt idx="153">
                  <c:v>21.22</c:v>
                </c:pt>
                <c:pt idx="154">
                  <c:v>25.16</c:v>
                </c:pt>
                <c:pt idx="155">
                  <c:v>22.939999999999987</c:v>
                </c:pt>
                <c:pt idx="156">
                  <c:v>21.56</c:v>
                </c:pt>
                <c:pt idx="157">
                  <c:v>21.45</c:v>
                </c:pt>
                <c:pt idx="158">
                  <c:v>26.479999999999986</c:v>
                </c:pt>
                <c:pt idx="159">
                  <c:v>28.3</c:v>
                </c:pt>
                <c:pt idx="160">
                  <c:v>26.57</c:v>
                </c:pt>
                <c:pt idx="161">
                  <c:v>27.68</c:v>
                </c:pt>
                <c:pt idx="162">
                  <c:v>30.67</c:v>
                </c:pt>
                <c:pt idx="163">
                  <c:v>30.830000000000005</c:v>
                </c:pt>
                <c:pt idx="164">
                  <c:v>29.99</c:v>
                </c:pt>
                <c:pt idx="165">
                  <c:v>26.330000000000005</c:v>
                </c:pt>
                <c:pt idx="166">
                  <c:v>25.25</c:v>
                </c:pt>
                <c:pt idx="167">
                  <c:v>22.89</c:v>
                </c:pt>
                <c:pt idx="168">
                  <c:v>22.62</c:v>
                </c:pt>
                <c:pt idx="169">
                  <c:v>20.72</c:v>
                </c:pt>
                <c:pt idx="170">
                  <c:v>22.72</c:v>
                </c:pt>
                <c:pt idx="171">
                  <c:v>26.3</c:v>
                </c:pt>
                <c:pt idx="172">
                  <c:v>23.810000000000031</c:v>
                </c:pt>
                <c:pt idx="173">
                  <c:v>25.06</c:v>
                </c:pt>
                <c:pt idx="174">
                  <c:v>23.38</c:v>
                </c:pt>
                <c:pt idx="175">
                  <c:v>23.38</c:v>
                </c:pt>
                <c:pt idx="176">
                  <c:v>22.779999999999987</c:v>
                </c:pt>
                <c:pt idx="177">
                  <c:v>24.58</c:v>
                </c:pt>
                <c:pt idx="178">
                  <c:v>23.99</c:v>
                </c:pt>
                <c:pt idx="179">
                  <c:v>26.23</c:v>
                </c:pt>
                <c:pt idx="180">
                  <c:v>27.38</c:v>
                </c:pt>
                <c:pt idx="181">
                  <c:v>25.27</c:v>
                </c:pt>
                <c:pt idx="182">
                  <c:v>24.959999999999987</c:v>
                </c:pt>
                <c:pt idx="183">
                  <c:v>24.759999999999987</c:v>
                </c:pt>
                <c:pt idx="184">
                  <c:v>24.919999999999987</c:v>
                </c:pt>
                <c:pt idx="185">
                  <c:v>26.479999999999986</c:v>
                </c:pt>
                <c:pt idx="186">
                  <c:v>20.350000000000001</c:v>
                </c:pt>
                <c:pt idx="187">
                  <c:v>20.03</c:v>
                </c:pt>
                <c:pt idx="188">
                  <c:v>20.45</c:v>
                </c:pt>
                <c:pt idx="189">
                  <c:v>19</c:v>
                </c:pt>
                <c:pt idx="190">
                  <c:v>19.37</c:v>
                </c:pt>
                <c:pt idx="191">
                  <c:v>18.600000000000001</c:v>
                </c:pt>
                <c:pt idx="192">
                  <c:v>17.630000000000031</c:v>
                </c:pt>
                <c:pt idx="193">
                  <c:v>17</c:v>
                </c:pt>
                <c:pt idx="194">
                  <c:v>18</c:v>
                </c:pt>
                <c:pt idx="195">
                  <c:v>17.84</c:v>
                </c:pt>
                <c:pt idx="196">
                  <c:v>18.489999999999938</c:v>
                </c:pt>
                <c:pt idx="197">
                  <c:v>18.8</c:v>
                </c:pt>
                <c:pt idx="198">
                  <c:v>18.439999999999987</c:v>
                </c:pt>
                <c:pt idx="199">
                  <c:v>16.91</c:v>
                </c:pt>
                <c:pt idx="200">
                  <c:v>17.459999999999987</c:v>
                </c:pt>
                <c:pt idx="201">
                  <c:v>16.12</c:v>
                </c:pt>
                <c:pt idx="202">
                  <c:v>16.670000000000005</c:v>
                </c:pt>
                <c:pt idx="203">
                  <c:v>18.88</c:v>
                </c:pt>
                <c:pt idx="204">
                  <c:v>17.73</c:v>
                </c:pt>
                <c:pt idx="205">
                  <c:v>19.25</c:v>
                </c:pt>
                <c:pt idx="206">
                  <c:v>20.02</c:v>
                </c:pt>
                <c:pt idx="207">
                  <c:v>18.54</c:v>
                </c:pt>
                <c:pt idx="208">
                  <c:v>18.5</c:v>
                </c:pt>
                <c:pt idx="209">
                  <c:v>22.959999999999987</c:v>
                </c:pt>
                <c:pt idx="210">
                  <c:v>21.64</c:v>
                </c:pt>
                <c:pt idx="211">
                  <c:v>20.41</c:v>
                </c:pt>
                <c:pt idx="212">
                  <c:v>20.8</c:v>
                </c:pt>
                <c:pt idx="213">
                  <c:v>21.17</c:v>
                </c:pt>
                <c:pt idx="214">
                  <c:v>19.559999999999999</c:v>
                </c:pt>
                <c:pt idx="215">
                  <c:v>19.87</c:v>
                </c:pt>
                <c:pt idx="216">
                  <c:v>21.07</c:v>
                </c:pt>
                <c:pt idx="217">
                  <c:v>18.53</c:v>
                </c:pt>
                <c:pt idx="218">
                  <c:v>23.21</c:v>
                </c:pt>
                <c:pt idx="219">
                  <c:v>23.01</c:v>
                </c:pt>
                <c:pt idx="220">
                  <c:v>24.310000000000031</c:v>
                </c:pt>
                <c:pt idx="221">
                  <c:v>21.39</c:v>
                </c:pt>
                <c:pt idx="222">
                  <c:v>26.49</c:v>
                </c:pt>
                <c:pt idx="223">
                  <c:v>26.16</c:v>
                </c:pt>
                <c:pt idx="224">
                  <c:v>28.5</c:v>
                </c:pt>
                <c:pt idx="225">
                  <c:v>31.09</c:v>
                </c:pt>
                <c:pt idx="226">
                  <c:v>24.1</c:v>
                </c:pt>
                <c:pt idx="227">
                  <c:v>25.939999999999987</c:v>
                </c:pt>
                <c:pt idx="228">
                  <c:v>28.06</c:v>
                </c:pt>
                <c:pt idx="229">
                  <c:v>25.49</c:v>
                </c:pt>
                <c:pt idx="230">
                  <c:v>26.01</c:v>
                </c:pt>
                <c:pt idx="231">
                  <c:v>24.88</c:v>
                </c:pt>
                <c:pt idx="232">
                  <c:v>26.84</c:v>
                </c:pt>
                <c:pt idx="233">
                  <c:v>26.84</c:v>
                </c:pt>
                <c:pt idx="234">
                  <c:v>25.610000000000031</c:v>
                </c:pt>
                <c:pt idx="235">
                  <c:v>28.91</c:v>
                </c:pt>
                <c:pt idx="236">
                  <c:v>26.279999999999987</c:v>
                </c:pt>
                <c:pt idx="237">
                  <c:v>24.110000000000031</c:v>
                </c:pt>
                <c:pt idx="238">
                  <c:v>23.97</c:v>
                </c:pt>
                <c:pt idx="239">
                  <c:v>22.87</c:v>
                </c:pt>
                <c:pt idx="240">
                  <c:v>23.610000000000031</c:v>
                </c:pt>
                <c:pt idx="241">
                  <c:v>23.79</c:v>
                </c:pt>
                <c:pt idx="242">
                  <c:v>22.53</c:v>
                </c:pt>
                <c:pt idx="243">
                  <c:v>20.959999999999987</c:v>
                </c:pt>
                <c:pt idx="244">
                  <c:v>20.85</c:v>
                </c:pt>
                <c:pt idx="245">
                  <c:v>20.74</c:v>
                </c:pt>
                <c:pt idx="246">
                  <c:v>23.59</c:v>
                </c:pt>
                <c:pt idx="247">
                  <c:v>22.47</c:v>
                </c:pt>
                <c:pt idx="248">
                  <c:v>22.56</c:v>
                </c:pt>
                <c:pt idx="249">
                  <c:v>23.27</c:v>
                </c:pt>
                <c:pt idx="250">
                  <c:v>24.52</c:v>
                </c:pt>
                <c:pt idx="251">
                  <c:v>22.64</c:v>
                </c:pt>
                <c:pt idx="252">
                  <c:v>21.68</c:v>
                </c:pt>
                <c:pt idx="253">
                  <c:v>20.58</c:v>
                </c:pt>
                <c:pt idx="254">
                  <c:v>18.47</c:v>
                </c:pt>
                <c:pt idx="255">
                  <c:v>18.610000000000031</c:v>
                </c:pt>
                <c:pt idx="256">
                  <c:v>18.610000000000031</c:v>
                </c:pt>
                <c:pt idx="257">
                  <c:v>18.66</c:v>
                </c:pt>
                <c:pt idx="258">
                  <c:v>20.260000000000002</c:v>
                </c:pt>
                <c:pt idx="259">
                  <c:v>20.74</c:v>
                </c:pt>
                <c:pt idx="260">
                  <c:v>22.5</c:v>
                </c:pt>
                <c:pt idx="261">
                  <c:v>22.5</c:v>
                </c:pt>
                <c:pt idx="262">
                  <c:v>23.17</c:v>
                </c:pt>
                <c:pt idx="263">
                  <c:v>22.49</c:v>
                </c:pt>
                <c:pt idx="264">
                  <c:v>23.939999999999987</c:v>
                </c:pt>
                <c:pt idx="265">
                  <c:v>23.79</c:v>
                </c:pt>
                <c:pt idx="266">
                  <c:v>25.43</c:v>
                </c:pt>
                <c:pt idx="267">
                  <c:v>24.12</c:v>
                </c:pt>
                <c:pt idx="268">
                  <c:v>23.45</c:v>
                </c:pt>
                <c:pt idx="269">
                  <c:v>23.68</c:v>
                </c:pt>
                <c:pt idx="270">
                  <c:v>22.9</c:v>
                </c:pt>
                <c:pt idx="271">
                  <c:v>23.34</c:v>
                </c:pt>
                <c:pt idx="272">
                  <c:v>24.38</c:v>
                </c:pt>
                <c:pt idx="273">
                  <c:v>28.459999999999987</c:v>
                </c:pt>
                <c:pt idx="274">
                  <c:v>27.18</c:v>
                </c:pt>
                <c:pt idx="275">
                  <c:v>27.18</c:v>
                </c:pt>
                <c:pt idx="276">
                  <c:v>31.01</c:v>
                </c:pt>
                <c:pt idx="277">
                  <c:v>29.02</c:v>
                </c:pt>
                <c:pt idx="278">
                  <c:v>27.779999999999987</c:v>
                </c:pt>
                <c:pt idx="279">
                  <c:v>29.08</c:v>
                </c:pt>
                <c:pt idx="280">
                  <c:v>27.779999999999987</c:v>
                </c:pt>
                <c:pt idx="281">
                  <c:v>27.32</c:v>
                </c:pt>
                <c:pt idx="282">
                  <c:v>27.62</c:v>
                </c:pt>
                <c:pt idx="283">
                  <c:v>26.2</c:v>
                </c:pt>
                <c:pt idx="284">
                  <c:v>24.02</c:v>
                </c:pt>
                <c:pt idx="285">
                  <c:v>25.99</c:v>
                </c:pt>
                <c:pt idx="286">
                  <c:v>28.24</c:v>
                </c:pt>
                <c:pt idx="287">
                  <c:v>28.97</c:v>
                </c:pt>
                <c:pt idx="288">
                  <c:v>27.66</c:v>
                </c:pt>
                <c:pt idx="289">
                  <c:v>28.01</c:v>
                </c:pt>
                <c:pt idx="290">
                  <c:v>27.6</c:v>
                </c:pt>
                <c:pt idx="291">
                  <c:v>26.330000000000005</c:v>
                </c:pt>
                <c:pt idx="292">
                  <c:v>24.88</c:v>
                </c:pt>
                <c:pt idx="293">
                  <c:v>25.54</c:v>
                </c:pt>
                <c:pt idx="294">
                  <c:v>25.02</c:v>
                </c:pt>
                <c:pt idx="295">
                  <c:v>25.02</c:v>
                </c:pt>
                <c:pt idx="296">
                  <c:v>25.59</c:v>
                </c:pt>
                <c:pt idx="297">
                  <c:v>24.4</c:v>
                </c:pt>
                <c:pt idx="298">
                  <c:v>25.12</c:v>
                </c:pt>
                <c:pt idx="299">
                  <c:v>24.06</c:v>
                </c:pt>
                <c:pt idx="300">
                  <c:v>23.03</c:v>
                </c:pt>
                <c:pt idx="301">
                  <c:v>21.9</c:v>
                </c:pt>
                <c:pt idx="302">
                  <c:v>22.69</c:v>
                </c:pt>
                <c:pt idx="303">
                  <c:v>23.53</c:v>
                </c:pt>
                <c:pt idx="304">
                  <c:v>26.54</c:v>
                </c:pt>
                <c:pt idx="305">
                  <c:v>26.279999999999987</c:v>
                </c:pt>
                <c:pt idx="306">
                  <c:v>25.52</c:v>
                </c:pt>
                <c:pt idx="307">
                  <c:v>24.6</c:v>
                </c:pt>
                <c:pt idx="308">
                  <c:v>27.55</c:v>
                </c:pt>
                <c:pt idx="309">
                  <c:v>27.49</c:v>
                </c:pt>
                <c:pt idx="310">
                  <c:v>29.38</c:v>
                </c:pt>
                <c:pt idx="311">
                  <c:v>26.36</c:v>
                </c:pt>
                <c:pt idx="312">
                  <c:v>27.22</c:v>
                </c:pt>
                <c:pt idx="313">
                  <c:v>27.29</c:v>
                </c:pt>
                <c:pt idx="314">
                  <c:v>31.16</c:v>
                </c:pt>
                <c:pt idx="315">
                  <c:v>32.24</c:v>
                </c:pt>
                <c:pt idx="316">
                  <c:v>25.79</c:v>
                </c:pt>
                <c:pt idx="317">
                  <c:v>29.84</c:v>
                </c:pt>
                <c:pt idx="318">
                  <c:v>26.62</c:v>
                </c:pt>
                <c:pt idx="319">
                  <c:v>26.62</c:v>
                </c:pt>
                <c:pt idx="320">
                  <c:v>25.73</c:v>
                </c:pt>
                <c:pt idx="321">
                  <c:v>25.72</c:v>
                </c:pt>
                <c:pt idx="322">
                  <c:v>26.08</c:v>
                </c:pt>
                <c:pt idx="323">
                  <c:v>25.88</c:v>
                </c:pt>
                <c:pt idx="324">
                  <c:v>25.71</c:v>
                </c:pt>
                <c:pt idx="325">
                  <c:v>25.610000000000031</c:v>
                </c:pt>
                <c:pt idx="326">
                  <c:v>22.68</c:v>
                </c:pt>
                <c:pt idx="327">
                  <c:v>23.43</c:v>
                </c:pt>
                <c:pt idx="328">
                  <c:v>23.21</c:v>
                </c:pt>
                <c:pt idx="329">
                  <c:v>22.45</c:v>
                </c:pt>
                <c:pt idx="330">
                  <c:v>22.419999999999987</c:v>
                </c:pt>
                <c:pt idx="331">
                  <c:v>22.36</c:v>
                </c:pt>
                <c:pt idx="332">
                  <c:v>22.810000000000031</c:v>
                </c:pt>
                <c:pt idx="333">
                  <c:v>21.979999999999986</c:v>
                </c:pt>
                <c:pt idx="334">
                  <c:v>23.459999999999987</c:v>
                </c:pt>
                <c:pt idx="335">
                  <c:v>23.82</c:v>
                </c:pt>
                <c:pt idx="336">
                  <c:v>22.779999999999987</c:v>
                </c:pt>
                <c:pt idx="337">
                  <c:v>20.53</c:v>
                </c:pt>
                <c:pt idx="338">
                  <c:v>20.37</c:v>
                </c:pt>
                <c:pt idx="339">
                  <c:v>20.130000000000031</c:v>
                </c:pt>
                <c:pt idx="340">
                  <c:v>20.5</c:v>
                </c:pt>
                <c:pt idx="341">
                  <c:v>20.87</c:v>
                </c:pt>
                <c:pt idx="342">
                  <c:v>20.260000000000002</c:v>
                </c:pt>
                <c:pt idx="343">
                  <c:v>20.059999999999999</c:v>
                </c:pt>
                <c:pt idx="344">
                  <c:v>19.59</c:v>
                </c:pt>
                <c:pt idx="345">
                  <c:v>19.64</c:v>
                </c:pt>
                <c:pt idx="346">
                  <c:v>20.239999999999988</c:v>
                </c:pt>
                <c:pt idx="347">
                  <c:v>20.79</c:v>
                </c:pt>
                <c:pt idx="348">
                  <c:v>18.88</c:v>
                </c:pt>
                <c:pt idx="349">
                  <c:v>18.18</c:v>
                </c:pt>
                <c:pt idx="350">
                  <c:v>18.899999999999999</c:v>
                </c:pt>
                <c:pt idx="351">
                  <c:v>18.21</c:v>
                </c:pt>
                <c:pt idx="352">
                  <c:v>19.73</c:v>
                </c:pt>
                <c:pt idx="353">
                  <c:v>19.399999999999999</c:v>
                </c:pt>
                <c:pt idx="354">
                  <c:v>19.41</c:v>
                </c:pt>
                <c:pt idx="355">
                  <c:v>17.79</c:v>
                </c:pt>
                <c:pt idx="356">
                  <c:v>17.979999999999986</c:v>
                </c:pt>
                <c:pt idx="357">
                  <c:v>17.66</c:v>
                </c:pt>
                <c:pt idx="358">
                  <c:v>16.3</c:v>
                </c:pt>
                <c:pt idx="359">
                  <c:v>16.47</c:v>
                </c:pt>
                <c:pt idx="360">
                  <c:v>17.010000000000005</c:v>
                </c:pt>
                <c:pt idx="361">
                  <c:v>17.579999999999988</c:v>
                </c:pt>
                <c:pt idx="362">
                  <c:v>18.59</c:v>
                </c:pt>
                <c:pt idx="363">
                  <c:v>18.05</c:v>
                </c:pt>
                <c:pt idx="364">
                  <c:v>19.55</c:v>
                </c:pt>
                <c:pt idx="365">
                  <c:v>19.55</c:v>
                </c:pt>
                <c:pt idx="366">
                  <c:v>19.64</c:v>
                </c:pt>
                <c:pt idx="367">
                  <c:v>19.07</c:v>
                </c:pt>
                <c:pt idx="368">
                  <c:v>18.14</c:v>
                </c:pt>
                <c:pt idx="369">
                  <c:v>17.829999999999988</c:v>
                </c:pt>
                <c:pt idx="370">
                  <c:v>19.829999999999988</c:v>
                </c:pt>
                <c:pt idx="371">
                  <c:v>20.239999999999988</c:v>
                </c:pt>
                <c:pt idx="372">
                  <c:v>20.8</c:v>
                </c:pt>
                <c:pt idx="373">
                  <c:v>18.630000000000031</c:v>
                </c:pt>
                <c:pt idx="374">
                  <c:v>23.56</c:v>
                </c:pt>
                <c:pt idx="375">
                  <c:v>23.12</c:v>
                </c:pt>
                <c:pt idx="376">
                  <c:v>23.18</c:v>
                </c:pt>
                <c:pt idx="377">
                  <c:v>24.12</c:v>
                </c:pt>
                <c:pt idx="378">
                  <c:v>23.330000000000005</c:v>
                </c:pt>
                <c:pt idx="379">
                  <c:v>21.22</c:v>
                </c:pt>
                <c:pt idx="380">
                  <c:v>20.95</c:v>
                </c:pt>
                <c:pt idx="381">
                  <c:v>21.130000000000031</c:v>
                </c:pt>
                <c:pt idx="382">
                  <c:v>22.24</c:v>
                </c:pt>
                <c:pt idx="383">
                  <c:v>21.58</c:v>
                </c:pt>
                <c:pt idx="384">
                  <c:v>22.87</c:v>
                </c:pt>
                <c:pt idx="385">
                  <c:v>22.64</c:v>
                </c:pt>
                <c:pt idx="386">
                  <c:v>22.419999999999987</c:v>
                </c:pt>
                <c:pt idx="387">
                  <c:v>21.14</c:v>
                </c:pt>
                <c:pt idx="388">
                  <c:v>23.93</c:v>
                </c:pt>
                <c:pt idx="389">
                  <c:v>23.439999999999987</c:v>
                </c:pt>
                <c:pt idx="390">
                  <c:v>23.95</c:v>
                </c:pt>
                <c:pt idx="391">
                  <c:v>23.650000000000031</c:v>
                </c:pt>
                <c:pt idx="392">
                  <c:v>25.919999999999987</c:v>
                </c:pt>
                <c:pt idx="393">
                  <c:v>24.79</c:v>
                </c:pt>
                <c:pt idx="394">
                  <c:v>24.79</c:v>
                </c:pt>
                <c:pt idx="395">
                  <c:v>25.779999999999987</c:v>
                </c:pt>
                <c:pt idx="396">
                  <c:v>23.150000000000031</c:v>
                </c:pt>
                <c:pt idx="397">
                  <c:v>25.23</c:v>
                </c:pt>
                <c:pt idx="398">
                  <c:v>25.59</c:v>
                </c:pt>
                <c:pt idx="399">
                  <c:v>27.49</c:v>
                </c:pt>
                <c:pt idx="400">
                  <c:v>28.479999999999986</c:v>
                </c:pt>
                <c:pt idx="401">
                  <c:v>28.54</c:v>
                </c:pt>
                <c:pt idx="402">
                  <c:v>25.1</c:v>
                </c:pt>
                <c:pt idx="403">
                  <c:v>25.01</c:v>
                </c:pt>
                <c:pt idx="404">
                  <c:v>24.05</c:v>
                </c:pt>
                <c:pt idx="405">
                  <c:v>23.05</c:v>
                </c:pt>
                <c:pt idx="406">
                  <c:v>21.18</c:v>
                </c:pt>
                <c:pt idx="407">
                  <c:v>21.310000000000031</c:v>
                </c:pt>
                <c:pt idx="408">
                  <c:v>23.439999999999987</c:v>
                </c:pt>
                <c:pt idx="409">
                  <c:v>22.91</c:v>
                </c:pt>
                <c:pt idx="410">
                  <c:v>24.23</c:v>
                </c:pt>
                <c:pt idx="411">
                  <c:v>22.03</c:v>
                </c:pt>
                <c:pt idx="412">
                  <c:v>21.21</c:v>
                </c:pt>
                <c:pt idx="413">
                  <c:v>22.939999999999987</c:v>
                </c:pt>
                <c:pt idx="414">
                  <c:v>22.57</c:v>
                </c:pt>
                <c:pt idx="415">
                  <c:v>23.49</c:v>
                </c:pt>
                <c:pt idx="416">
                  <c:v>21.14</c:v>
                </c:pt>
                <c:pt idx="417">
                  <c:v>20.23</c:v>
                </c:pt>
                <c:pt idx="418">
                  <c:v>21.150000000000031</c:v>
                </c:pt>
                <c:pt idx="419">
                  <c:v>20.66</c:v>
                </c:pt>
                <c:pt idx="420">
                  <c:v>20.12</c:v>
                </c:pt>
                <c:pt idx="421">
                  <c:v>21.17</c:v>
                </c:pt>
                <c:pt idx="422">
                  <c:v>21.55</c:v>
                </c:pt>
                <c:pt idx="423">
                  <c:v>20.34</c:v>
                </c:pt>
                <c:pt idx="424">
                  <c:v>19.579999999999988</c:v>
                </c:pt>
                <c:pt idx="425">
                  <c:v>20.979999999999986</c:v>
                </c:pt>
                <c:pt idx="426">
                  <c:v>21.279999999999987</c:v>
                </c:pt>
                <c:pt idx="427">
                  <c:v>20.420000000000002</c:v>
                </c:pt>
                <c:pt idx="428">
                  <c:v>19.82</c:v>
                </c:pt>
                <c:pt idx="429">
                  <c:v>18.809999999999999</c:v>
                </c:pt>
                <c:pt idx="430">
                  <c:v>20.97</c:v>
                </c:pt>
                <c:pt idx="431">
                  <c:v>20.49</c:v>
                </c:pt>
                <c:pt idx="432">
                  <c:v>19.760000000000002</c:v>
                </c:pt>
                <c:pt idx="433">
                  <c:v>19.43</c:v>
                </c:pt>
                <c:pt idx="434">
                  <c:v>20.650000000000031</c:v>
                </c:pt>
                <c:pt idx="435">
                  <c:v>20.650000000000031</c:v>
                </c:pt>
                <c:pt idx="436">
                  <c:v>21.99</c:v>
                </c:pt>
                <c:pt idx="437">
                  <c:v>21.43</c:v>
                </c:pt>
                <c:pt idx="438">
                  <c:v>24.03</c:v>
                </c:pt>
                <c:pt idx="439">
                  <c:v>23.06</c:v>
                </c:pt>
                <c:pt idx="440">
                  <c:v>22.64</c:v>
                </c:pt>
                <c:pt idx="441">
                  <c:v>25.47</c:v>
                </c:pt>
                <c:pt idx="442">
                  <c:v>24.52</c:v>
                </c:pt>
                <c:pt idx="443">
                  <c:v>24.39</c:v>
                </c:pt>
                <c:pt idx="444">
                  <c:v>25.66</c:v>
                </c:pt>
                <c:pt idx="445">
                  <c:v>31.7</c:v>
                </c:pt>
                <c:pt idx="446">
                  <c:v>30.3</c:v>
                </c:pt>
                <c:pt idx="447">
                  <c:v>36.220000000000013</c:v>
                </c:pt>
                <c:pt idx="448">
                  <c:v>33.1</c:v>
                </c:pt>
                <c:pt idx="449">
                  <c:v>32.07</c:v>
                </c:pt>
                <c:pt idx="450">
                  <c:v>33.85</c:v>
                </c:pt>
                <c:pt idx="451">
                  <c:v>35.720000000000013</c:v>
                </c:pt>
                <c:pt idx="452">
                  <c:v>35.190000000000012</c:v>
                </c:pt>
                <c:pt idx="453">
                  <c:v>32.82</c:v>
                </c:pt>
                <c:pt idx="454">
                  <c:v>34.74</c:v>
                </c:pt>
                <c:pt idx="455">
                  <c:v>46.720000000000013</c:v>
                </c:pt>
                <c:pt idx="456">
                  <c:v>39.39</c:v>
                </c:pt>
                <c:pt idx="457">
                  <c:v>39.81</c:v>
                </c:pt>
                <c:pt idx="458">
                  <c:v>45.260000000000012</c:v>
                </c:pt>
                <c:pt idx="459">
                  <c:v>45.14</c:v>
                </c:pt>
                <c:pt idx="460">
                  <c:v>52.05</c:v>
                </c:pt>
                <c:pt idx="461">
                  <c:v>53.68</c:v>
                </c:pt>
                <c:pt idx="462">
                  <c:v>57.53</c:v>
                </c:pt>
                <c:pt idx="463">
                  <c:v>63.92</c:v>
                </c:pt>
                <c:pt idx="464">
                  <c:v>69.95</c:v>
                </c:pt>
                <c:pt idx="465">
                  <c:v>54.99</c:v>
                </c:pt>
                <c:pt idx="466">
                  <c:v>55.13</c:v>
                </c:pt>
                <c:pt idx="467">
                  <c:v>69.25</c:v>
                </c:pt>
                <c:pt idx="468">
                  <c:v>67.61</c:v>
                </c:pt>
                <c:pt idx="469">
                  <c:v>70.33</c:v>
                </c:pt>
                <c:pt idx="470">
                  <c:v>52.97</c:v>
                </c:pt>
                <c:pt idx="471">
                  <c:v>53.11</c:v>
                </c:pt>
                <c:pt idx="472">
                  <c:v>69.649999999999991</c:v>
                </c:pt>
                <c:pt idx="473">
                  <c:v>67.8</c:v>
                </c:pt>
                <c:pt idx="474">
                  <c:v>79.13</c:v>
                </c:pt>
                <c:pt idx="475">
                  <c:v>80.06</c:v>
                </c:pt>
                <c:pt idx="476">
                  <c:v>66.959999999999994</c:v>
                </c:pt>
                <c:pt idx="477">
                  <c:v>69.959999999999994</c:v>
                </c:pt>
                <c:pt idx="478">
                  <c:v>62.9</c:v>
                </c:pt>
                <c:pt idx="479">
                  <c:v>59.89</c:v>
                </c:pt>
                <c:pt idx="480">
                  <c:v>53.68</c:v>
                </c:pt>
                <c:pt idx="481">
                  <c:v>47.730000000000011</c:v>
                </c:pt>
                <c:pt idx="482">
                  <c:v>54.56</c:v>
                </c:pt>
                <c:pt idx="483">
                  <c:v>63.68</c:v>
                </c:pt>
                <c:pt idx="484">
                  <c:v>56.1</c:v>
                </c:pt>
                <c:pt idx="485">
                  <c:v>59.98</c:v>
                </c:pt>
                <c:pt idx="486">
                  <c:v>61.44</c:v>
                </c:pt>
                <c:pt idx="487">
                  <c:v>66.459999999999994</c:v>
                </c:pt>
                <c:pt idx="488">
                  <c:v>59.83</c:v>
                </c:pt>
                <c:pt idx="489">
                  <c:v>66.31</c:v>
                </c:pt>
                <c:pt idx="490">
                  <c:v>69.149999999999991</c:v>
                </c:pt>
                <c:pt idx="491">
                  <c:v>67.64</c:v>
                </c:pt>
                <c:pt idx="492">
                  <c:v>74.260000000000005</c:v>
                </c:pt>
                <c:pt idx="493">
                  <c:v>80.86</c:v>
                </c:pt>
                <c:pt idx="494">
                  <c:v>72.669999999999987</c:v>
                </c:pt>
                <c:pt idx="495">
                  <c:v>64.7</c:v>
                </c:pt>
                <c:pt idx="496">
                  <c:v>60.9</c:v>
                </c:pt>
                <c:pt idx="497">
                  <c:v>54.92</c:v>
                </c:pt>
                <c:pt idx="498">
                  <c:v>54.92</c:v>
                </c:pt>
                <c:pt idx="499">
                  <c:v>55.28</c:v>
                </c:pt>
                <c:pt idx="500">
                  <c:v>68.510000000000005</c:v>
                </c:pt>
                <c:pt idx="501">
                  <c:v>62.98</c:v>
                </c:pt>
                <c:pt idx="502">
                  <c:v>60.720000000000013</c:v>
                </c:pt>
                <c:pt idx="503">
                  <c:v>63.64</c:v>
                </c:pt>
                <c:pt idx="504">
                  <c:v>59.93</c:v>
                </c:pt>
                <c:pt idx="505">
                  <c:v>58.49</c:v>
                </c:pt>
                <c:pt idx="506">
                  <c:v>58.91</c:v>
                </c:pt>
                <c:pt idx="507">
                  <c:v>55.730000000000011</c:v>
                </c:pt>
                <c:pt idx="508">
                  <c:v>55.78</c:v>
                </c:pt>
                <c:pt idx="509">
                  <c:v>54.28</c:v>
                </c:pt>
                <c:pt idx="510">
                  <c:v>56.760000000000012</c:v>
                </c:pt>
                <c:pt idx="511">
                  <c:v>52.37</c:v>
                </c:pt>
                <c:pt idx="512">
                  <c:v>49.84</c:v>
                </c:pt>
                <c:pt idx="513">
                  <c:v>47.34</c:v>
                </c:pt>
                <c:pt idx="514">
                  <c:v>44.93</c:v>
                </c:pt>
                <c:pt idx="515">
                  <c:v>44.56</c:v>
                </c:pt>
                <c:pt idx="516">
                  <c:v>45.02</c:v>
                </c:pt>
                <c:pt idx="517">
                  <c:v>44.8</c:v>
                </c:pt>
                <c:pt idx="518">
                  <c:v>44.8</c:v>
                </c:pt>
                <c:pt idx="519">
                  <c:v>43.38</c:v>
                </c:pt>
                <c:pt idx="520">
                  <c:v>43.9</c:v>
                </c:pt>
                <c:pt idx="521">
                  <c:v>41.63</c:v>
                </c:pt>
                <c:pt idx="522">
                  <c:v>40</c:v>
                </c:pt>
                <c:pt idx="523">
                  <c:v>40</c:v>
                </c:pt>
                <c:pt idx="524">
                  <c:v>39.190000000000012</c:v>
                </c:pt>
                <c:pt idx="525">
                  <c:v>39.08</c:v>
                </c:pt>
                <c:pt idx="526">
                  <c:v>38.56</c:v>
                </c:pt>
                <c:pt idx="527">
                  <c:v>43.39</c:v>
                </c:pt>
                <c:pt idx="528">
                  <c:v>42.56</c:v>
                </c:pt>
                <c:pt idx="529">
                  <c:v>42.82</c:v>
                </c:pt>
                <c:pt idx="530">
                  <c:v>45.84</c:v>
                </c:pt>
                <c:pt idx="531">
                  <c:v>43.27</c:v>
                </c:pt>
                <c:pt idx="532">
                  <c:v>49.14</c:v>
                </c:pt>
                <c:pt idx="533">
                  <c:v>51</c:v>
                </c:pt>
                <c:pt idx="534">
                  <c:v>46.11</c:v>
                </c:pt>
                <c:pt idx="535">
                  <c:v>46.11</c:v>
                </c:pt>
                <c:pt idx="536">
                  <c:v>56.65</c:v>
                </c:pt>
                <c:pt idx="537">
                  <c:v>46.42</c:v>
                </c:pt>
                <c:pt idx="538">
                  <c:v>47.290000000000013</c:v>
                </c:pt>
                <c:pt idx="539">
                  <c:v>47.27</c:v>
                </c:pt>
                <c:pt idx="540">
                  <c:v>45.690000000000012</c:v>
                </c:pt>
                <c:pt idx="541">
                  <c:v>42.25</c:v>
                </c:pt>
                <c:pt idx="542">
                  <c:v>39.660000000000011</c:v>
                </c:pt>
                <c:pt idx="543">
                  <c:v>42.63</c:v>
                </c:pt>
                <c:pt idx="544">
                  <c:v>44.84</c:v>
                </c:pt>
                <c:pt idx="545">
                  <c:v>45.52</c:v>
                </c:pt>
                <c:pt idx="546">
                  <c:v>43.06</c:v>
                </c:pt>
                <c:pt idx="547">
                  <c:v>43.85</c:v>
                </c:pt>
                <c:pt idx="548">
                  <c:v>43.730000000000011</c:v>
                </c:pt>
                <c:pt idx="549">
                  <c:v>43.37</c:v>
                </c:pt>
                <c:pt idx="550">
                  <c:v>43.64</c:v>
                </c:pt>
                <c:pt idx="551">
                  <c:v>46.67</c:v>
                </c:pt>
                <c:pt idx="552">
                  <c:v>44.53</c:v>
                </c:pt>
                <c:pt idx="553">
                  <c:v>41.25</c:v>
                </c:pt>
                <c:pt idx="554">
                  <c:v>42.93</c:v>
                </c:pt>
                <c:pt idx="555">
                  <c:v>42.93</c:v>
                </c:pt>
                <c:pt idx="556">
                  <c:v>48.660000000000011</c:v>
                </c:pt>
                <c:pt idx="557">
                  <c:v>48.46</c:v>
                </c:pt>
                <c:pt idx="558">
                  <c:v>47.08</c:v>
                </c:pt>
                <c:pt idx="559">
                  <c:v>49.3</c:v>
                </c:pt>
                <c:pt idx="560">
                  <c:v>52.620000000000012</c:v>
                </c:pt>
                <c:pt idx="561">
                  <c:v>45.49</c:v>
                </c:pt>
                <c:pt idx="562">
                  <c:v>44.67</c:v>
                </c:pt>
                <c:pt idx="563">
                  <c:v>44.660000000000011</c:v>
                </c:pt>
                <c:pt idx="564">
                  <c:v>46.35</c:v>
                </c:pt>
                <c:pt idx="565">
                  <c:v>52.65</c:v>
                </c:pt>
                <c:pt idx="566">
                  <c:v>50.93</c:v>
                </c:pt>
                <c:pt idx="567">
                  <c:v>47.56</c:v>
                </c:pt>
                <c:pt idx="568">
                  <c:v>50.17</c:v>
                </c:pt>
                <c:pt idx="569">
                  <c:v>49.33</c:v>
                </c:pt>
                <c:pt idx="570">
                  <c:v>49.68</c:v>
                </c:pt>
                <c:pt idx="571">
                  <c:v>44.37</c:v>
                </c:pt>
                <c:pt idx="572">
                  <c:v>43.61</c:v>
                </c:pt>
                <c:pt idx="573">
                  <c:v>41.18</c:v>
                </c:pt>
                <c:pt idx="574">
                  <c:v>42.36</c:v>
                </c:pt>
                <c:pt idx="575">
                  <c:v>43.74</c:v>
                </c:pt>
                <c:pt idx="576">
                  <c:v>40.800000000000004</c:v>
                </c:pt>
                <c:pt idx="577">
                  <c:v>40.06</c:v>
                </c:pt>
                <c:pt idx="578">
                  <c:v>43.68</c:v>
                </c:pt>
                <c:pt idx="579">
                  <c:v>45.89</c:v>
                </c:pt>
                <c:pt idx="580">
                  <c:v>43.230000000000011</c:v>
                </c:pt>
                <c:pt idx="581">
                  <c:v>42.93</c:v>
                </c:pt>
                <c:pt idx="582">
                  <c:v>42.25</c:v>
                </c:pt>
                <c:pt idx="583">
                  <c:v>40.36</c:v>
                </c:pt>
                <c:pt idx="584">
                  <c:v>41.04</c:v>
                </c:pt>
                <c:pt idx="585">
                  <c:v>45.54</c:v>
                </c:pt>
                <c:pt idx="586">
                  <c:v>44.14</c:v>
                </c:pt>
                <c:pt idx="587">
                  <c:v>42.28</c:v>
                </c:pt>
                <c:pt idx="588">
                  <c:v>42.04</c:v>
                </c:pt>
                <c:pt idx="589">
                  <c:v>39.700000000000003</c:v>
                </c:pt>
                <c:pt idx="590">
                  <c:v>40.93</c:v>
                </c:pt>
                <c:pt idx="591">
                  <c:v>40.39</c:v>
                </c:pt>
                <c:pt idx="592">
                  <c:v>38.85</c:v>
                </c:pt>
                <c:pt idx="593">
                  <c:v>36.53</c:v>
                </c:pt>
                <c:pt idx="594">
                  <c:v>36.53</c:v>
                </c:pt>
                <c:pt idx="595">
                  <c:v>37.81</c:v>
                </c:pt>
                <c:pt idx="596">
                  <c:v>37.67</c:v>
                </c:pt>
                <c:pt idx="597">
                  <c:v>36.17</c:v>
                </c:pt>
                <c:pt idx="598">
                  <c:v>35.790000000000013</c:v>
                </c:pt>
                <c:pt idx="599">
                  <c:v>33.94</c:v>
                </c:pt>
                <c:pt idx="600">
                  <c:v>39.18</c:v>
                </c:pt>
                <c:pt idx="601">
                  <c:v>37.14</c:v>
                </c:pt>
                <c:pt idx="602">
                  <c:v>38.1</c:v>
                </c:pt>
                <c:pt idx="603">
                  <c:v>37.15</c:v>
                </c:pt>
                <c:pt idx="604">
                  <c:v>36.82</c:v>
                </c:pt>
                <c:pt idx="605">
                  <c:v>38.32</c:v>
                </c:pt>
                <c:pt idx="606">
                  <c:v>37.950000000000003</c:v>
                </c:pt>
                <c:pt idx="607">
                  <c:v>36.08</c:v>
                </c:pt>
                <c:pt idx="608">
                  <c:v>36.5</c:v>
                </c:pt>
                <c:pt idx="609">
                  <c:v>35.300000000000004</c:v>
                </c:pt>
                <c:pt idx="610">
                  <c:v>34.53</c:v>
                </c:pt>
                <c:pt idx="611">
                  <c:v>33.36</c:v>
                </c:pt>
                <c:pt idx="612">
                  <c:v>32.450000000000003</c:v>
                </c:pt>
                <c:pt idx="613">
                  <c:v>33.44</c:v>
                </c:pt>
                <c:pt idx="614">
                  <c:v>32.050000000000004</c:v>
                </c:pt>
                <c:pt idx="615">
                  <c:v>32.870000000000005</c:v>
                </c:pt>
                <c:pt idx="616">
                  <c:v>31.8</c:v>
                </c:pt>
                <c:pt idx="617">
                  <c:v>33.65</c:v>
                </c:pt>
                <c:pt idx="618">
                  <c:v>31.37</c:v>
                </c:pt>
                <c:pt idx="619">
                  <c:v>33.120000000000012</c:v>
                </c:pt>
                <c:pt idx="620">
                  <c:v>30.24</c:v>
                </c:pt>
                <c:pt idx="621">
                  <c:v>28.8</c:v>
                </c:pt>
                <c:pt idx="622">
                  <c:v>29.03</c:v>
                </c:pt>
                <c:pt idx="623">
                  <c:v>31.35</c:v>
                </c:pt>
                <c:pt idx="624">
                  <c:v>32.630000000000003</c:v>
                </c:pt>
                <c:pt idx="625">
                  <c:v>32.630000000000003</c:v>
                </c:pt>
                <c:pt idx="626">
                  <c:v>30.62</c:v>
                </c:pt>
                <c:pt idx="627">
                  <c:v>32.36</c:v>
                </c:pt>
                <c:pt idx="628">
                  <c:v>31.67</c:v>
                </c:pt>
                <c:pt idx="629">
                  <c:v>28.919999999999987</c:v>
                </c:pt>
                <c:pt idx="630">
                  <c:v>30.04</c:v>
                </c:pt>
                <c:pt idx="631">
                  <c:v>29.630000000000031</c:v>
                </c:pt>
                <c:pt idx="632">
                  <c:v>31.02</c:v>
                </c:pt>
                <c:pt idx="633">
                  <c:v>30.18</c:v>
                </c:pt>
                <c:pt idx="634">
                  <c:v>29.62</c:v>
                </c:pt>
                <c:pt idx="635">
                  <c:v>29.77</c:v>
                </c:pt>
                <c:pt idx="636">
                  <c:v>28.27</c:v>
                </c:pt>
                <c:pt idx="637">
                  <c:v>28.459999999999987</c:v>
                </c:pt>
                <c:pt idx="638">
                  <c:v>28.110000000000031</c:v>
                </c:pt>
                <c:pt idx="639">
                  <c:v>28.150000000000031</c:v>
                </c:pt>
                <c:pt idx="640">
                  <c:v>30.810000000000031</c:v>
                </c:pt>
                <c:pt idx="641">
                  <c:v>32.68</c:v>
                </c:pt>
                <c:pt idx="642">
                  <c:v>31.54</c:v>
                </c:pt>
                <c:pt idx="643">
                  <c:v>30.03</c:v>
                </c:pt>
                <c:pt idx="644">
                  <c:v>27.99</c:v>
                </c:pt>
                <c:pt idx="645">
                  <c:v>31.17</c:v>
                </c:pt>
                <c:pt idx="646">
                  <c:v>30.58</c:v>
                </c:pt>
                <c:pt idx="647">
                  <c:v>29.05</c:v>
                </c:pt>
                <c:pt idx="648">
                  <c:v>26.36</c:v>
                </c:pt>
                <c:pt idx="649">
                  <c:v>25.93</c:v>
                </c:pt>
                <c:pt idx="650">
                  <c:v>25.35</c:v>
                </c:pt>
                <c:pt idx="651">
                  <c:v>26.35</c:v>
                </c:pt>
                <c:pt idx="652">
                  <c:v>26.22</c:v>
                </c:pt>
                <c:pt idx="653">
                  <c:v>27.95</c:v>
                </c:pt>
                <c:pt idx="654">
                  <c:v>27.95</c:v>
                </c:pt>
                <c:pt idx="655">
                  <c:v>29</c:v>
                </c:pt>
                <c:pt idx="656">
                  <c:v>30.85</c:v>
                </c:pt>
                <c:pt idx="657">
                  <c:v>31.3</c:v>
                </c:pt>
                <c:pt idx="658">
                  <c:v>29.779999999999987</c:v>
                </c:pt>
                <c:pt idx="659">
                  <c:v>29.02</c:v>
                </c:pt>
                <c:pt idx="660">
                  <c:v>26.310000000000031</c:v>
                </c:pt>
                <c:pt idx="661">
                  <c:v>25.02</c:v>
                </c:pt>
                <c:pt idx="662">
                  <c:v>25.89</c:v>
                </c:pt>
                <c:pt idx="663">
                  <c:v>25.419999999999987</c:v>
                </c:pt>
                <c:pt idx="664">
                  <c:v>24.34</c:v>
                </c:pt>
                <c:pt idx="665">
                  <c:v>24.4</c:v>
                </c:pt>
                <c:pt idx="666">
                  <c:v>23.87</c:v>
                </c:pt>
                <c:pt idx="667">
                  <c:v>23.47</c:v>
                </c:pt>
                <c:pt idx="668">
                  <c:v>23.43</c:v>
                </c:pt>
                <c:pt idx="669">
                  <c:v>23.09</c:v>
                </c:pt>
                <c:pt idx="670">
                  <c:v>24.279999999999987</c:v>
                </c:pt>
                <c:pt idx="671">
                  <c:v>25.01</c:v>
                </c:pt>
                <c:pt idx="672">
                  <c:v>25.610000000000031</c:v>
                </c:pt>
                <c:pt idx="673">
                  <c:v>25.4</c:v>
                </c:pt>
                <c:pt idx="674">
                  <c:v>25.919999999999987</c:v>
                </c:pt>
                <c:pt idx="675">
                  <c:v>25.56</c:v>
                </c:pt>
                <c:pt idx="676">
                  <c:v>24.89</c:v>
                </c:pt>
                <c:pt idx="677">
                  <c:v>24.9</c:v>
                </c:pt>
                <c:pt idx="678">
                  <c:v>25.67</c:v>
                </c:pt>
                <c:pt idx="679">
                  <c:v>24.759999999999987</c:v>
                </c:pt>
                <c:pt idx="680">
                  <c:v>24.99</c:v>
                </c:pt>
                <c:pt idx="681">
                  <c:v>25.99</c:v>
                </c:pt>
                <c:pt idx="682">
                  <c:v>25.45</c:v>
                </c:pt>
                <c:pt idx="683">
                  <c:v>24.71</c:v>
                </c:pt>
                <c:pt idx="684">
                  <c:v>24.27</c:v>
                </c:pt>
                <c:pt idx="685">
                  <c:v>27.89</c:v>
                </c:pt>
                <c:pt idx="686">
                  <c:v>26.18</c:v>
                </c:pt>
                <c:pt idx="687">
                  <c:v>26.259999999999987</c:v>
                </c:pt>
                <c:pt idx="688">
                  <c:v>25.09</c:v>
                </c:pt>
                <c:pt idx="689">
                  <c:v>25.01</c:v>
                </c:pt>
                <c:pt idx="690">
                  <c:v>25.14</c:v>
                </c:pt>
                <c:pt idx="691">
                  <c:v>24.919999999999987</c:v>
                </c:pt>
                <c:pt idx="692">
                  <c:v>24.95</c:v>
                </c:pt>
                <c:pt idx="693">
                  <c:v>24.68</c:v>
                </c:pt>
                <c:pt idx="694">
                  <c:v>24.759999999999987</c:v>
                </c:pt>
                <c:pt idx="695">
                  <c:v>26.01</c:v>
                </c:pt>
                <c:pt idx="696">
                  <c:v>29.150000000000031</c:v>
                </c:pt>
                <c:pt idx="697">
                  <c:v>28.9</c:v>
                </c:pt>
                <c:pt idx="698">
                  <c:v>27.1</c:v>
                </c:pt>
                <c:pt idx="699">
                  <c:v>25.259999999999987</c:v>
                </c:pt>
                <c:pt idx="700">
                  <c:v>25.259999999999987</c:v>
                </c:pt>
                <c:pt idx="701">
                  <c:v>25.62</c:v>
                </c:pt>
                <c:pt idx="702">
                  <c:v>24.32</c:v>
                </c:pt>
                <c:pt idx="703">
                  <c:v>23.55</c:v>
                </c:pt>
                <c:pt idx="704">
                  <c:v>24.150000000000031</c:v>
                </c:pt>
                <c:pt idx="705">
                  <c:v>23.86</c:v>
                </c:pt>
                <c:pt idx="706">
                  <c:v>23.419999999999987</c:v>
                </c:pt>
                <c:pt idx="707">
                  <c:v>23.69</c:v>
                </c:pt>
                <c:pt idx="708">
                  <c:v>23.650000000000031</c:v>
                </c:pt>
                <c:pt idx="709">
                  <c:v>23.919999999999987</c:v>
                </c:pt>
                <c:pt idx="710">
                  <c:v>24.06</c:v>
                </c:pt>
                <c:pt idx="711">
                  <c:v>23.08</c:v>
                </c:pt>
                <c:pt idx="712">
                  <c:v>23.49</c:v>
                </c:pt>
                <c:pt idx="713">
                  <c:v>24.95</c:v>
                </c:pt>
                <c:pt idx="714">
                  <c:v>25.610000000000031</c:v>
                </c:pt>
                <c:pt idx="715">
                  <c:v>24.88</c:v>
                </c:pt>
                <c:pt idx="716">
                  <c:v>25.19</c:v>
                </c:pt>
                <c:pt idx="717">
                  <c:v>25.610000000000031</c:v>
                </c:pt>
                <c:pt idx="718">
                  <c:v>28.27</c:v>
                </c:pt>
                <c:pt idx="719">
                  <c:v>28.68</c:v>
                </c:pt>
                <c:pt idx="720">
                  <c:v>26.84</c:v>
                </c:pt>
                <c:pt idx="721">
                  <c:v>25.7</c:v>
                </c:pt>
                <c:pt idx="722">
                  <c:v>24.68</c:v>
                </c:pt>
                <c:pt idx="723">
                  <c:v>24.18</c:v>
                </c:pt>
                <c:pt idx="724">
                  <c:v>23.12</c:v>
                </c:pt>
                <c:pt idx="725">
                  <c:v>23.01</c:v>
                </c:pt>
                <c:pt idx="726">
                  <c:v>22.99</c:v>
                </c:pt>
                <c:pt idx="727">
                  <c:v>22.86</c:v>
                </c:pt>
                <c:pt idx="728">
                  <c:v>21.72</c:v>
                </c:pt>
                <c:pt idx="729">
                  <c:v>21.43</c:v>
                </c:pt>
                <c:pt idx="730">
                  <c:v>21.49</c:v>
                </c:pt>
                <c:pt idx="731">
                  <c:v>20.9</c:v>
                </c:pt>
                <c:pt idx="732">
                  <c:v>22.22</c:v>
                </c:pt>
                <c:pt idx="733">
                  <c:v>20.69</c:v>
                </c:pt>
                <c:pt idx="734">
                  <c:v>22.27</c:v>
                </c:pt>
                <c:pt idx="735">
                  <c:v>24.310000000000031</c:v>
                </c:pt>
                <c:pt idx="736">
                  <c:v>24.830000000000005</c:v>
                </c:pt>
                <c:pt idx="737">
                  <c:v>27.91</c:v>
                </c:pt>
                <c:pt idx="738">
                  <c:v>24.759999999999987</c:v>
                </c:pt>
                <c:pt idx="739">
                  <c:v>30.69</c:v>
                </c:pt>
                <c:pt idx="740">
                  <c:v>29.779999999999987</c:v>
                </c:pt>
                <c:pt idx="741">
                  <c:v>28.810000000000031</c:v>
                </c:pt>
                <c:pt idx="742">
                  <c:v>27.72</c:v>
                </c:pt>
                <c:pt idx="743">
                  <c:v>25.43</c:v>
                </c:pt>
                <c:pt idx="744">
                  <c:v>24.19</c:v>
                </c:pt>
                <c:pt idx="745">
                  <c:v>23.150000000000031</c:v>
                </c:pt>
                <c:pt idx="746">
                  <c:v>22.84</c:v>
                </c:pt>
                <c:pt idx="747">
                  <c:v>23.04</c:v>
                </c:pt>
                <c:pt idx="748">
                  <c:v>24.24</c:v>
                </c:pt>
                <c:pt idx="749">
                  <c:v>23.36</c:v>
                </c:pt>
                <c:pt idx="750">
                  <c:v>22.89</c:v>
                </c:pt>
                <c:pt idx="751">
                  <c:v>22.41</c:v>
                </c:pt>
                <c:pt idx="752">
                  <c:v>21.630000000000031</c:v>
                </c:pt>
                <c:pt idx="753">
                  <c:v>22.630000000000031</c:v>
                </c:pt>
                <c:pt idx="754">
                  <c:v>22.19</c:v>
                </c:pt>
                <c:pt idx="755">
                  <c:v>21.16</c:v>
                </c:pt>
                <c:pt idx="756">
                  <c:v>20.47</c:v>
                </c:pt>
                <c:pt idx="757">
                  <c:v>20.479999999999986</c:v>
                </c:pt>
                <c:pt idx="758">
                  <c:v>20.479999999999986</c:v>
                </c:pt>
                <c:pt idx="759">
                  <c:v>24.74</c:v>
                </c:pt>
                <c:pt idx="760">
                  <c:v>24.51</c:v>
                </c:pt>
                <c:pt idx="761">
                  <c:v>21.919999999999987</c:v>
                </c:pt>
                <c:pt idx="762">
                  <c:v>21.12</c:v>
                </c:pt>
                <c:pt idx="763">
                  <c:v>22.459999999999987</c:v>
                </c:pt>
                <c:pt idx="764">
                  <c:v>21.25</c:v>
                </c:pt>
                <c:pt idx="765">
                  <c:v>22.1</c:v>
                </c:pt>
                <c:pt idx="766">
                  <c:v>23.69</c:v>
                </c:pt>
                <c:pt idx="767">
                  <c:v>22.66</c:v>
                </c:pt>
                <c:pt idx="768">
                  <c:v>22.32</c:v>
                </c:pt>
                <c:pt idx="769">
                  <c:v>21.59</c:v>
                </c:pt>
                <c:pt idx="770">
                  <c:v>21.150000000000031</c:v>
                </c:pt>
                <c:pt idx="771">
                  <c:v>21.49</c:v>
                </c:pt>
                <c:pt idx="772">
                  <c:v>20.54</c:v>
                </c:pt>
                <c:pt idx="773">
                  <c:v>22.51</c:v>
                </c:pt>
                <c:pt idx="774">
                  <c:v>21.68</c:v>
                </c:pt>
                <c:pt idx="775">
                  <c:v>20.49</c:v>
                </c:pt>
                <c:pt idx="776">
                  <c:v>19.54</c:v>
                </c:pt>
                <c:pt idx="777">
                  <c:v>19.71</c:v>
                </c:pt>
                <c:pt idx="778">
                  <c:v>19.47</c:v>
                </c:pt>
                <c:pt idx="779">
                  <c:v>19.47</c:v>
                </c:pt>
                <c:pt idx="780">
                  <c:v>19.93</c:v>
                </c:pt>
                <c:pt idx="781">
                  <c:v>20.010000000000005</c:v>
                </c:pt>
                <c:pt idx="782">
                  <c:v>19.959999999999987</c:v>
                </c:pt>
                <c:pt idx="783">
                  <c:v>21.68</c:v>
                </c:pt>
                <c:pt idx="784">
                  <c:v>21.68</c:v>
                </c:pt>
                <c:pt idx="785">
                  <c:v>20.04</c:v>
                </c:pt>
                <c:pt idx="786">
                  <c:v>19.350000000000001</c:v>
                </c:pt>
                <c:pt idx="787">
                  <c:v>19.16</c:v>
                </c:pt>
                <c:pt idx="788">
                  <c:v>19.059999999999999</c:v>
                </c:pt>
                <c:pt idx="789">
                  <c:v>18.130000000000031</c:v>
                </c:pt>
                <c:pt idx="790">
                  <c:v>17.55</c:v>
                </c:pt>
                <c:pt idx="791">
                  <c:v>18.25</c:v>
                </c:pt>
                <c:pt idx="792">
                  <c:v>17.850000000000001</c:v>
                </c:pt>
                <c:pt idx="793">
                  <c:v>17.630000000000031</c:v>
                </c:pt>
                <c:pt idx="794">
                  <c:v>17.91</c:v>
                </c:pt>
                <c:pt idx="795">
                  <c:v>17.91</c:v>
                </c:pt>
                <c:pt idx="796">
                  <c:v>17.579999999999988</c:v>
                </c:pt>
                <c:pt idx="797">
                  <c:v>18.68</c:v>
                </c:pt>
                <c:pt idx="798">
                  <c:v>22.27</c:v>
                </c:pt>
                <c:pt idx="799">
                  <c:v>27.310000000000031</c:v>
                </c:pt>
                <c:pt idx="800">
                  <c:v>25.41</c:v>
                </c:pt>
                <c:pt idx="801">
                  <c:v>24.55</c:v>
                </c:pt>
                <c:pt idx="802">
                  <c:v>23.14</c:v>
                </c:pt>
                <c:pt idx="803">
                  <c:v>23.73</c:v>
                </c:pt>
                <c:pt idx="804">
                  <c:v>24.62</c:v>
                </c:pt>
                <c:pt idx="805">
                  <c:v>22.59</c:v>
                </c:pt>
                <c:pt idx="806">
                  <c:v>21.479999999999986</c:v>
                </c:pt>
                <c:pt idx="807">
                  <c:v>21.6</c:v>
                </c:pt>
                <c:pt idx="808">
                  <c:v>26.08</c:v>
                </c:pt>
                <c:pt idx="809">
                  <c:v>26.110000000000031</c:v>
                </c:pt>
                <c:pt idx="810">
                  <c:v>26.51</c:v>
                </c:pt>
                <c:pt idx="811">
                  <c:v>26</c:v>
                </c:pt>
                <c:pt idx="812">
                  <c:v>25.4</c:v>
                </c:pt>
                <c:pt idx="813">
                  <c:v>23.959999999999987</c:v>
                </c:pt>
                <c:pt idx="814">
                  <c:v>22.73</c:v>
                </c:pt>
                <c:pt idx="815">
                  <c:v>22.73</c:v>
                </c:pt>
                <c:pt idx="816">
                  <c:v>22.25</c:v>
                </c:pt>
                <c:pt idx="817">
                  <c:v>21.72</c:v>
                </c:pt>
                <c:pt idx="818">
                  <c:v>20.630000000000031</c:v>
                </c:pt>
                <c:pt idx="819">
                  <c:v>20.02</c:v>
                </c:pt>
                <c:pt idx="820">
                  <c:v>19.939999999999987</c:v>
                </c:pt>
                <c:pt idx="821">
                  <c:v>21.37</c:v>
                </c:pt>
                <c:pt idx="822">
                  <c:v>20.27</c:v>
                </c:pt>
                <c:pt idx="823">
                  <c:v>20.100000000000001</c:v>
                </c:pt>
                <c:pt idx="824">
                  <c:v>19.5</c:v>
                </c:pt>
                <c:pt idx="825">
                  <c:v>19.260000000000002</c:v>
                </c:pt>
                <c:pt idx="826">
                  <c:v>19.059999999999999</c:v>
                </c:pt>
                <c:pt idx="827">
                  <c:v>18.829999999999988</c:v>
                </c:pt>
                <c:pt idx="828">
                  <c:v>18.72</c:v>
                </c:pt>
                <c:pt idx="829">
                  <c:v>17.420000000000002</c:v>
                </c:pt>
                <c:pt idx="830">
                  <c:v>17.79</c:v>
                </c:pt>
                <c:pt idx="831">
                  <c:v>17.920000000000002</c:v>
                </c:pt>
                <c:pt idx="832">
                  <c:v>18.57</c:v>
                </c:pt>
                <c:pt idx="833">
                  <c:v>18.059999999999999</c:v>
                </c:pt>
                <c:pt idx="834">
                  <c:v>17.579999999999988</c:v>
                </c:pt>
                <c:pt idx="835">
                  <c:v>18</c:v>
                </c:pt>
                <c:pt idx="836">
                  <c:v>17.690000000000001</c:v>
                </c:pt>
                <c:pt idx="837">
                  <c:v>16.91</c:v>
                </c:pt>
                <c:pt idx="838">
                  <c:v>16.62</c:v>
                </c:pt>
                <c:pt idx="839">
                  <c:v>16.97</c:v>
                </c:pt>
                <c:pt idx="840">
                  <c:v>16.87</c:v>
                </c:pt>
                <c:pt idx="841">
                  <c:v>16.350000000000001</c:v>
                </c:pt>
                <c:pt idx="842">
                  <c:v>17.55</c:v>
                </c:pt>
                <c:pt idx="843">
                  <c:v>18.399999999999999</c:v>
                </c:pt>
                <c:pt idx="844">
                  <c:v>17.77</c:v>
                </c:pt>
                <c:pt idx="845">
                  <c:v>17.59</c:v>
                </c:pt>
                <c:pt idx="846">
                  <c:v>17.130000000000031</c:v>
                </c:pt>
                <c:pt idx="847">
                  <c:v>17.59</c:v>
                </c:pt>
                <c:pt idx="848">
                  <c:v>17.47</c:v>
                </c:pt>
                <c:pt idx="849">
                  <c:v>17.47</c:v>
                </c:pt>
                <c:pt idx="850">
                  <c:v>17.02</c:v>
                </c:pt>
                <c:pt idx="851">
                  <c:v>16.23</c:v>
                </c:pt>
                <c:pt idx="852">
                  <c:v>16.62</c:v>
                </c:pt>
                <c:pt idx="853">
                  <c:v>16.479999999999986</c:v>
                </c:pt>
                <c:pt idx="854">
                  <c:v>16.14</c:v>
                </c:pt>
                <c:pt idx="855">
                  <c:v>15.58</c:v>
                </c:pt>
                <c:pt idx="856">
                  <c:v>16.2</c:v>
                </c:pt>
                <c:pt idx="857">
                  <c:v>15.59</c:v>
                </c:pt>
                <c:pt idx="858">
                  <c:v>15.89</c:v>
                </c:pt>
                <c:pt idx="859">
                  <c:v>18.36</c:v>
                </c:pt>
                <c:pt idx="860">
                  <c:v>17.34</c:v>
                </c:pt>
                <c:pt idx="861">
                  <c:v>15.73</c:v>
                </c:pt>
                <c:pt idx="862">
                  <c:v>16.32</c:v>
                </c:pt>
                <c:pt idx="863">
                  <c:v>16.47</c:v>
                </c:pt>
                <c:pt idx="864">
                  <c:v>16.62</c:v>
                </c:pt>
                <c:pt idx="865">
                  <c:v>17.47</c:v>
                </c:pt>
                <c:pt idx="866">
                  <c:v>22.810000000000031</c:v>
                </c:pt>
                <c:pt idx="867">
                  <c:v>21.08</c:v>
                </c:pt>
                <c:pt idx="868">
                  <c:v>18.439999999999987</c:v>
                </c:pt>
                <c:pt idx="869">
                  <c:v>22.05</c:v>
                </c:pt>
                <c:pt idx="870">
                  <c:v>20.190000000000001</c:v>
                </c:pt>
                <c:pt idx="871">
                  <c:v>23.84</c:v>
                </c:pt>
                <c:pt idx="872">
                  <c:v>24.91</c:v>
                </c:pt>
                <c:pt idx="873">
                  <c:v>32.800000000000004</c:v>
                </c:pt>
                <c:pt idx="874">
                  <c:v>40.950000000000003</c:v>
                </c:pt>
                <c:pt idx="875">
                  <c:v>28.84</c:v>
                </c:pt>
                <c:pt idx="876">
                  <c:v>28.32</c:v>
                </c:pt>
                <c:pt idx="877">
                  <c:v>25.52</c:v>
                </c:pt>
                <c:pt idx="878">
                  <c:v>26.68</c:v>
                </c:pt>
                <c:pt idx="879">
                  <c:v>31.24</c:v>
                </c:pt>
                <c:pt idx="880">
                  <c:v>30.84</c:v>
                </c:pt>
                <c:pt idx="881">
                  <c:v>33.550000000000004</c:v>
                </c:pt>
                <c:pt idx="882">
                  <c:v>35.32</c:v>
                </c:pt>
                <c:pt idx="883">
                  <c:v>45.790000000000013</c:v>
                </c:pt>
                <c:pt idx="884">
                  <c:v>40.1</c:v>
                </c:pt>
                <c:pt idx="885">
                  <c:v>38.32</c:v>
                </c:pt>
                <c:pt idx="886">
                  <c:v>34.61</c:v>
                </c:pt>
                <c:pt idx="887">
                  <c:v>35.020000000000003</c:v>
                </c:pt>
                <c:pt idx="888">
                  <c:v>29.68</c:v>
                </c:pt>
                <c:pt idx="889">
                  <c:v>32.07</c:v>
                </c:pt>
                <c:pt idx="890">
                  <c:v>32.07</c:v>
                </c:pt>
                <c:pt idx="891">
                  <c:v>35.54</c:v>
                </c:pt>
                <c:pt idx="892">
                  <c:v>30.17</c:v>
                </c:pt>
                <c:pt idx="893">
                  <c:v>29.459999999999987</c:v>
                </c:pt>
                <c:pt idx="894">
                  <c:v>35.480000000000004</c:v>
                </c:pt>
                <c:pt idx="895">
                  <c:v>36.57</c:v>
                </c:pt>
                <c:pt idx="896">
                  <c:v>33.700000000000003</c:v>
                </c:pt>
                <c:pt idx="897">
                  <c:v>33.730000000000011</c:v>
                </c:pt>
                <c:pt idx="898">
                  <c:v>30.57</c:v>
                </c:pt>
                <c:pt idx="899">
                  <c:v>28.79</c:v>
                </c:pt>
                <c:pt idx="900">
                  <c:v>28.58</c:v>
                </c:pt>
                <c:pt idx="901">
                  <c:v>25.87</c:v>
                </c:pt>
                <c:pt idx="902">
                  <c:v>25.919999999999987</c:v>
                </c:pt>
                <c:pt idx="903">
                  <c:v>25.05</c:v>
                </c:pt>
                <c:pt idx="904">
                  <c:v>23.95</c:v>
                </c:pt>
                <c:pt idx="905">
                  <c:v>24.88</c:v>
                </c:pt>
                <c:pt idx="906">
                  <c:v>27.05</c:v>
                </c:pt>
                <c:pt idx="907">
                  <c:v>26.91</c:v>
                </c:pt>
                <c:pt idx="908">
                  <c:v>29.74</c:v>
                </c:pt>
                <c:pt idx="909">
                  <c:v>28.53</c:v>
                </c:pt>
                <c:pt idx="910">
                  <c:v>29</c:v>
                </c:pt>
                <c:pt idx="911">
                  <c:v>34.130000000000003</c:v>
                </c:pt>
                <c:pt idx="912">
                  <c:v>34.54</c:v>
                </c:pt>
                <c:pt idx="913">
                  <c:v>32.86</c:v>
                </c:pt>
                <c:pt idx="914">
                  <c:v>30.12</c:v>
                </c:pt>
                <c:pt idx="915">
                  <c:v>30.12</c:v>
                </c:pt>
                <c:pt idx="916">
                  <c:v>29.650000000000031</c:v>
                </c:pt>
                <c:pt idx="917">
                  <c:v>26.84</c:v>
                </c:pt>
                <c:pt idx="918">
                  <c:v>25.71</c:v>
                </c:pt>
                <c:pt idx="919">
                  <c:v>24.979999999999986</c:v>
                </c:pt>
                <c:pt idx="920">
                  <c:v>24.43</c:v>
                </c:pt>
                <c:pt idx="921">
                  <c:v>24.56</c:v>
                </c:pt>
                <c:pt idx="922">
                  <c:v>24.89</c:v>
                </c:pt>
                <c:pt idx="923">
                  <c:v>25.14</c:v>
                </c:pt>
                <c:pt idx="924">
                  <c:v>26.25</c:v>
                </c:pt>
                <c:pt idx="925">
                  <c:v>25.97</c:v>
                </c:pt>
                <c:pt idx="926">
                  <c:v>23.93</c:v>
                </c:pt>
                <c:pt idx="927">
                  <c:v>25.64</c:v>
                </c:pt>
                <c:pt idx="928">
                  <c:v>24.630000000000031</c:v>
                </c:pt>
                <c:pt idx="929">
                  <c:v>23.47</c:v>
                </c:pt>
                <c:pt idx="930">
                  <c:v>22.73</c:v>
                </c:pt>
                <c:pt idx="931">
                  <c:v>23.19</c:v>
                </c:pt>
                <c:pt idx="932">
                  <c:v>24.25</c:v>
                </c:pt>
                <c:pt idx="933">
                  <c:v>24.130000000000031</c:v>
                </c:pt>
                <c:pt idx="934">
                  <c:v>23.5</c:v>
                </c:pt>
                <c:pt idx="935">
                  <c:v>22.01</c:v>
                </c:pt>
                <c:pt idx="936">
                  <c:v>22.630000000000031</c:v>
                </c:pt>
                <c:pt idx="937">
                  <c:v>22.21</c:v>
                </c:pt>
                <c:pt idx="938">
                  <c:v>22.1</c:v>
                </c:pt>
                <c:pt idx="939">
                  <c:v>21.74</c:v>
                </c:pt>
                <c:pt idx="940">
                  <c:v>22.14</c:v>
                </c:pt>
                <c:pt idx="941">
                  <c:v>22.37</c:v>
                </c:pt>
                <c:pt idx="942">
                  <c:v>25.39</c:v>
                </c:pt>
                <c:pt idx="943">
                  <c:v>25.73</c:v>
                </c:pt>
                <c:pt idx="944">
                  <c:v>26.24</c:v>
                </c:pt>
                <c:pt idx="945">
                  <c:v>26.1</c:v>
                </c:pt>
                <c:pt idx="946">
                  <c:v>24.330000000000005</c:v>
                </c:pt>
                <c:pt idx="947">
                  <c:v>24.59</c:v>
                </c:pt>
                <c:pt idx="948">
                  <c:v>26.439999999999987</c:v>
                </c:pt>
                <c:pt idx="949">
                  <c:v>25.49</c:v>
                </c:pt>
                <c:pt idx="950">
                  <c:v>25.66</c:v>
                </c:pt>
                <c:pt idx="951">
                  <c:v>27.459999999999987</c:v>
                </c:pt>
                <c:pt idx="952">
                  <c:v>26.7</c:v>
                </c:pt>
                <c:pt idx="953">
                  <c:v>27.37</c:v>
                </c:pt>
                <c:pt idx="954">
                  <c:v>24.45</c:v>
                </c:pt>
                <c:pt idx="955">
                  <c:v>27.21</c:v>
                </c:pt>
                <c:pt idx="956">
                  <c:v>26.05</c:v>
                </c:pt>
                <c:pt idx="957">
                  <c:v>23.89</c:v>
                </c:pt>
                <c:pt idx="958">
                  <c:v>23.19</c:v>
                </c:pt>
                <c:pt idx="959">
                  <c:v>21.310000000000031</c:v>
                </c:pt>
                <c:pt idx="960">
                  <c:v>21.310000000000031</c:v>
                </c:pt>
                <c:pt idx="961">
                  <c:v>23.8</c:v>
                </c:pt>
                <c:pt idx="962">
                  <c:v>23.25</c:v>
                </c:pt>
                <c:pt idx="963">
                  <c:v>22.810000000000031</c:v>
                </c:pt>
                <c:pt idx="964">
                  <c:v>21.99</c:v>
                </c:pt>
                <c:pt idx="965">
                  <c:v>21.21</c:v>
                </c:pt>
                <c:pt idx="966">
                  <c:v>21.56</c:v>
                </c:pt>
                <c:pt idx="967">
                  <c:v>22.1</c:v>
                </c:pt>
                <c:pt idx="968">
                  <c:v>21.72</c:v>
                </c:pt>
                <c:pt idx="969">
                  <c:v>22.01</c:v>
                </c:pt>
                <c:pt idx="970">
                  <c:v>21.5</c:v>
                </c:pt>
                <c:pt idx="971">
                  <c:v>22.35</c:v>
                </c:pt>
                <c:pt idx="972">
                  <c:v>22.51</c:v>
                </c:pt>
                <c:pt idx="973">
                  <c:v>23.87</c:v>
                </c:pt>
                <c:pt idx="974">
                  <c:v>21.71</c:v>
                </c:pt>
                <c:pt idx="975">
                  <c:v>22.54</c:v>
                </c:pt>
                <c:pt idx="976">
                  <c:v>22.6</c:v>
                </c:pt>
                <c:pt idx="977">
                  <c:v>23.25</c:v>
                </c:pt>
                <c:pt idx="978">
                  <c:v>23.7</c:v>
                </c:pt>
                <c:pt idx="979">
                  <c:v>22.5</c:v>
                </c:pt>
                <c:pt idx="980">
                  <c:v>23.53</c:v>
                </c:pt>
                <c:pt idx="981">
                  <c:v>21.759999999999987</c:v>
                </c:pt>
                <c:pt idx="982">
                  <c:v>21.49</c:v>
                </c:pt>
                <c:pt idx="983">
                  <c:v>21.56</c:v>
                </c:pt>
                <c:pt idx="984">
                  <c:v>20.71</c:v>
                </c:pt>
                <c:pt idx="985">
                  <c:v>18.959999999999987</c:v>
                </c:pt>
                <c:pt idx="986">
                  <c:v>18.93</c:v>
                </c:pt>
                <c:pt idx="987">
                  <c:v>19.07</c:v>
                </c:pt>
                <c:pt idx="988">
                  <c:v>19.88</c:v>
                </c:pt>
                <c:pt idx="989">
                  <c:v>19.03</c:v>
                </c:pt>
                <c:pt idx="990">
                  <c:v>19.09</c:v>
                </c:pt>
                <c:pt idx="991">
                  <c:v>20.630000000000031</c:v>
                </c:pt>
                <c:pt idx="992">
                  <c:v>19.79</c:v>
                </c:pt>
                <c:pt idx="993">
                  <c:v>19.27</c:v>
                </c:pt>
                <c:pt idx="994">
                  <c:v>18.779999999999987</c:v>
                </c:pt>
                <c:pt idx="995">
                  <c:v>19.850000000000001</c:v>
                </c:pt>
                <c:pt idx="996">
                  <c:v>20.22</c:v>
                </c:pt>
                <c:pt idx="997">
                  <c:v>20.71</c:v>
                </c:pt>
                <c:pt idx="998">
                  <c:v>20.88</c:v>
                </c:pt>
                <c:pt idx="999">
                  <c:v>21.2</c:v>
                </c:pt>
                <c:pt idx="1000">
                  <c:v>21.830000000000005</c:v>
                </c:pt>
                <c:pt idx="1001">
                  <c:v>21.57</c:v>
                </c:pt>
                <c:pt idx="1002">
                  <c:v>19.559999999999999</c:v>
                </c:pt>
                <c:pt idx="1003">
                  <c:v>18.52</c:v>
                </c:pt>
                <c:pt idx="1004">
                  <c:v>18.260000000000002</c:v>
                </c:pt>
                <c:pt idx="1005">
                  <c:v>18.29</c:v>
                </c:pt>
                <c:pt idx="1006">
                  <c:v>19.079999999999988</c:v>
                </c:pt>
                <c:pt idx="1007">
                  <c:v>18.47</c:v>
                </c:pt>
                <c:pt idx="1008">
                  <c:v>18.64</c:v>
                </c:pt>
                <c:pt idx="1009">
                  <c:v>20.610000000000031</c:v>
                </c:pt>
                <c:pt idx="1010">
                  <c:v>20.2</c:v>
                </c:pt>
                <c:pt idx="1011">
                  <c:v>22.58</c:v>
                </c:pt>
                <c:pt idx="1012">
                  <c:v>21.759999999999987</c:v>
                </c:pt>
                <c:pt idx="1013">
                  <c:v>18.75</c:v>
                </c:pt>
                <c:pt idx="1014">
                  <c:v>18.04</c:v>
                </c:pt>
                <c:pt idx="1015">
                  <c:v>18.37</c:v>
                </c:pt>
                <c:pt idx="1016">
                  <c:v>20.630000000000031</c:v>
                </c:pt>
                <c:pt idx="1017">
                  <c:v>19.559999999999999</c:v>
                </c:pt>
                <c:pt idx="1018">
                  <c:v>19.559999999999999</c:v>
                </c:pt>
                <c:pt idx="1019">
                  <c:v>22.22</c:v>
                </c:pt>
                <c:pt idx="1020">
                  <c:v>21.53</c:v>
                </c:pt>
                <c:pt idx="1021">
                  <c:v>23.54</c:v>
                </c:pt>
                <c:pt idx="1022">
                  <c:v>21.36</c:v>
                </c:pt>
                <c:pt idx="1023">
                  <c:v>19.39</c:v>
                </c:pt>
                <c:pt idx="1024">
                  <c:v>18.010000000000005</c:v>
                </c:pt>
                <c:pt idx="1025">
                  <c:v>18.02</c:v>
                </c:pt>
                <c:pt idx="1026">
                  <c:v>17.989999999999938</c:v>
                </c:pt>
                <c:pt idx="1027">
                  <c:v>17.739999999999988</c:v>
                </c:pt>
                <c:pt idx="1028">
                  <c:v>17.25</c:v>
                </c:pt>
                <c:pt idx="1029">
                  <c:v>17.610000000000031</c:v>
                </c:pt>
                <c:pt idx="1030">
                  <c:v>17.55</c:v>
                </c:pt>
                <c:pt idx="1031">
                  <c:v>17.610000000000031</c:v>
                </c:pt>
                <c:pt idx="1032">
                  <c:v>17.939999999999987</c:v>
                </c:pt>
                <c:pt idx="1033">
                  <c:v>17.39</c:v>
                </c:pt>
                <c:pt idx="1034">
                  <c:v>16.110000000000031</c:v>
                </c:pt>
                <c:pt idx="1035">
                  <c:v>16.41</c:v>
                </c:pt>
                <c:pt idx="1036">
                  <c:v>16.489999999999938</c:v>
                </c:pt>
                <c:pt idx="1037">
                  <c:v>15.450000000000006</c:v>
                </c:pt>
                <c:pt idx="1038">
                  <c:v>16.47</c:v>
                </c:pt>
                <c:pt idx="1039">
                  <c:v>16.47</c:v>
                </c:pt>
                <c:pt idx="1040">
                  <c:v>17.670000000000005</c:v>
                </c:pt>
                <c:pt idx="1041">
                  <c:v>17.52</c:v>
                </c:pt>
                <c:pt idx="1042">
                  <c:v>17.279999999999987</c:v>
                </c:pt>
                <c:pt idx="1043">
                  <c:v>17.52</c:v>
                </c:pt>
                <c:pt idx="1044">
                  <c:v>17.75</c:v>
                </c:pt>
                <c:pt idx="1045">
                  <c:v>17.610000000000031</c:v>
                </c:pt>
                <c:pt idx="1046">
                  <c:v>17.38</c:v>
                </c:pt>
                <c:pt idx="1047">
                  <c:v>17.02</c:v>
                </c:pt>
                <c:pt idx="1048">
                  <c:v>17.399999999999999</c:v>
                </c:pt>
                <c:pt idx="1049">
                  <c:v>17.14</c:v>
                </c:pt>
                <c:pt idx="1050">
                  <c:v>17.54</c:v>
                </c:pt>
                <c:pt idx="1051">
                  <c:v>16.89</c:v>
                </c:pt>
                <c:pt idx="1052">
                  <c:v>16.239999999999988</c:v>
                </c:pt>
                <c:pt idx="1053">
                  <c:v>16.39</c:v>
                </c:pt>
                <c:pt idx="1054">
                  <c:v>15.46</c:v>
                </c:pt>
                <c:pt idx="1055">
                  <c:v>15.46</c:v>
                </c:pt>
                <c:pt idx="1056">
                  <c:v>15.870000000000006</c:v>
                </c:pt>
                <c:pt idx="1057">
                  <c:v>17.309999999999999</c:v>
                </c:pt>
                <c:pt idx="1058">
                  <c:v>17.989999999999938</c:v>
                </c:pt>
                <c:pt idx="1059">
                  <c:v>18.47</c:v>
                </c:pt>
                <c:pt idx="1060">
                  <c:v>17.649999999999999</c:v>
                </c:pt>
                <c:pt idx="1061">
                  <c:v>17.59</c:v>
                </c:pt>
                <c:pt idx="1062">
                  <c:v>16.64</c:v>
                </c:pt>
                <c:pt idx="1063">
                  <c:v>16.149999999999999</c:v>
                </c:pt>
                <c:pt idx="1064">
                  <c:v>20.04</c:v>
                </c:pt>
                <c:pt idx="1065">
                  <c:v>19.53</c:v>
                </c:pt>
                <c:pt idx="1066">
                  <c:v>17.630000000000031</c:v>
                </c:pt>
                <c:pt idx="1067">
                  <c:v>17.3</c:v>
                </c:pt>
                <c:pt idx="1068">
                  <c:v>16.690000000000001</c:v>
                </c:pt>
                <c:pt idx="1069">
                  <c:v>15.93</c:v>
                </c:pt>
                <c:pt idx="1070">
                  <c:v>16.279999999999987</c:v>
                </c:pt>
                <c:pt idx="1071">
                  <c:v>15.81</c:v>
                </c:pt>
                <c:pt idx="1072">
                  <c:v>15.870000000000006</c:v>
                </c:pt>
                <c:pt idx="1073">
                  <c:v>16.09</c:v>
                </c:pt>
                <c:pt idx="1074">
                  <c:v>15.69</c:v>
                </c:pt>
                <c:pt idx="1075">
                  <c:v>15.950000000000006</c:v>
                </c:pt>
                <c:pt idx="1076">
                  <c:v>16.37</c:v>
                </c:pt>
                <c:pt idx="1077">
                  <c:v>16.72</c:v>
                </c:pt>
                <c:pt idx="1078">
                  <c:v>16.59</c:v>
                </c:pt>
                <c:pt idx="1079">
                  <c:v>16.43</c:v>
                </c:pt>
                <c:pt idx="1080">
                  <c:v>16.43</c:v>
                </c:pt>
                <c:pt idx="1081">
                  <c:v>20.8</c:v>
                </c:pt>
                <c:pt idx="1082">
                  <c:v>22.130000000000031</c:v>
                </c:pt>
                <c:pt idx="1083">
                  <c:v>21.32</c:v>
                </c:pt>
                <c:pt idx="1084">
                  <c:v>19.22</c:v>
                </c:pt>
                <c:pt idx="1085">
                  <c:v>18.350000000000001</c:v>
                </c:pt>
                <c:pt idx="1086">
                  <c:v>21.01</c:v>
                </c:pt>
                <c:pt idx="1087">
                  <c:v>20.7</c:v>
                </c:pt>
                <c:pt idx="1088">
                  <c:v>18.600000000000001</c:v>
                </c:pt>
                <c:pt idx="1089">
                  <c:v>19.059999999999999</c:v>
                </c:pt>
                <c:pt idx="1090">
                  <c:v>20.66</c:v>
                </c:pt>
                <c:pt idx="1091">
                  <c:v>19.82</c:v>
                </c:pt>
                <c:pt idx="1092">
                  <c:v>20.22</c:v>
                </c:pt>
                <c:pt idx="1093">
                  <c:v>21.88</c:v>
                </c:pt>
                <c:pt idx="1094">
                  <c:v>20.079999999999988</c:v>
                </c:pt>
                <c:pt idx="1095">
                  <c:v>21.130000000000031</c:v>
                </c:pt>
                <c:pt idx="1096">
                  <c:v>24.32</c:v>
                </c:pt>
                <c:pt idx="1097">
                  <c:v>29.4</c:v>
                </c:pt>
                <c:pt idx="1098">
                  <c:v>26.37</c:v>
                </c:pt>
                <c:pt idx="1099">
                  <c:v>24.439999999999987</c:v>
                </c:pt>
                <c:pt idx="1100">
                  <c:v>20.610000000000031</c:v>
                </c:pt>
                <c:pt idx="1101">
                  <c:v>20.21</c:v>
                </c:pt>
                <c:pt idx="1102">
                  <c:v>19.170000000000005</c:v>
                </c:pt>
                <c:pt idx="1103">
                  <c:v>18</c:v>
                </c:pt>
                <c:pt idx="1104">
                  <c:v>17.91</c:v>
                </c:pt>
                <c:pt idx="1105">
                  <c:v>19.439999999999987</c:v>
                </c:pt>
                <c:pt idx="1106">
                  <c:v>18.16</c:v>
                </c:pt>
                <c:pt idx="1107">
                  <c:v>17.71</c:v>
                </c:pt>
                <c:pt idx="1108">
                  <c:v>17.739999999999988</c:v>
                </c:pt>
                <c:pt idx="1109">
                  <c:v>17.399999999999999</c:v>
                </c:pt>
                <c:pt idx="1110">
                  <c:v>17.5</c:v>
                </c:pt>
                <c:pt idx="1111">
                  <c:v>17.25</c:v>
                </c:pt>
                <c:pt idx="1112">
                  <c:v>16.899999999999999</c:v>
                </c:pt>
                <c:pt idx="1113">
                  <c:v>17.110000000000031</c:v>
                </c:pt>
                <c:pt idx="1114">
                  <c:v>17.87</c:v>
                </c:pt>
                <c:pt idx="1115">
                  <c:v>16.59</c:v>
                </c:pt>
                <c:pt idx="1116">
                  <c:v>17.09</c:v>
                </c:pt>
                <c:pt idx="1117">
                  <c:v>16.920000000000002</c:v>
                </c:pt>
                <c:pt idx="1118">
                  <c:v>16.27</c:v>
                </c:pt>
                <c:pt idx="1119">
                  <c:v>15.32</c:v>
                </c:pt>
                <c:pt idx="1120">
                  <c:v>16.959999999999987</c:v>
                </c:pt>
                <c:pt idx="1121">
                  <c:v>15.83</c:v>
                </c:pt>
                <c:pt idx="1122">
                  <c:v>15.07</c:v>
                </c:pt>
                <c:pt idx="1123">
                  <c:v>14.69</c:v>
                </c:pt>
                <c:pt idx="1124">
                  <c:v>14.69</c:v>
                </c:pt>
                <c:pt idx="1125">
                  <c:v>15.77</c:v>
                </c:pt>
                <c:pt idx="1126">
                  <c:v>15.62</c:v>
                </c:pt>
                <c:pt idx="1127">
                  <c:v>15.350000000000025</c:v>
                </c:pt>
                <c:pt idx="1128">
                  <c:v>14.62</c:v>
                </c:pt>
                <c:pt idx="1129">
                  <c:v>14.75</c:v>
                </c:pt>
                <c:pt idx="1130">
                  <c:v>15.99</c:v>
                </c:pt>
                <c:pt idx="1131">
                  <c:v>16.7</c:v>
                </c:pt>
                <c:pt idx="1132">
                  <c:v>17.079999999999988</c:v>
                </c:pt>
                <c:pt idx="1133">
                  <c:v>18.2</c:v>
                </c:pt>
                <c:pt idx="1134">
                  <c:v>18.399999999999999</c:v>
                </c:pt>
                <c:pt idx="1135">
                  <c:v>17.16</c:v>
                </c:pt>
                <c:pt idx="1136">
                  <c:v>15.91</c:v>
                </c:pt>
                <c:pt idx="1137">
                  <c:v>16.95</c:v>
                </c:pt>
                <c:pt idx="1138">
                  <c:v>16.03</c:v>
                </c:pt>
                <c:pt idx="1139">
                  <c:v>17.07</c:v>
                </c:pt>
                <c:pt idx="1140">
                  <c:v>18.239999999999988</c:v>
                </c:pt>
                <c:pt idx="1141">
                  <c:v>17.55</c:v>
                </c:pt>
                <c:pt idx="1142">
                  <c:v>16.23</c:v>
                </c:pt>
                <c:pt idx="1143">
                  <c:v>15.52</c:v>
                </c:pt>
                <c:pt idx="1144">
                  <c:v>17.43</c:v>
                </c:pt>
                <c:pt idx="1145">
                  <c:v>18.27</c:v>
                </c:pt>
                <c:pt idx="1146">
                  <c:v>17.82</c:v>
                </c:pt>
                <c:pt idx="1147">
                  <c:v>17.07</c:v>
                </c:pt>
                <c:pt idx="1148">
                  <c:v>16.09</c:v>
                </c:pt>
                <c:pt idx="1149">
                  <c:v>15.98</c:v>
                </c:pt>
                <c:pt idx="1150">
                  <c:v>15.98</c:v>
                </c:pt>
                <c:pt idx="1151">
                  <c:v>15.450000000000006</c:v>
                </c:pt>
                <c:pt idx="1152">
                  <c:v>18.3</c:v>
                </c:pt>
                <c:pt idx="1153">
                  <c:v>18.09</c:v>
                </c:pt>
                <c:pt idx="1154">
                  <c:v>17.95</c:v>
                </c:pt>
                <c:pt idx="1155">
                  <c:v>18.489999999999938</c:v>
                </c:pt>
                <c:pt idx="1156">
                  <c:v>18.07</c:v>
                </c:pt>
                <c:pt idx="1157">
                  <c:v>18.79</c:v>
                </c:pt>
                <c:pt idx="1158">
                  <c:v>17.77</c:v>
                </c:pt>
                <c:pt idx="1159">
                  <c:v>18.86</c:v>
                </c:pt>
                <c:pt idx="1160">
                  <c:v>19.610000000000031</c:v>
                </c:pt>
                <c:pt idx="1161">
                  <c:v>18.260000000000002</c:v>
                </c:pt>
                <c:pt idx="1162">
                  <c:v>21.32</c:v>
                </c:pt>
                <c:pt idx="1163">
                  <c:v>22.73</c:v>
                </c:pt>
                <c:pt idx="1164">
                  <c:v>21.85</c:v>
                </c:pt>
                <c:pt idx="1165">
                  <c:v>19.989999999999938</c:v>
                </c:pt>
                <c:pt idx="1166">
                  <c:v>18.86</c:v>
                </c:pt>
                <c:pt idx="1167">
                  <c:v>18.52</c:v>
                </c:pt>
                <c:pt idx="1168">
                  <c:v>19.29</c:v>
                </c:pt>
                <c:pt idx="1169">
                  <c:v>21.1</c:v>
                </c:pt>
                <c:pt idx="1170">
                  <c:v>20.56</c:v>
                </c:pt>
                <c:pt idx="1171">
                  <c:v>19.170000000000005</c:v>
                </c:pt>
                <c:pt idx="1172">
                  <c:v>17.27</c:v>
                </c:pt>
                <c:pt idx="1173">
                  <c:v>16.52</c:v>
                </c:pt>
                <c:pt idx="1174">
                  <c:v>15.870000000000006</c:v>
                </c:pt>
                <c:pt idx="1175">
                  <c:v>15.870000000000006</c:v>
                </c:pt>
                <c:pt idx="1176">
                  <c:v>16.059999999999999</c:v>
                </c:pt>
                <c:pt idx="1177">
                  <c:v>16.34</c:v>
                </c:pt>
                <c:pt idx="1178">
                  <c:v>15.950000000000006</c:v>
                </c:pt>
                <c:pt idx="1179">
                  <c:v>15.950000000000006</c:v>
                </c:pt>
                <c:pt idx="1180">
                  <c:v>18.39</c:v>
                </c:pt>
                <c:pt idx="1181">
                  <c:v>19.87</c:v>
                </c:pt>
                <c:pt idx="1182">
                  <c:v>19.91</c:v>
                </c:pt>
                <c:pt idx="1183">
                  <c:v>20.8</c:v>
                </c:pt>
                <c:pt idx="1184">
                  <c:v>19.53</c:v>
                </c:pt>
                <c:pt idx="1185">
                  <c:v>20.95</c:v>
                </c:pt>
                <c:pt idx="1186">
                  <c:v>19.21</c:v>
                </c:pt>
                <c:pt idx="1187">
                  <c:v>19.09</c:v>
                </c:pt>
                <c:pt idx="1188">
                  <c:v>17.559999999999999</c:v>
                </c:pt>
                <c:pt idx="1189">
                  <c:v>17.52</c:v>
                </c:pt>
                <c:pt idx="1190">
                  <c:v>19.350000000000001</c:v>
                </c:pt>
                <c:pt idx="1191">
                  <c:v>20.23</c:v>
                </c:pt>
                <c:pt idx="1192">
                  <c:v>22.979999999999986</c:v>
                </c:pt>
                <c:pt idx="1193">
                  <c:v>23.74</c:v>
                </c:pt>
                <c:pt idx="1194">
                  <c:v>25.25</c:v>
                </c:pt>
                <c:pt idx="1195">
                  <c:v>23.66</c:v>
                </c:pt>
                <c:pt idx="1196">
                  <c:v>24.79</c:v>
                </c:pt>
                <c:pt idx="1197">
                  <c:v>23.38</c:v>
                </c:pt>
                <c:pt idx="1198">
                  <c:v>31.66</c:v>
                </c:pt>
                <c:pt idx="1199">
                  <c:v>32</c:v>
                </c:pt>
                <c:pt idx="1200">
                  <c:v>48</c:v>
                </c:pt>
                <c:pt idx="1201">
                  <c:v>35.06</c:v>
                </c:pt>
                <c:pt idx="1202">
                  <c:v>42.99</c:v>
                </c:pt>
                <c:pt idx="1203">
                  <c:v>39</c:v>
                </c:pt>
                <c:pt idx="1204">
                  <c:v>36.36</c:v>
                </c:pt>
                <c:pt idx="1205">
                  <c:v>31.87</c:v>
                </c:pt>
                <c:pt idx="1206">
                  <c:v>32.85</c:v>
                </c:pt>
                <c:pt idx="1207">
                  <c:v>31.58</c:v>
                </c:pt>
                <c:pt idx="1208">
                  <c:v>42.67</c:v>
                </c:pt>
                <c:pt idx="1209">
                  <c:v>43.05</c:v>
                </c:pt>
                <c:pt idx="1210">
                  <c:v>42.44</c:v>
                </c:pt>
                <c:pt idx="1211">
                  <c:v>36.270000000000003</c:v>
                </c:pt>
                <c:pt idx="1212">
                  <c:v>35.9</c:v>
                </c:pt>
                <c:pt idx="1213">
                  <c:v>39.760000000000012</c:v>
                </c:pt>
                <c:pt idx="1214">
                  <c:v>35.590000000000003</c:v>
                </c:pt>
                <c:pt idx="1215">
                  <c:v>32.28</c:v>
                </c:pt>
                <c:pt idx="1216">
                  <c:v>32.89</c:v>
                </c:pt>
                <c:pt idx="1217">
                  <c:v>31.62</c:v>
                </c:pt>
                <c:pt idx="1218">
                  <c:v>31.82</c:v>
                </c:pt>
                <c:pt idx="1219">
                  <c:v>33.92</c:v>
                </c:pt>
                <c:pt idx="1220">
                  <c:v>37</c:v>
                </c:pt>
                <c:pt idx="1221">
                  <c:v>33.380000000000003</c:v>
                </c:pt>
                <c:pt idx="1222">
                  <c:v>34.32</c:v>
                </c:pt>
                <c:pt idx="1223">
                  <c:v>38.520000000000003</c:v>
                </c:pt>
                <c:pt idx="1224">
                  <c:v>38.590000000000003</c:v>
                </c:pt>
                <c:pt idx="1225">
                  <c:v>36.910000000000004</c:v>
                </c:pt>
                <c:pt idx="1226">
                  <c:v>34.6</c:v>
                </c:pt>
                <c:pt idx="1227">
                  <c:v>31.97</c:v>
                </c:pt>
                <c:pt idx="1228">
                  <c:v>30.979999999999986</c:v>
                </c:pt>
                <c:pt idx="1229">
                  <c:v>32.730000000000011</c:v>
                </c:pt>
                <c:pt idx="1230">
                  <c:v>32.86</c:v>
                </c:pt>
                <c:pt idx="1231">
                  <c:v>37.32</c:v>
                </c:pt>
                <c:pt idx="1232">
                  <c:v>41.35</c:v>
                </c:pt>
                <c:pt idx="1233">
                  <c:v>41.25</c:v>
                </c:pt>
                <c:pt idx="1234">
                  <c:v>39.020000000000003</c:v>
                </c:pt>
                <c:pt idx="1235">
                  <c:v>37.71</c:v>
                </c:pt>
                <c:pt idx="1236">
                  <c:v>41.08</c:v>
                </c:pt>
                <c:pt idx="1237">
                  <c:v>38.840000000000003</c:v>
                </c:pt>
                <c:pt idx="1238">
                  <c:v>42.96</c:v>
                </c:pt>
                <c:pt idx="1239">
                  <c:v>45.45</c:v>
                </c:pt>
                <c:pt idx="1240">
                  <c:v>40.82</c:v>
                </c:pt>
                <c:pt idx="1241">
                  <c:v>37.81</c:v>
                </c:pt>
                <c:pt idx="1242">
                  <c:v>36.270000000000003</c:v>
                </c:pt>
                <c:pt idx="1243">
                  <c:v>36.200000000000003</c:v>
                </c:pt>
                <c:pt idx="1244">
                  <c:v>33.020000000000003</c:v>
                </c:pt>
                <c:pt idx="1245">
                  <c:v>32.86</c:v>
                </c:pt>
                <c:pt idx="1246">
                  <c:v>31.259999999999987</c:v>
                </c:pt>
              </c:numCache>
            </c:numRef>
          </c:val>
        </c:ser>
        <c:marker val="1"/>
        <c:axId val="83527552"/>
        <c:axId val="83529088"/>
      </c:lineChart>
      <c:dateAx>
        <c:axId val="83527552"/>
        <c:scaling>
          <c:orientation val="minMax"/>
        </c:scaling>
        <c:axPos val="b"/>
        <c:numFmt formatCode="[$-409]mmm\-yy;@" sourceLinked="0"/>
        <c:tickLblPos val="nextTo"/>
        <c:txPr>
          <a:bodyPr/>
          <a:lstStyle/>
          <a:p>
            <a:pPr>
              <a:defRPr lang="en-US" sz="2000"/>
            </a:pPr>
            <a:endParaRPr lang="lv-LV"/>
          </a:p>
        </c:txPr>
        <c:crossAx val="83529088"/>
        <c:crosses val="autoZero"/>
        <c:auto val="1"/>
        <c:lblOffset val="100"/>
      </c:dateAx>
      <c:valAx>
        <c:axId val="83529088"/>
        <c:scaling>
          <c:orientation val="minMax"/>
        </c:scaling>
        <c:axPos val="l"/>
        <c:majorGridlines>
          <c:spPr>
            <a:ln>
              <a:solidFill>
                <a:schemeClr val="tx2">
                  <a:lumMod val="50000"/>
                </a:schemeClr>
              </a:solidFill>
            </a:ln>
          </c:spPr>
        </c:majorGridlines>
        <c:numFmt formatCode="General" sourceLinked="1"/>
        <c:tickLblPos val="nextTo"/>
        <c:spPr>
          <a:ln>
            <a:noFill/>
          </a:ln>
        </c:spPr>
        <c:txPr>
          <a:bodyPr/>
          <a:lstStyle/>
          <a:p>
            <a:pPr>
              <a:defRPr lang="en-US" sz="2000"/>
            </a:pPr>
            <a:endParaRPr lang="lv-LV"/>
          </a:p>
        </c:txPr>
        <c:crossAx val="83527552"/>
        <c:crosses val="autoZero"/>
        <c:crossBetween val="between"/>
      </c:valAx>
    </c:plotArea>
    <c:plotVisOnly val="1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hart>
    <c:plotArea>
      <c:layout>
        <c:manualLayout>
          <c:layoutTarget val="inner"/>
          <c:xMode val="edge"/>
          <c:yMode val="edge"/>
          <c:x val="8.2980460775736398E-2"/>
          <c:y val="0.11210869474649002"/>
          <c:w val="0.89575398561290787"/>
          <c:h val="0.68056763737866088"/>
        </c:manualLayout>
      </c:layout>
      <c:lineChart>
        <c:grouping val="standard"/>
        <c:ser>
          <c:idx val="1"/>
          <c:order val="0"/>
          <c:tx>
            <c:strRef>
              <c:f>Banks!$C$7</c:f>
              <c:strCache>
                <c:ptCount val="1"/>
                <c:pt idx="0">
                  <c:v>Deutsche Bank</c:v>
                </c:pt>
              </c:strCache>
            </c:strRef>
          </c:tx>
          <c:spPr>
            <a:ln>
              <a:solidFill>
                <a:srgbClr val="FF33CC"/>
              </a:solidFill>
            </a:ln>
          </c:spPr>
          <c:marker>
            <c:symbol val="none"/>
          </c:marker>
          <c:cat>
            <c:numRef>
              <c:f>Banks!$A$8:$A$988</c:f>
              <c:numCache>
                <c:formatCode>yyyy/mm/dd</c:formatCode>
                <c:ptCount val="981"/>
                <c:pt idx="0">
                  <c:v>39448</c:v>
                </c:pt>
                <c:pt idx="1">
                  <c:v>39449</c:v>
                </c:pt>
                <c:pt idx="2">
                  <c:v>39450</c:v>
                </c:pt>
                <c:pt idx="3">
                  <c:v>39451</c:v>
                </c:pt>
                <c:pt idx="4">
                  <c:v>39454</c:v>
                </c:pt>
                <c:pt idx="5">
                  <c:v>39455</c:v>
                </c:pt>
                <c:pt idx="6">
                  <c:v>39456</c:v>
                </c:pt>
                <c:pt idx="7">
                  <c:v>39457</c:v>
                </c:pt>
                <c:pt idx="8">
                  <c:v>39458</c:v>
                </c:pt>
                <c:pt idx="9">
                  <c:v>39461</c:v>
                </c:pt>
                <c:pt idx="10">
                  <c:v>39462</c:v>
                </c:pt>
                <c:pt idx="11" formatCode="m/d/yyyy;@">
                  <c:v>39463</c:v>
                </c:pt>
                <c:pt idx="12" formatCode="m/d/yyyy;@">
                  <c:v>39464</c:v>
                </c:pt>
                <c:pt idx="13" formatCode="m/d/yyyy;@">
                  <c:v>39465</c:v>
                </c:pt>
                <c:pt idx="14" formatCode="m/d/yyyy;@">
                  <c:v>39468</c:v>
                </c:pt>
                <c:pt idx="15" formatCode="m/d/yyyy;@">
                  <c:v>39469</c:v>
                </c:pt>
                <c:pt idx="16" formatCode="m/d/yyyy;@">
                  <c:v>39470</c:v>
                </c:pt>
                <c:pt idx="17" formatCode="m/d/yyyy;@">
                  <c:v>39471</c:v>
                </c:pt>
                <c:pt idx="18" formatCode="m/d/yyyy;@">
                  <c:v>39472</c:v>
                </c:pt>
                <c:pt idx="19">
                  <c:v>39475</c:v>
                </c:pt>
                <c:pt idx="20">
                  <c:v>39476</c:v>
                </c:pt>
                <c:pt idx="21">
                  <c:v>39477</c:v>
                </c:pt>
                <c:pt idx="22">
                  <c:v>39478</c:v>
                </c:pt>
                <c:pt idx="23">
                  <c:v>39479</c:v>
                </c:pt>
                <c:pt idx="24">
                  <c:v>39482</c:v>
                </c:pt>
                <c:pt idx="25">
                  <c:v>39483</c:v>
                </c:pt>
                <c:pt idx="26">
                  <c:v>39484</c:v>
                </c:pt>
                <c:pt idx="27">
                  <c:v>39485</c:v>
                </c:pt>
                <c:pt idx="28">
                  <c:v>39486</c:v>
                </c:pt>
                <c:pt idx="29">
                  <c:v>39489</c:v>
                </c:pt>
                <c:pt idx="30">
                  <c:v>39490</c:v>
                </c:pt>
                <c:pt idx="31">
                  <c:v>39491</c:v>
                </c:pt>
                <c:pt idx="32">
                  <c:v>39492</c:v>
                </c:pt>
                <c:pt idx="33">
                  <c:v>39493</c:v>
                </c:pt>
                <c:pt idx="34">
                  <c:v>39496</c:v>
                </c:pt>
                <c:pt idx="35">
                  <c:v>39497</c:v>
                </c:pt>
                <c:pt idx="36">
                  <c:v>39498</c:v>
                </c:pt>
                <c:pt idx="37">
                  <c:v>39499</c:v>
                </c:pt>
                <c:pt idx="38">
                  <c:v>39500</c:v>
                </c:pt>
                <c:pt idx="39">
                  <c:v>39503</c:v>
                </c:pt>
                <c:pt idx="40">
                  <c:v>39504</c:v>
                </c:pt>
                <c:pt idx="41">
                  <c:v>39505</c:v>
                </c:pt>
                <c:pt idx="42">
                  <c:v>39506</c:v>
                </c:pt>
                <c:pt idx="43">
                  <c:v>39507</c:v>
                </c:pt>
                <c:pt idx="44" formatCode="m/dd/yyyy">
                  <c:v>39510</c:v>
                </c:pt>
                <c:pt idx="45" formatCode="m/dd/yyyy">
                  <c:v>39511</c:v>
                </c:pt>
                <c:pt idx="46" formatCode="m/dd/yyyy">
                  <c:v>39512</c:v>
                </c:pt>
                <c:pt idx="47" formatCode="m/dd/yyyy">
                  <c:v>39513</c:v>
                </c:pt>
                <c:pt idx="48" formatCode="m/dd/yyyy">
                  <c:v>39514</c:v>
                </c:pt>
                <c:pt idx="49" formatCode="m/dd/yyyy">
                  <c:v>39517</c:v>
                </c:pt>
                <c:pt idx="50" formatCode="m/dd/yyyy">
                  <c:v>39518</c:v>
                </c:pt>
                <c:pt idx="51" formatCode="m/dd/yyyy">
                  <c:v>39519</c:v>
                </c:pt>
                <c:pt idx="52" formatCode="m/dd/yyyy">
                  <c:v>39520</c:v>
                </c:pt>
                <c:pt idx="53" formatCode="m/dd/yyyy">
                  <c:v>39521</c:v>
                </c:pt>
                <c:pt idx="54" formatCode="m/dd/yyyy">
                  <c:v>39524</c:v>
                </c:pt>
                <c:pt idx="55" formatCode="m/dd/yyyy">
                  <c:v>39525</c:v>
                </c:pt>
                <c:pt idx="56" formatCode="m/dd/yyyy">
                  <c:v>39526</c:v>
                </c:pt>
                <c:pt idx="57" formatCode="m/dd/yyyy">
                  <c:v>39527</c:v>
                </c:pt>
                <c:pt idx="58" formatCode="m/dd/yyyy">
                  <c:v>39528</c:v>
                </c:pt>
                <c:pt idx="59" formatCode="m/dd/yyyy">
                  <c:v>39531</c:v>
                </c:pt>
                <c:pt idx="60" formatCode="m/dd/yyyy">
                  <c:v>39532</c:v>
                </c:pt>
                <c:pt idx="61" formatCode="m/dd/yyyy">
                  <c:v>39533</c:v>
                </c:pt>
                <c:pt idx="62" formatCode="m/dd/yyyy">
                  <c:v>39534</c:v>
                </c:pt>
                <c:pt idx="63" formatCode="m/dd/yyyy">
                  <c:v>39535</c:v>
                </c:pt>
                <c:pt idx="64" formatCode="m/dd/yyyy">
                  <c:v>39538</c:v>
                </c:pt>
                <c:pt idx="65" formatCode="m/dd/yyyy">
                  <c:v>39539</c:v>
                </c:pt>
                <c:pt idx="66" formatCode="m/dd/yyyy">
                  <c:v>39540</c:v>
                </c:pt>
                <c:pt idx="67" formatCode="m/dd/yyyy">
                  <c:v>39541</c:v>
                </c:pt>
                <c:pt idx="68" formatCode="m/dd/yyyy">
                  <c:v>39542</c:v>
                </c:pt>
                <c:pt idx="69" formatCode="m/dd/yyyy">
                  <c:v>39545</c:v>
                </c:pt>
                <c:pt idx="70" formatCode="m/dd/yyyy">
                  <c:v>39546</c:v>
                </c:pt>
                <c:pt idx="71" formatCode="m/dd/yyyy">
                  <c:v>39547</c:v>
                </c:pt>
                <c:pt idx="72" formatCode="m/dd/yyyy">
                  <c:v>39548</c:v>
                </c:pt>
                <c:pt idx="73" formatCode="m/dd/yyyy">
                  <c:v>39549</c:v>
                </c:pt>
                <c:pt idx="74" formatCode="m/dd/yyyy">
                  <c:v>39552</c:v>
                </c:pt>
                <c:pt idx="75" formatCode="m/dd/yyyy">
                  <c:v>39553</c:v>
                </c:pt>
                <c:pt idx="76" formatCode="m/dd/yyyy">
                  <c:v>39554</c:v>
                </c:pt>
                <c:pt idx="77" formatCode="m/dd/yyyy">
                  <c:v>39555</c:v>
                </c:pt>
                <c:pt idx="78" formatCode="m/dd/yyyy">
                  <c:v>39556</c:v>
                </c:pt>
                <c:pt idx="79" formatCode="m/dd/yyyy">
                  <c:v>39559</c:v>
                </c:pt>
                <c:pt idx="80" formatCode="m/dd/yyyy">
                  <c:v>39560</c:v>
                </c:pt>
                <c:pt idx="81" formatCode="m/dd/yyyy">
                  <c:v>39561</c:v>
                </c:pt>
                <c:pt idx="82" formatCode="m/dd/yyyy">
                  <c:v>39562</c:v>
                </c:pt>
                <c:pt idx="83" formatCode="m/dd/yyyy">
                  <c:v>39563</c:v>
                </c:pt>
                <c:pt idx="84" formatCode="m/dd/yyyy">
                  <c:v>39566</c:v>
                </c:pt>
                <c:pt idx="85" formatCode="m/dd/yyyy">
                  <c:v>39567</c:v>
                </c:pt>
                <c:pt idx="86" formatCode="m/dd/yyyy">
                  <c:v>39568</c:v>
                </c:pt>
                <c:pt idx="87" formatCode="m/dd/yyyy">
                  <c:v>39569</c:v>
                </c:pt>
                <c:pt idx="88" formatCode="m/dd/yyyy">
                  <c:v>39570</c:v>
                </c:pt>
                <c:pt idx="89" formatCode="m/dd/yyyy">
                  <c:v>39573</c:v>
                </c:pt>
                <c:pt idx="90" formatCode="m/dd/yyyy">
                  <c:v>39574</c:v>
                </c:pt>
                <c:pt idx="91" formatCode="m/dd/yyyy">
                  <c:v>39575</c:v>
                </c:pt>
                <c:pt idx="92" formatCode="m/dd/yyyy">
                  <c:v>39576</c:v>
                </c:pt>
                <c:pt idx="93" formatCode="m/dd/yyyy">
                  <c:v>39577</c:v>
                </c:pt>
                <c:pt idx="94" formatCode="m/dd/yyyy">
                  <c:v>39580</c:v>
                </c:pt>
                <c:pt idx="95" formatCode="m/dd/yyyy">
                  <c:v>39581</c:v>
                </c:pt>
                <c:pt idx="96" formatCode="m/dd/yyyy">
                  <c:v>39582</c:v>
                </c:pt>
                <c:pt idx="97" formatCode="m/dd/yyyy">
                  <c:v>39583</c:v>
                </c:pt>
                <c:pt idx="98" formatCode="m/dd/yyyy">
                  <c:v>39584</c:v>
                </c:pt>
                <c:pt idx="99" formatCode="m/dd/yyyy">
                  <c:v>39587</c:v>
                </c:pt>
                <c:pt idx="100" formatCode="m/dd/yyyy">
                  <c:v>39588</c:v>
                </c:pt>
                <c:pt idx="101" formatCode="m/dd/yyyy">
                  <c:v>39589</c:v>
                </c:pt>
                <c:pt idx="102" formatCode="m/dd/yyyy">
                  <c:v>39590</c:v>
                </c:pt>
                <c:pt idx="103" formatCode="m/dd/yyyy">
                  <c:v>39591</c:v>
                </c:pt>
                <c:pt idx="104" formatCode="m/dd/yyyy">
                  <c:v>39594</c:v>
                </c:pt>
                <c:pt idx="105" formatCode="m/dd/yyyy">
                  <c:v>39595</c:v>
                </c:pt>
                <c:pt idx="106" formatCode="m/dd/yyyy">
                  <c:v>39596</c:v>
                </c:pt>
                <c:pt idx="107" formatCode="m/dd/yyyy">
                  <c:v>39597</c:v>
                </c:pt>
                <c:pt idx="108" formatCode="m/dd/yyyy">
                  <c:v>39598</c:v>
                </c:pt>
                <c:pt idx="109" formatCode="m/dd/yyyy">
                  <c:v>39601</c:v>
                </c:pt>
                <c:pt idx="110" formatCode="m/dd/yyyy">
                  <c:v>39602</c:v>
                </c:pt>
                <c:pt idx="111" formatCode="m/dd/yyyy">
                  <c:v>39603</c:v>
                </c:pt>
                <c:pt idx="112" formatCode="m/dd/yyyy">
                  <c:v>39604</c:v>
                </c:pt>
                <c:pt idx="113" formatCode="m/dd/yyyy">
                  <c:v>39605</c:v>
                </c:pt>
                <c:pt idx="114" formatCode="m/dd/yyyy">
                  <c:v>39608</c:v>
                </c:pt>
                <c:pt idx="115" formatCode="m/dd/yyyy">
                  <c:v>39609</c:v>
                </c:pt>
                <c:pt idx="116" formatCode="m/dd/yyyy">
                  <c:v>39610</c:v>
                </c:pt>
                <c:pt idx="117" formatCode="m/dd/yyyy">
                  <c:v>39611</c:v>
                </c:pt>
                <c:pt idx="118" formatCode="m/dd/yyyy">
                  <c:v>39612</c:v>
                </c:pt>
                <c:pt idx="119" formatCode="m/dd/yyyy">
                  <c:v>39615</c:v>
                </c:pt>
                <c:pt idx="120" formatCode="m/dd/yyyy">
                  <c:v>39616</c:v>
                </c:pt>
                <c:pt idx="121" formatCode="m/dd/yyyy">
                  <c:v>39617</c:v>
                </c:pt>
                <c:pt idx="122" formatCode="m/dd/yyyy">
                  <c:v>39618</c:v>
                </c:pt>
                <c:pt idx="123" formatCode="m/dd/yyyy">
                  <c:v>39619</c:v>
                </c:pt>
                <c:pt idx="124" formatCode="m/dd/yyyy">
                  <c:v>39622</c:v>
                </c:pt>
                <c:pt idx="125" formatCode="m/dd/yyyy">
                  <c:v>39623</c:v>
                </c:pt>
                <c:pt idx="126" formatCode="m/dd/yyyy">
                  <c:v>39624</c:v>
                </c:pt>
                <c:pt idx="127" formatCode="m/dd/yyyy">
                  <c:v>39625</c:v>
                </c:pt>
                <c:pt idx="128" formatCode="m/dd/yyyy">
                  <c:v>39626</c:v>
                </c:pt>
                <c:pt idx="129" formatCode="m/dd/yyyy">
                  <c:v>39629</c:v>
                </c:pt>
                <c:pt idx="130" formatCode="m/dd/yyyy">
                  <c:v>39630</c:v>
                </c:pt>
                <c:pt idx="131" formatCode="m/dd/yyyy">
                  <c:v>39631</c:v>
                </c:pt>
                <c:pt idx="132" formatCode="m/dd/yyyy">
                  <c:v>39632</c:v>
                </c:pt>
                <c:pt idx="133" formatCode="m/dd/yyyy">
                  <c:v>39633</c:v>
                </c:pt>
                <c:pt idx="134" formatCode="m/dd/yyyy">
                  <c:v>39636</c:v>
                </c:pt>
                <c:pt idx="135" formatCode="m/dd/yyyy">
                  <c:v>39637</c:v>
                </c:pt>
                <c:pt idx="136" formatCode="m/dd/yyyy">
                  <c:v>39638</c:v>
                </c:pt>
                <c:pt idx="137" formatCode="m/dd/yyyy">
                  <c:v>39639</c:v>
                </c:pt>
                <c:pt idx="138" formatCode="m/dd/yyyy">
                  <c:v>39640</c:v>
                </c:pt>
                <c:pt idx="139" formatCode="m/dd/yyyy">
                  <c:v>39643</c:v>
                </c:pt>
                <c:pt idx="140" formatCode="m/dd/yyyy">
                  <c:v>39644</c:v>
                </c:pt>
                <c:pt idx="141" formatCode="m/dd/yyyy">
                  <c:v>39645</c:v>
                </c:pt>
                <c:pt idx="142" formatCode="m/dd/yyyy">
                  <c:v>39646</c:v>
                </c:pt>
                <c:pt idx="143" formatCode="m/dd/yyyy">
                  <c:v>39647</c:v>
                </c:pt>
                <c:pt idx="144" formatCode="m/dd/yyyy">
                  <c:v>39650</c:v>
                </c:pt>
                <c:pt idx="145" formatCode="m/dd/yyyy">
                  <c:v>39651</c:v>
                </c:pt>
                <c:pt idx="146" formatCode="m/dd/yyyy">
                  <c:v>39652</c:v>
                </c:pt>
                <c:pt idx="147" formatCode="m/dd/yyyy">
                  <c:v>39653</c:v>
                </c:pt>
                <c:pt idx="148" formatCode="m/dd/yyyy">
                  <c:v>39654</c:v>
                </c:pt>
                <c:pt idx="149" formatCode="m/dd/yyyy">
                  <c:v>39657</c:v>
                </c:pt>
                <c:pt idx="150" formatCode="m/dd/yyyy">
                  <c:v>39658</c:v>
                </c:pt>
                <c:pt idx="151" formatCode="m/dd/yyyy">
                  <c:v>39659</c:v>
                </c:pt>
                <c:pt idx="152" formatCode="m/dd/yyyy">
                  <c:v>39660</c:v>
                </c:pt>
                <c:pt idx="153" formatCode="m/dd/yyyy">
                  <c:v>39661</c:v>
                </c:pt>
                <c:pt idx="154" formatCode="m/dd/yyyy">
                  <c:v>39664</c:v>
                </c:pt>
                <c:pt idx="155" formatCode="m/dd/yyyy">
                  <c:v>39665</c:v>
                </c:pt>
                <c:pt idx="156" formatCode="m/dd/yyyy">
                  <c:v>39666</c:v>
                </c:pt>
                <c:pt idx="157" formatCode="m/dd/yyyy">
                  <c:v>39667</c:v>
                </c:pt>
                <c:pt idx="158" formatCode="m/dd/yyyy">
                  <c:v>39668</c:v>
                </c:pt>
                <c:pt idx="159" formatCode="m/dd/yyyy">
                  <c:v>39671</c:v>
                </c:pt>
                <c:pt idx="160" formatCode="m/dd/yyyy">
                  <c:v>39672</c:v>
                </c:pt>
                <c:pt idx="161" formatCode="m/dd/yyyy">
                  <c:v>39673</c:v>
                </c:pt>
                <c:pt idx="162" formatCode="m/dd/yyyy">
                  <c:v>39674</c:v>
                </c:pt>
                <c:pt idx="163" formatCode="m/dd/yyyy">
                  <c:v>39675</c:v>
                </c:pt>
                <c:pt idx="164" formatCode="m/dd/yyyy">
                  <c:v>39678</c:v>
                </c:pt>
                <c:pt idx="165" formatCode="m/dd/yyyy">
                  <c:v>39679</c:v>
                </c:pt>
                <c:pt idx="166" formatCode="m/dd/yyyy">
                  <c:v>39680</c:v>
                </c:pt>
                <c:pt idx="167" formatCode="m/dd/yyyy">
                  <c:v>39681</c:v>
                </c:pt>
                <c:pt idx="168" formatCode="m/dd/yyyy">
                  <c:v>39682</c:v>
                </c:pt>
                <c:pt idx="169" formatCode="m/dd/yyyy">
                  <c:v>39685</c:v>
                </c:pt>
                <c:pt idx="170" formatCode="m/dd/yyyy">
                  <c:v>39686</c:v>
                </c:pt>
                <c:pt idx="171" formatCode="m/dd/yyyy">
                  <c:v>39687</c:v>
                </c:pt>
                <c:pt idx="172" formatCode="m/dd/yyyy">
                  <c:v>39688</c:v>
                </c:pt>
                <c:pt idx="173" formatCode="m/dd/yyyy">
                  <c:v>39689</c:v>
                </c:pt>
                <c:pt idx="174" formatCode="m/dd/yyyy">
                  <c:v>39692</c:v>
                </c:pt>
                <c:pt idx="175" formatCode="m/dd/yyyy">
                  <c:v>39693</c:v>
                </c:pt>
                <c:pt idx="176" formatCode="m/dd/yyyy">
                  <c:v>39694</c:v>
                </c:pt>
                <c:pt idx="177" formatCode="m/dd/yyyy">
                  <c:v>39695</c:v>
                </c:pt>
                <c:pt idx="178" formatCode="m/dd/yyyy">
                  <c:v>39696</c:v>
                </c:pt>
                <c:pt idx="179" formatCode="m/dd/yyyy">
                  <c:v>39699</c:v>
                </c:pt>
                <c:pt idx="180" formatCode="m/dd/yyyy">
                  <c:v>39700</c:v>
                </c:pt>
                <c:pt idx="181" formatCode="m/dd/yyyy">
                  <c:v>39701</c:v>
                </c:pt>
                <c:pt idx="182" formatCode="m/dd/yyyy">
                  <c:v>39702</c:v>
                </c:pt>
                <c:pt idx="183" formatCode="m/dd/yyyy">
                  <c:v>39703</c:v>
                </c:pt>
                <c:pt idx="184" formatCode="m/dd/yyyy">
                  <c:v>39706</c:v>
                </c:pt>
                <c:pt idx="185" formatCode="m/dd/yyyy">
                  <c:v>39707</c:v>
                </c:pt>
                <c:pt idx="186" formatCode="m/dd/yyyy">
                  <c:v>39708</c:v>
                </c:pt>
                <c:pt idx="187" formatCode="m/dd/yyyy">
                  <c:v>39709</c:v>
                </c:pt>
                <c:pt idx="188" formatCode="m/dd/yyyy">
                  <c:v>39710</c:v>
                </c:pt>
                <c:pt idx="189" formatCode="m/dd/yyyy">
                  <c:v>39713</c:v>
                </c:pt>
                <c:pt idx="190" formatCode="m/dd/yyyy">
                  <c:v>39714</c:v>
                </c:pt>
                <c:pt idx="191" formatCode="m/dd/yyyy">
                  <c:v>39715</c:v>
                </c:pt>
                <c:pt idx="192" formatCode="m/dd/yyyy">
                  <c:v>39716</c:v>
                </c:pt>
                <c:pt idx="193" formatCode="m/dd/yyyy">
                  <c:v>39717</c:v>
                </c:pt>
                <c:pt idx="194" formatCode="m/dd/yyyy">
                  <c:v>39720</c:v>
                </c:pt>
                <c:pt idx="195" formatCode="m/dd/yyyy">
                  <c:v>39721</c:v>
                </c:pt>
                <c:pt idx="196" formatCode="m/dd/yyyy">
                  <c:v>39722</c:v>
                </c:pt>
                <c:pt idx="197" formatCode="m/dd/yyyy">
                  <c:v>39723</c:v>
                </c:pt>
                <c:pt idx="198" formatCode="m/dd/yyyy">
                  <c:v>39724</c:v>
                </c:pt>
                <c:pt idx="199" formatCode="m/dd/yyyy">
                  <c:v>39727</c:v>
                </c:pt>
                <c:pt idx="200" formatCode="m/dd/yyyy">
                  <c:v>39728</c:v>
                </c:pt>
                <c:pt idx="201" formatCode="m/dd/yyyy">
                  <c:v>39729</c:v>
                </c:pt>
                <c:pt idx="202" formatCode="m/dd/yyyy">
                  <c:v>39730</c:v>
                </c:pt>
                <c:pt idx="203" formatCode="m/dd/yyyy">
                  <c:v>39731</c:v>
                </c:pt>
                <c:pt idx="204" formatCode="m/dd/yyyy">
                  <c:v>39734</c:v>
                </c:pt>
                <c:pt idx="205" formatCode="m/dd/yyyy">
                  <c:v>39735</c:v>
                </c:pt>
                <c:pt idx="206" formatCode="m/dd/yyyy">
                  <c:v>39736</c:v>
                </c:pt>
                <c:pt idx="207" formatCode="m/dd/yyyy">
                  <c:v>39737</c:v>
                </c:pt>
                <c:pt idx="208" formatCode="m/dd/yyyy">
                  <c:v>39738</c:v>
                </c:pt>
                <c:pt idx="209" formatCode="m/dd/yyyy">
                  <c:v>39741</c:v>
                </c:pt>
                <c:pt idx="210" formatCode="m/dd/yyyy">
                  <c:v>39742</c:v>
                </c:pt>
                <c:pt idx="211" formatCode="m/dd/yyyy">
                  <c:v>39743</c:v>
                </c:pt>
                <c:pt idx="212" formatCode="m/dd/yyyy">
                  <c:v>39744</c:v>
                </c:pt>
                <c:pt idx="213" formatCode="m/dd/yyyy">
                  <c:v>39745</c:v>
                </c:pt>
                <c:pt idx="214" formatCode="m/dd/yyyy">
                  <c:v>39748</c:v>
                </c:pt>
                <c:pt idx="215" formatCode="m/dd/yyyy">
                  <c:v>39749</c:v>
                </c:pt>
                <c:pt idx="216" formatCode="m/dd/yyyy">
                  <c:v>39750</c:v>
                </c:pt>
                <c:pt idx="217" formatCode="m/dd/yyyy">
                  <c:v>39751</c:v>
                </c:pt>
                <c:pt idx="218" formatCode="m/dd/yyyy">
                  <c:v>39752</c:v>
                </c:pt>
                <c:pt idx="219" formatCode="m/dd/yyyy">
                  <c:v>39755</c:v>
                </c:pt>
                <c:pt idx="220" formatCode="m/dd/yyyy">
                  <c:v>39756</c:v>
                </c:pt>
                <c:pt idx="221" formatCode="m/dd/yyyy">
                  <c:v>39757</c:v>
                </c:pt>
                <c:pt idx="222" formatCode="m/dd/yyyy">
                  <c:v>39758</c:v>
                </c:pt>
                <c:pt idx="223" formatCode="m/dd/yyyy">
                  <c:v>39759</c:v>
                </c:pt>
                <c:pt idx="224" formatCode="m/dd/yyyy">
                  <c:v>39762</c:v>
                </c:pt>
                <c:pt idx="225" formatCode="m/dd/yyyy">
                  <c:v>39763</c:v>
                </c:pt>
                <c:pt idx="226" formatCode="m/dd/yyyy">
                  <c:v>39764</c:v>
                </c:pt>
                <c:pt idx="227" formatCode="m/dd/yyyy">
                  <c:v>39765</c:v>
                </c:pt>
                <c:pt idx="228" formatCode="m/dd/yyyy">
                  <c:v>39766</c:v>
                </c:pt>
                <c:pt idx="229" formatCode="m/dd/yyyy">
                  <c:v>39769</c:v>
                </c:pt>
                <c:pt idx="230" formatCode="m/dd/yyyy">
                  <c:v>39770</c:v>
                </c:pt>
                <c:pt idx="231" formatCode="m/dd/yyyy">
                  <c:v>39771</c:v>
                </c:pt>
                <c:pt idx="232" formatCode="m/dd/yyyy">
                  <c:v>39772</c:v>
                </c:pt>
                <c:pt idx="233" formatCode="m/dd/yyyy">
                  <c:v>39773</c:v>
                </c:pt>
                <c:pt idx="234" formatCode="m/dd/yyyy">
                  <c:v>39776</c:v>
                </c:pt>
                <c:pt idx="235" formatCode="m/dd/yyyy">
                  <c:v>39777</c:v>
                </c:pt>
                <c:pt idx="236" formatCode="m/dd/yyyy">
                  <c:v>39778</c:v>
                </c:pt>
                <c:pt idx="237" formatCode="m/dd/yyyy">
                  <c:v>39779</c:v>
                </c:pt>
                <c:pt idx="238" formatCode="m/dd/yyyy">
                  <c:v>39780</c:v>
                </c:pt>
                <c:pt idx="239" formatCode="m/dd/yyyy">
                  <c:v>39783</c:v>
                </c:pt>
                <c:pt idx="240" formatCode="m/dd/yyyy">
                  <c:v>39784</c:v>
                </c:pt>
                <c:pt idx="241" formatCode="m/dd/yyyy">
                  <c:v>39785</c:v>
                </c:pt>
                <c:pt idx="242" formatCode="m/dd/yyyy">
                  <c:v>39786</c:v>
                </c:pt>
                <c:pt idx="243" formatCode="m/dd/yyyy">
                  <c:v>39787</c:v>
                </c:pt>
                <c:pt idx="244" formatCode="m/dd/yyyy">
                  <c:v>39790</c:v>
                </c:pt>
                <c:pt idx="245" formatCode="m/dd/yyyy">
                  <c:v>39791</c:v>
                </c:pt>
                <c:pt idx="246" formatCode="m/dd/yyyy">
                  <c:v>39792</c:v>
                </c:pt>
                <c:pt idx="247" formatCode="m/dd/yyyy">
                  <c:v>39793</c:v>
                </c:pt>
                <c:pt idx="248" formatCode="m/dd/yyyy">
                  <c:v>39794</c:v>
                </c:pt>
                <c:pt idx="249" formatCode="m/dd/yyyy">
                  <c:v>39797</c:v>
                </c:pt>
                <c:pt idx="250" formatCode="m/dd/yyyy">
                  <c:v>39798</c:v>
                </c:pt>
                <c:pt idx="251" formatCode="m/dd/yyyy">
                  <c:v>39799</c:v>
                </c:pt>
                <c:pt idx="252" formatCode="m/dd/yyyy">
                  <c:v>39800</c:v>
                </c:pt>
                <c:pt idx="253" formatCode="m/dd/yyyy">
                  <c:v>39801</c:v>
                </c:pt>
                <c:pt idx="254" formatCode="m/dd/yyyy">
                  <c:v>39804</c:v>
                </c:pt>
                <c:pt idx="255" formatCode="m/dd/yyyy">
                  <c:v>39805</c:v>
                </c:pt>
                <c:pt idx="256" formatCode="m/dd/yyyy">
                  <c:v>39806</c:v>
                </c:pt>
                <c:pt idx="257" formatCode="m/dd/yyyy">
                  <c:v>39807</c:v>
                </c:pt>
                <c:pt idx="258" formatCode="m/dd/yyyy">
                  <c:v>39808</c:v>
                </c:pt>
                <c:pt idx="259" formatCode="m/dd/yyyy">
                  <c:v>39811</c:v>
                </c:pt>
                <c:pt idx="260" formatCode="m/dd/yyyy">
                  <c:v>39812</c:v>
                </c:pt>
                <c:pt idx="261" formatCode="m/dd/yyyy">
                  <c:v>39813</c:v>
                </c:pt>
                <c:pt idx="262" formatCode="m/dd/yyyy">
                  <c:v>39814</c:v>
                </c:pt>
                <c:pt idx="263" formatCode="m/dd/yyyy">
                  <c:v>39815</c:v>
                </c:pt>
                <c:pt idx="264" formatCode="m/dd/yyyy">
                  <c:v>39818</c:v>
                </c:pt>
                <c:pt idx="265" formatCode="m/dd/yyyy">
                  <c:v>39819</c:v>
                </c:pt>
                <c:pt idx="266" formatCode="m/dd/yyyy">
                  <c:v>39820</c:v>
                </c:pt>
                <c:pt idx="267" formatCode="m/dd/yyyy">
                  <c:v>39821</c:v>
                </c:pt>
                <c:pt idx="268" formatCode="m/dd/yyyy">
                  <c:v>39822</c:v>
                </c:pt>
                <c:pt idx="269" formatCode="m/dd/yyyy">
                  <c:v>39825</c:v>
                </c:pt>
                <c:pt idx="270" formatCode="m/dd/yyyy">
                  <c:v>39826</c:v>
                </c:pt>
                <c:pt idx="271" formatCode="m/dd/yyyy">
                  <c:v>39827</c:v>
                </c:pt>
                <c:pt idx="272" formatCode="m/dd/yyyy">
                  <c:v>39828</c:v>
                </c:pt>
                <c:pt idx="273" formatCode="m/dd/yyyy">
                  <c:v>39829</c:v>
                </c:pt>
                <c:pt idx="274" formatCode="m/dd/yyyy">
                  <c:v>39832</c:v>
                </c:pt>
                <c:pt idx="275" formatCode="m/dd/yyyy">
                  <c:v>39833</c:v>
                </c:pt>
                <c:pt idx="276" formatCode="m/dd/yyyy">
                  <c:v>39834</c:v>
                </c:pt>
                <c:pt idx="277" formatCode="m/dd/yyyy">
                  <c:v>39835</c:v>
                </c:pt>
                <c:pt idx="278" formatCode="m/dd/yyyy">
                  <c:v>39836</c:v>
                </c:pt>
                <c:pt idx="279" formatCode="m/dd/yyyy">
                  <c:v>39839</c:v>
                </c:pt>
                <c:pt idx="280" formatCode="m/dd/yyyy">
                  <c:v>39840</c:v>
                </c:pt>
                <c:pt idx="281" formatCode="m/dd/yyyy">
                  <c:v>39841</c:v>
                </c:pt>
                <c:pt idx="282" formatCode="m/dd/yyyy">
                  <c:v>39842</c:v>
                </c:pt>
                <c:pt idx="283" formatCode="m/dd/yyyy">
                  <c:v>39843</c:v>
                </c:pt>
                <c:pt idx="284" formatCode="m/dd/yyyy">
                  <c:v>39846</c:v>
                </c:pt>
                <c:pt idx="285" formatCode="m/dd/yyyy">
                  <c:v>39847</c:v>
                </c:pt>
                <c:pt idx="286" formatCode="m/dd/yyyy">
                  <c:v>39848</c:v>
                </c:pt>
                <c:pt idx="287" formatCode="m/dd/yyyy">
                  <c:v>39849</c:v>
                </c:pt>
                <c:pt idx="288" formatCode="m/dd/yyyy">
                  <c:v>39850</c:v>
                </c:pt>
                <c:pt idx="289" formatCode="m/dd/yyyy">
                  <c:v>39853</c:v>
                </c:pt>
                <c:pt idx="290" formatCode="m/dd/yyyy">
                  <c:v>39854</c:v>
                </c:pt>
                <c:pt idx="291" formatCode="m/dd/yyyy">
                  <c:v>39855</c:v>
                </c:pt>
                <c:pt idx="292" formatCode="m/dd/yyyy">
                  <c:v>39856</c:v>
                </c:pt>
                <c:pt idx="293" formatCode="m/dd/yyyy">
                  <c:v>39857</c:v>
                </c:pt>
                <c:pt idx="294" formatCode="m/dd/yyyy">
                  <c:v>39860</c:v>
                </c:pt>
                <c:pt idx="295" formatCode="m/dd/yyyy">
                  <c:v>39861</c:v>
                </c:pt>
                <c:pt idx="296" formatCode="m/dd/yyyy">
                  <c:v>39862</c:v>
                </c:pt>
                <c:pt idx="297" formatCode="m/dd/yyyy">
                  <c:v>39863</c:v>
                </c:pt>
                <c:pt idx="298" formatCode="m/dd/yyyy">
                  <c:v>39864</c:v>
                </c:pt>
                <c:pt idx="299" formatCode="m/dd/yyyy">
                  <c:v>39867</c:v>
                </c:pt>
                <c:pt idx="300" formatCode="m/dd/yyyy">
                  <c:v>39868</c:v>
                </c:pt>
                <c:pt idx="301" formatCode="m/dd/yyyy">
                  <c:v>39869</c:v>
                </c:pt>
                <c:pt idx="302" formatCode="m/dd/yyyy">
                  <c:v>39870</c:v>
                </c:pt>
                <c:pt idx="303" formatCode="m/dd/yyyy">
                  <c:v>39871</c:v>
                </c:pt>
                <c:pt idx="304" formatCode="m/dd/yyyy">
                  <c:v>39874</c:v>
                </c:pt>
                <c:pt idx="305" formatCode="m/dd/yyyy">
                  <c:v>39875</c:v>
                </c:pt>
                <c:pt idx="306" formatCode="m/dd/yyyy">
                  <c:v>39876</c:v>
                </c:pt>
                <c:pt idx="307" formatCode="m/dd/yyyy">
                  <c:v>39877</c:v>
                </c:pt>
                <c:pt idx="308" formatCode="m/dd/yyyy">
                  <c:v>39878</c:v>
                </c:pt>
                <c:pt idx="309" formatCode="m/dd/yyyy">
                  <c:v>39881</c:v>
                </c:pt>
                <c:pt idx="310" formatCode="m/dd/yyyy">
                  <c:v>39882</c:v>
                </c:pt>
                <c:pt idx="311" formatCode="m/dd/yyyy">
                  <c:v>39883</c:v>
                </c:pt>
                <c:pt idx="312" formatCode="m/dd/yyyy">
                  <c:v>39884</c:v>
                </c:pt>
                <c:pt idx="313" formatCode="m/dd/yyyy">
                  <c:v>39885</c:v>
                </c:pt>
                <c:pt idx="314" formatCode="m/dd/yyyy">
                  <c:v>39888</c:v>
                </c:pt>
                <c:pt idx="315" formatCode="m/dd/yyyy">
                  <c:v>39889</c:v>
                </c:pt>
                <c:pt idx="316" formatCode="m/dd/yyyy">
                  <c:v>39890</c:v>
                </c:pt>
                <c:pt idx="317" formatCode="m/dd/yyyy">
                  <c:v>39891</c:v>
                </c:pt>
                <c:pt idx="318" formatCode="m/dd/yyyy">
                  <c:v>39892</c:v>
                </c:pt>
                <c:pt idx="319" formatCode="m/dd/yyyy">
                  <c:v>39895</c:v>
                </c:pt>
                <c:pt idx="320" formatCode="m/dd/yyyy">
                  <c:v>39896</c:v>
                </c:pt>
                <c:pt idx="321" formatCode="m/dd/yyyy">
                  <c:v>39897</c:v>
                </c:pt>
                <c:pt idx="322" formatCode="m/dd/yyyy">
                  <c:v>39898</c:v>
                </c:pt>
                <c:pt idx="323" formatCode="m/dd/yyyy">
                  <c:v>39899</c:v>
                </c:pt>
                <c:pt idx="324" formatCode="m/dd/yyyy">
                  <c:v>39902</c:v>
                </c:pt>
                <c:pt idx="325" formatCode="m/dd/yyyy">
                  <c:v>39903</c:v>
                </c:pt>
                <c:pt idx="326" formatCode="m/dd/yyyy">
                  <c:v>39904</c:v>
                </c:pt>
                <c:pt idx="327" formatCode="m/dd/yyyy">
                  <c:v>39905</c:v>
                </c:pt>
                <c:pt idx="328" formatCode="m/dd/yyyy">
                  <c:v>39906</c:v>
                </c:pt>
                <c:pt idx="329" formatCode="m/dd/yyyy">
                  <c:v>39909</c:v>
                </c:pt>
                <c:pt idx="330" formatCode="m/dd/yyyy">
                  <c:v>39910</c:v>
                </c:pt>
                <c:pt idx="331" formatCode="m/dd/yyyy">
                  <c:v>39911</c:v>
                </c:pt>
                <c:pt idx="332" formatCode="m/dd/yyyy">
                  <c:v>39912</c:v>
                </c:pt>
                <c:pt idx="333" formatCode="m/dd/yyyy">
                  <c:v>39913</c:v>
                </c:pt>
                <c:pt idx="334" formatCode="m/dd/yyyy">
                  <c:v>39916</c:v>
                </c:pt>
                <c:pt idx="335" formatCode="m/dd/yyyy">
                  <c:v>39917</c:v>
                </c:pt>
                <c:pt idx="336" formatCode="m/dd/yyyy">
                  <c:v>39918</c:v>
                </c:pt>
                <c:pt idx="337" formatCode="m/dd/yyyy">
                  <c:v>39919</c:v>
                </c:pt>
                <c:pt idx="338" formatCode="m/dd/yyyy">
                  <c:v>39920</c:v>
                </c:pt>
                <c:pt idx="339" formatCode="m/dd/yyyy">
                  <c:v>39923</c:v>
                </c:pt>
                <c:pt idx="340" formatCode="m/dd/yyyy">
                  <c:v>39924</c:v>
                </c:pt>
                <c:pt idx="341" formatCode="m/dd/yyyy">
                  <c:v>39925</c:v>
                </c:pt>
                <c:pt idx="342" formatCode="m/dd/yyyy">
                  <c:v>39926</c:v>
                </c:pt>
                <c:pt idx="343" formatCode="m/dd/yyyy">
                  <c:v>39927</c:v>
                </c:pt>
                <c:pt idx="344" formatCode="m/dd/yyyy">
                  <c:v>39930</c:v>
                </c:pt>
                <c:pt idx="345" formatCode="m/dd/yyyy">
                  <c:v>39931</c:v>
                </c:pt>
                <c:pt idx="346" formatCode="m/dd/yyyy">
                  <c:v>39932</c:v>
                </c:pt>
                <c:pt idx="347" formatCode="m/dd/yyyy">
                  <c:v>39933</c:v>
                </c:pt>
                <c:pt idx="348" formatCode="m/dd/yyyy">
                  <c:v>39934</c:v>
                </c:pt>
                <c:pt idx="349" formatCode="m/dd/yyyy">
                  <c:v>39937</c:v>
                </c:pt>
                <c:pt idx="350" formatCode="m/dd/yyyy">
                  <c:v>39938</c:v>
                </c:pt>
                <c:pt idx="351" formatCode="m/dd/yyyy">
                  <c:v>39939</c:v>
                </c:pt>
                <c:pt idx="352" formatCode="m/dd/yyyy">
                  <c:v>39940</c:v>
                </c:pt>
                <c:pt idx="353" formatCode="m/dd/yyyy">
                  <c:v>39941</c:v>
                </c:pt>
                <c:pt idx="354" formatCode="m/dd/yyyy">
                  <c:v>39944</c:v>
                </c:pt>
                <c:pt idx="355" formatCode="m/dd/yyyy">
                  <c:v>39945</c:v>
                </c:pt>
                <c:pt idx="356" formatCode="m/dd/yyyy">
                  <c:v>39946</c:v>
                </c:pt>
                <c:pt idx="357" formatCode="m/dd/yyyy">
                  <c:v>39947</c:v>
                </c:pt>
                <c:pt idx="358" formatCode="m/dd/yyyy">
                  <c:v>39948</c:v>
                </c:pt>
                <c:pt idx="359" formatCode="m/dd/yyyy">
                  <c:v>39951</c:v>
                </c:pt>
                <c:pt idx="360" formatCode="m/dd/yyyy">
                  <c:v>39952</c:v>
                </c:pt>
                <c:pt idx="361" formatCode="m/dd/yyyy">
                  <c:v>39953</c:v>
                </c:pt>
                <c:pt idx="362" formatCode="m/dd/yyyy">
                  <c:v>39954</c:v>
                </c:pt>
                <c:pt idx="363" formatCode="m/dd/yyyy">
                  <c:v>39955</c:v>
                </c:pt>
                <c:pt idx="364" formatCode="m/dd/yyyy">
                  <c:v>39958</c:v>
                </c:pt>
                <c:pt idx="365" formatCode="m/dd/yyyy">
                  <c:v>39959</c:v>
                </c:pt>
                <c:pt idx="366" formatCode="m/dd/yyyy">
                  <c:v>39960</c:v>
                </c:pt>
                <c:pt idx="367" formatCode="m/dd/yyyy">
                  <c:v>39961</c:v>
                </c:pt>
                <c:pt idx="368" formatCode="m/dd/yyyy">
                  <c:v>39962</c:v>
                </c:pt>
                <c:pt idx="369" formatCode="m/dd/yyyy">
                  <c:v>39965</c:v>
                </c:pt>
                <c:pt idx="370" formatCode="m/dd/yyyy">
                  <c:v>39966</c:v>
                </c:pt>
                <c:pt idx="371" formatCode="m/dd/yyyy">
                  <c:v>39967</c:v>
                </c:pt>
                <c:pt idx="372" formatCode="m/dd/yyyy">
                  <c:v>39968</c:v>
                </c:pt>
                <c:pt idx="373" formatCode="m/dd/yyyy">
                  <c:v>39969</c:v>
                </c:pt>
                <c:pt idx="374" formatCode="m/dd/yyyy">
                  <c:v>39972</c:v>
                </c:pt>
                <c:pt idx="375" formatCode="m/dd/yyyy">
                  <c:v>39973</c:v>
                </c:pt>
                <c:pt idx="376" formatCode="m/dd/yyyy">
                  <c:v>39974</c:v>
                </c:pt>
                <c:pt idx="377" formatCode="m/dd/yyyy">
                  <c:v>39975</c:v>
                </c:pt>
                <c:pt idx="378" formatCode="m/dd/yyyy">
                  <c:v>39976</c:v>
                </c:pt>
                <c:pt idx="379" formatCode="m/dd/yyyy">
                  <c:v>39979</c:v>
                </c:pt>
                <c:pt idx="380" formatCode="m/dd/yyyy">
                  <c:v>39980</c:v>
                </c:pt>
                <c:pt idx="381" formatCode="m/dd/yyyy">
                  <c:v>39981</c:v>
                </c:pt>
                <c:pt idx="382" formatCode="m/dd/yyyy">
                  <c:v>39982</c:v>
                </c:pt>
                <c:pt idx="383" formatCode="m/dd/yyyy">
                  <c:v>39983</c:v>
                </c:pt>
                <c:pt idx="384" formatCode="m/dd/yyyy">
                  <c:v>39986</c:v>
                </c:pt>
                <c:pt idx="385" formatCode="m/dd/yyyy">
                  <c:v>39987</c:v>
                </c:pt>
                <c:pt idx="386" formatCode="m/dd/yyyy">
                  <c:v>39988</c:v>
                </c:pt>
                <c:pt idx="387" formatCode="m/dd/yyyy">
                  <c:v>39989</c:v>
                </c:pt>
                <c:pt idx="388" formatCode="m/dd/yyyy">
                  <c:v>39990</c:v>
                </c:pt>
                <c:pt idx="389" formatCode="m/dd/yyyy">
                  <c:v>39993</c:v>
                </c:pt>
                <c:pt idx="390" formatCode="m/dd/yyyy">
                  <c:v>39994</c:v>
                </c:pt>
                <c:pt idx="391" formatCode="m/dd/yyyy">
                  <c:v>39995</c:v>
                </c:pt>
                <c:pt idx="392" formatCode="m/dd/yyyy">
                  <c:v>39996</c:v>
                </c:pt>
                <c:pt idx="393" formatCode="m/dd/yyyy">
                  <c:v>39997</c:v>
                </c:pt>
                <c:pt idx="394" formatCode="m/dd/yyyy">
                  <c:v>40000</c:v>
                </c:pt>
                <c:pt idx="395" formatCode="m/dd/yyyy">
                  <c:v>40001</c:v>
                </c:pt>
                <c:pt idx="396" formatCode="m/dd/yyyy">
                  <c:v>40002</c:v>
                </c:pt>
                <c:pt idx="397" formatCode="m/dd/yyyy">
                  <c:v>40003</c:v>
                </c:pt>
                <c:pt idx="398" formatCode="m/dd/yyyy">
                  <c:v>40004</c:v>
                </c:pt>
                <c:pt idx="399" formatCode="m/dd/yyyy">
                  <c:v>40007</c:v>
                </c:pt>
                <c:pt idx="400" formatCode="m/dd/yyyy">
                  <c:v>40008</c:v>
                </c:pt>
                <c:pt idx="401" formatCode="m/dd/yyyy">
                  <c:v>40009</c:v>
                </c:pt>
                <c:pt idx="402" formatCode="m/dd/yyyy">
                  <c:v>40010</c:v>
                </c:pt>
                <c:pt idx="403" formatCode="m/dd/yyyy">
                  <c:v>40011</c:v>
                </c:pt>
                <c:pt idx="404" formatCode="m/dd/yyyy">
                  <c:v>40014</c:v>
                </c:pt>
                <c:pt idx="405" formatCode="m/dd/yyyy">
                  <c:v>40015</c:v>
                </c:pt>
                <c:pt idx="406" formatCode="m/dd/yyyy">
                  <c:v>40016</c:v>
                </c:pt>
                <c:pt idx="407" formatCode="m/dd/yyyy">
                  <c:v>40017</c:v>
                </c:pt>
                <c:pt idx="408" formatCode="m/dd/yyyy">
                  <c:v>40018</c:v>
                </c:pt>
                <c:pt idx="409" formatCode="m/dd/yyyy">
                  <c:v>40021</c:v>
                </c:pt>
                <c:pt idx="410" formatCode="m/dd/yyyy">
                  <c:v>40022</c:v>
                </c:pt>
                <c:pt idx="411" formatCode="m/dd/yyyy">
                  <c:v>40023</c:v>
                </c:pt>
                <c:pt idx="412" formatCode="m/dd/yyyy">
                  <c:v>40024</c:v>
                </c:pt>
                <c:pt idx="413" formatCode="m/dd/yyyy">
                  <c:v>40025</c:v>
                </c:pt>
                <c:pt idx="414" formatCode="m/dd/yyyy">
                  <c:v>40028</c:v>
                </c:pt>
                <c:pt idx="415" formatCode="m/dd/yyyy">
                  <c:v>40029</c:v>
                </c:pt>
                <c:pt idx="416" formatCode="m/dd/yyyy">
                  <c:v>40030</c:v>
                </c:pt>
                <c:pt idx="417" formatCode="m/dd/yyyy">
                  <c:v>40031</c:v>
                </c:pt>
                <c:pt idx="418" formatCode="m/dd/yyyy">
                  <c:v>40032</c:v>
                </c:pt>
                <c:pt idx="419" formatCode="m/dd/yyyy">
                  <c:v>40035</c:v>
                </c:pt>
                <c:pt idx="420" formatCode="m/dd/yyyy">
                  <c:v>40036</c:v>
                </c:pt>
                <c:pt idx="421" formatCode="m/dd/yyyy">
                  <c:v>40037</c:v>
                </c:pt>
                <c:pt idx="422" formatCode="m/dd/yyyy">
                  <c:v>40038</c:v>
                </c:pt>
                <c:pt idx="423" formatCode="m/dd/yyyy">
                  <c:v>40039</c:v>
                </c:pt>
                <c:pt idx="424" formatCode="m/dd/yyyy">
                  <c:v>40042</c:v>
                </c:pt>
                <c:pt idx="425" formatCode="m/dd/yyyy">
                  <c:v>40043</c:v>
                </c:pt>
                <c:pt idx="426" formatCode="m/dd/yyyy">
                  <c:v>40044</c:v>
                </c:pt>
                <c:pt idx="427" formatCode="m/dd/yyyy">
                  <c:v>40045</c:v>
                </c:pt>
                <c:pt idx="428" formatCode="m/dd/yyyy">
                  <c:v>40046</c:v>
                </c:pt>
                <c:pt idx="429" formatCode="m/dd/yyyy">
                  <c:v>40049</c:v>
                </c:pt>
                <c:pt idx="430" formatCode="m/dd/yyyy">
                  <c:v>40050</c:v>
                </c:pt>
                <c:pt idx="431" formatCode="m/dd/yyyy">
                  <c:v>40051</c:v>
                </c:pt>
                <c:pt idx="432" formatCode="m/dd/yyyy">
                  <c:v>40052</c:v>
                </c:pt>
                <c:pt idx="433" formatCode="m/dd/yyyy">
                  <c:v>40053</c:v>
                </c:pt>
                <c:pt idx="434" formatCode="m/dd/yyyy">
                  <c:v>40056</c:v>
                </c:pt>
                <c:pt idx="435" formatCode="m/dd/yyyy">
                  <c:v>40057</c:v>
                </c:pt>
                <c:pt idx="436" formatCode="m/dd/yyyy">
                  <c:v>40058</c:v>
                </c:pt>
                <c:pt idx="437" formatCode="m/dd/yyyy">
                  <c:v>40059</c:v>
                </c:pt>
                <c:pt idx="438" formatCode="m/dd/yyyy">
                  <c:v>40060</c:v>
                </c:pt>
                <c:pt idx="439" formatCode="m/dd/yyyy">
                  <c:v>40063</c:v>
                </c:pt>
                <c:pt idx="440" formatCode="m/dd/yyyy">
                  <c:v>40064</c:v>
                </c:pt>
                <c:pt idx="441" formatCode="m/dd/yyyy">
                  <c:v>40065</c:v>
                </c:pt>
                <c:pt idx="442" formatCode="m/dd/yyyy">
                  <c:v>40066</c:v>
                </c:pt>
                <c:pt idx="443" formatCode="m/dd/yyyy">
                  <c:v>40067</c:v>
                </c:pt>
                <c:pt idx="444" formatCode="m/dd/yyyy">
                  <c:v>40070</c:v>
                </c:pt>
                <c:pt idx="445" formatCode="m/dd/yyyy">
                  <c:v>40071</c:v>
                </c:pt>
                <c:pt idx="446" formatCode="m/dd/yyyy">
                  <c:v>40072</c:v>
                </c:pt>
                <c:pt idx="447" formatCode="m/dd/yyyy">
                  <c:v>40073</c:v>
                </c:pt>
                <c:pt idx="448" formatCode="m/dd/yyyy">
                  <c:v>40074</c:v>
                </c:pt>
                <c:pt idx="449" formatCode="m/dd/yyyy">
                  <c:v>40077</c:v>
                </c:pt>
                <c:pt idx="450" formatCode="m/dd/yyyy">
                  <c:v>40078</c:v>
                </c:pt>
                <c:pt idx="451" formatCode="m/dd/yyyy">
                  <c:v>40079</c:v>
                </c:pt>
                <c:pt idx="452" formatCode="m/dd/yyyy">
                  <c:v>40080</c:v>
                </c:pt>
                <c:pt idx="453" formatCode="m/dd/yyyy">
                  <c:v>40081</c:v>
                </c:pt>
                <c:pt idx="454" formatCode="m/dd/yyyy">
                  <c:v>40084</c:v>
                </c:pt>
                <c:pt idx="455" formatCode="m/dd/yyyy">
                  <c:v>40085</c:v>
                </c:pt>
                <c:pt idx="456" formatCode="m/dd/yyyy">
                  <c:v>40086</c:v>
                </c:pt>
                <c:pt idx="457" formatCode="m/dd/yyyy">
                  <c:v>40087</c:v>
                </c:pt>
                <c:pt idx="458" formatCode="m/dd/yyyy">
                  <c:v>40088</c:v>
                </c:pt>
                <c:pt idx="459" formatCode="m/dd/yyyy">
                  <c:v>40091</c:v>
                </c:pt>
                <c:pt idx="460" formatCode="m/dd/yyyy">
                  <c:v>40092</c:v>
                </c:pt>
                <c:pt idx="461" formatCode="m/dd/yyyy">
                  <c:v>40093</c:v>
                </c:pt>
                <c:pt idx="462" formatCode="m/dd/yyyy">
                  <c:v>40094</c:v>
                </c:pt>
                <c:pt idx="463" formatCode="m/dd/yyyy">
                  <c:v>40095</c:v>
                </c:pt>
                <c:pt idx="464" formatCode="m/dd/yyyy">
                  <c:v>40098</c:v>
                </c:pt>
                <c:pt idx="465" formatCode="m/dd/yyyy">
                  <c:v>40099</c:v>
                </c:pt>
                <c:pt idx="466" formatCode="m/dd/yyyy">
                  <c:v>40100</c:v>
                </c:pt>
                <c:pt idx="467" formatCode="m/dd/yyyy">
                  <c:v>40101</c:v>
                </c:pt>
                <c:pt idx="468" formatCode="m/dd/yyyy">
                  <c:v>40102</c:v>
                </c:pt>
                <c:pt idx="469" formatCode="m/dd/yyyy">
                  <c:v>40105</c:v>
                </c:pt>
                <c:pt idx="470" formatCode="m/dd/yyyy">
                  <c:v>40106</c:v>
                </c:pt>
                <c:pt idx="471" formatCode="m/dd/yyyy">
                  <c:v>40107</c:v>
                </c:pt>
                <c:pt idx="472" formatCode="m/dd/yyyy">
                  <c:v>40108</c:v>
                </c:pt>
                <c:pt idx="473" formatCode="m/dd/yyyy">
                  <c:v>40109</c:v>
                </c:pt>
                <c:pt idx="474" formatCode="m/dd/yyyy">
                  <c:v>40112</c:v>
                </c:pt>
                <c:pt idx="475" formatCode="m/dd/yyyy">
                  <c:v>40113</c:v>
                </c:pt>
                <c:pt idx="476" formatCode="m/dd/yyyy">
                  <c:v>40114</c:v>
                </c:pt>
                <c:pt idx="477" formatCode="m/dd/yyyy">
                  <c:v>40115</c:v>
                </c:pt>
                <c:pt idx="478" formatCode="m/dd/yyyy">
                  <c:v>40116</c:v>
                </c:pt>
                <c:pt idx="479" formatCode="m/dd/yyyy">
                  <c:v>40119</c:v>
                </c:pt>
                <c:pt idx="480" formatCode="m/dd/yyyy">
                  <c:v>40120</c:v>
                </c:pt>
                <c:pt idx="481" formatCode="m/dd/yyyy">
                  <c:v>40121</c:v>
                </c:pt>
                <c:pt idx="482" formatCode="m/dd/yyyy">
                  <c:v>40122</c:v>
                </c:pt>
                <c:pt idx="483" formatCode="m/dd/yyyy">
                  <c:v>40123</c:v>
                </c:pt>
                <c:pt idx="484" formatCode="m/dd/yyyy">
                  <c:v>40126</c:v>
                </c:pt>
                <c:pt idx="485" formatCode="m/dd/yyyy">
                  <c:v>40127</c:v>
                </c:pt>
                <c:pt idx="486" formatCode="m/dd/yyyy">
                  <c:v>40128</c:v>
                </c:pt>
                <c:pt idx="487" formatCode="m/dd/yyyy">
                  <c:v>40129</c:v>
                </c:pt>
                <c:pt idx="488" formatCode="m/dd/yyyy">
                  <c:v>40130</c:v>
                </c:pt>
                <c:pt idx="489" formatCode="m/dd/yyyy">
                  <c:v>40133</c:v>
                </c:pt>
                <c:pt idx="490" formatCode="m/dd/yyyy">
                  <c:v>40134</c:v>
                </c:pt>
                <c:pt idx="491" formatCode="m/dd/yyyy">
                  <c:v>40135</c:v>
                </c:pt>
                <c:pt idx="492" formatCode="m/dd/yyyy">
                  <c:v>40136</c:v>
                </c:pt>
                <c:pt idx="493" formatCode="m/dd/yyyy">
                  <c:v>40137</c:v>
                </c:pt>
                <c:pt idx="494" formatCode="m/dd/yyyy">
                  <c:v>40140</c:v>
                </c:pt>
                <c:pt idx="495" formatCode="m/dd/yyyy">
                  <c:v>40141</c:v>
                </c:pt>
                <c:pt idx="496" formatCode="m/dd/yyyy">
                  <c:v>40142</c:v>
                </c:pt>
                <c:pt idx="497" formatCode="m/dd/yyyy">
                  <c:v>40143</c:v>
                </c:pt>
                <c:pt idx="498" formatCode="m/dd/yyyy">
                  <c:v>40144</c:v>
                </c:pt>
                <c:pt idx="499" formatCode="m/dd/yyyy">
                  <c:v>40147</c:v>
                </c:pt>
                <c:pt idx="500" formatCode="m/dd/yyyy">
                  <c:v>40148</c:v>
                </c:pt>
                <c:pt idx="501" formatCode="m/dd/yyyy">
                  <c:v>40149</c:v>
                </c:pt>
                <c:pt idx="502" formatCode="m/dd/yyyy">
                  <c:v>40150</c:v>
                </c:pt>
                <c:pt idx="503" formatCode="m/dd/yyyy">
                  <c:v>40151</c:v>
                </c:pt>
                <c:pt idx="504" formatCode="m/dd/yyyy">
                  <c:v>40154</c:v>
                </c:pt>
                <c:pt idx="505" formatCode="m/dd/yyyy">
                  <c:v>40155</c:v>
                </c:pt>
                <c:pt idx="506" formatCode="m/dd/yyyy">
                  <c:v>40156</c:v>
                </c:pt>
                <c:pt idx="507" formatCode="m/dd/yyyy">
                  <c:v>40157</c:v>
                </c:pt>
                <c:pt idx="508" formatCode="m/dd/yyyy">
                  <c:v>40158</c:v>
                </c:pt>
                <c:pt idx="509" formatCode="m/dd/yyyy">
                  <c:v>40161</c:v>
                </c:pt>
                <c:pt idx="510" formatCode="m/dd/yyyy">
                  <c:v>40162</c:v>
                </c:pt>
                <c:pt idx="511" formatCode="m/dd/yyyy">
                  <c:v>40163</c:v>
                </c:pt>
                <c:pt idx="512" formatCode="m/dd/yyyy">
                  <c:v>40164</c:v>
                </c:pt>
                <c:pt idx="513" formatCode="m/dd/yyyy">
                  <c:v>40165</c:v>
                </c:pt>
                <c:pt idx="514" formatCode="m/dd/yyyy">
                  <c:v>40168</c:v>
                </c:pt>
                <c:pt idx="515" formatCode="m/dd/yyyy">
                  <c:v>40169</c:v>
                </c:pt>
                <c:pt idx="516" formatCode="m/dd/yyyy">
                  <c:v>40170</c:v>
                </c:pt>
                <c:pt idx="517" formatCode="m/dd/yyyy">
                  <c:v>40171</c:v>
                </c:pt>
                <c:pt idx="518" formatCode="m/dd/yyyy">
                  <c:v>40172</c:v>
                </c:pt>
                <c:pt idx="519" formatCode="m/dd/yyyy">
                  <c:v>40175</c:v>
                </c:pt>
                <c:pt idx="520" formatCode="m/dd/yyyy">
                  <c:v>40176</c:v>
                </c:pt>
                <c:pt idx="521" formatCode="m/dd/yyyy">
                  <c:v>40177</c:v>
                </c:pt>
                <c:pt idx="522" formatCode="m/dd/yyyy">
                  <c:v>40178</c:v>
                </c:pt>
                <c:pt idx="523" formatCode="m/dd/yyyy">
                  <c:v>40179</c:v>
                </c:pt>
                <c:pt idx="524" formatCode="m/dd/yyyy">
                  <c:v>40182</c:v>
                </c:pt>
                <c:pt idx="525" formatCode="m/dd/yyyy">
                  <c:v>40183</c:v>
                </c:pt>
                <c:pt idx="526" formatCode="m/dd/yyyy">
                  <c:v>40184</c:v>
                </c:pt>
                <c:pt idx="527" formatCode="m/dd/yyyy">
                  <c:v>40185</c:v>
                </c:pt>
                <c:pt idx="528" formatCode="m/dd/yyyy">
                  <c:v>40186</c:v>
                </c:pt>
                <c:pt idx="529" formatCode="m/dd/yyyy">
                  <c:v>40189</c:v>
                </c:pt>
                <c:pt idx="530" formatCode="m/dd/yyyy">
                  <c:v>40190</c:v>
                </c:pt>
                <c:pt idx="531" formatCode="m/dd/yyyy">
                  <c:v>40191</c:v>
                </c:pt>
                <c:pt idx="532" formatCode="m/dd/yyyy">
                  <c:v>40192</c:v>
                </c:pt>
                <c:pt idx="533" formatCode="m/dd/yyyy">
                  <c:v>40193</c:v>
                </c:pt>
                <c:pt idx="534" formatCode="m/dd/yyyy">
                  <c:v>40196</c:v>
                </c:pt>
                <c:pt idx="535" formatCode="m/dd/yyyy">
                  <c:v>40197</c:v>
                </c:pt>
                <c:pt idx="536" formatCode="m/dd/yyyy">
                  <c:v>40198</c:v>
                </c:pt>
                <c:pt idx="537" formatCode="m/dd/yyyy">
                  <c:v>40199</c:v>
                </c:pt>
                <c:pt idx="538" formatCode="m/dd/yyyy">
                  <c:v>40200</c:v>
                </c:pt>
                <c:pt idx="539" formatCode="m/dd/yyyy">
                  <c:v>40203</c:v>
                </c:pt>
                <c:pt idx="540" formatCode="m/dd/yyyy">
                  <c:v>40204</c:v>
                </c:pt>
                <c:pt idx="541" formatCode="m/dd/yyyy">
                  <c:v>40205</c:v>
                </c:pt>
                <c:pt idx="542" formatCode="m/dd/yyyy">
                  <c:v>40206</c:v>
                </c:pt>
                <c:pt idx="543" formatCode="m/dd/yyyy">
                  <c:v>40207</c:v>
                </c:pt>
                <c:pt idx="544" formatCode="m/dd/yyyy">
                  <c:v>40210</c:v>
                </c:pt>
                <c:pt idx="545" formatCode="m/dd/yyyy">
                  <c:v>40211</c:v>
                </c:pt>
                <c:pt idx="546" formatCode="m/dd/yyyy">
                  <c:v>40212</c:v>
                </c:pt>
                <c:pt idx="547" formatCode="m/dd/yyyy">
                  <c:v>40213</c:v>
                </c:pt>
                <c:pt idx="548" formatCode="m/dd/yyyy">
                  <c:v>40214</c:v>
                </c:pt>
                <c:pt idx="549" formatCode="m/dd/yyyy">
                  <c:v>40217</c:v>
                </c:pt>
                <c:pt idx="550" formatCode="m/dd/yyyy">
                  <c:v>40218</c:v>
                </c:pt>
                <c:pt idx="551" formatCode="m/dd/yyyy">
                  <c:v>40219</c:v>
                </c:pt>
                <c:pt idx="552" formatCode="m/dd/yyyy">
                  <c:v>40220</c:v>
                </c:pt>
                <c:pt idx="553" formatCode="m/dd/yyyy">
                  <c:v>40221</c:v>
                </c:pt>
                <c:pt idx="554" formatCode="m/dd/yyyy">
                  <c:v>40224</c:v>
                </c:pt>
                <c:pt idx="555" formatCode="m/dd/yyyy">
                  <c:v>40225</c:v>
                </c:pt>
                <c:pt idx="556" formatCode="m/dd/yyyy">
                  <c:v>40226</c:v>
                </c:pt>
                <c:pt idx="557" formatCode="m/dd/yyyy">
                  <c:v>40227</c:v>
                </c:pt>
                <c:pt idx="558" formatCode="m/dd/yyyy">
                  <c:v>40228</c:v>
                </c:pt>
                <c:pt idx="559" formatCode="m/dd/yyyy">
                  <c:v>40231</c:v>
                </c:pt>
                <c:pt idx="560" formatCode="m/dd/yyyy">
                  <c:v>40232</c:v>
                </c:pt>
                <c:pt idx="561" formatCode="m/dd/yyyy">
                  <c:v>40233</c:v>
                </c:pt>
                <c:pt idx="562" formatCode="m/dd/yyyy">
                  <c:v>40234</c:v>
                </c:pt>
                <c:pt idx="563" formatCode="m/dd/yyyy">
                  <c:v>40235</c:v>
                </c:pt>
                <c:pt idx="564" formatCode="m/dd/yyyy">
                  <c:v>40238</c:v>
                </c:pt>
                <c:pt idx="565" formatCode="m/dd/yyyy">
                  <c:v>40239</c:v>
                </c:pt>
                <c:pt idx="566" formatCode="m/dd/yyyy">
                  <c:v>40240</c:v>
                </c:pt>
                <c:pt idx="567" formatCode="m/dd/yyyy">
                  <c:v>40241</c:v>
                </c:pt>
                <c:pt idx="568" formatCode="m/dd/yyyy">
                  <c:v>40242</c:v>
                </c:pt>
                <c:pt idx="569" formatCode="m/dd/yyyy">
                  <c:v>40245</c:v>
                </c:pt>
                <c:pt idx="570" formatCode="m/dd/yyyy">
                  <c:v>40246</c:v>
                </c:pt>
                <c:pt idx="571" formatCode="m/dd/yyyy">
                  <c:v>40247</c:v>
                </c:pt>
                <c:pt idx="572" formatCode="m/dd/yyyy">
                  <c:v>40248</c:v>
                </c:pt>
                <c:pt idx="573" formatCode="m/dd/yyyy">
                  <c:v>40249</c:v>
                </c:pt>
                <c:pt idx="574" formatCode="m/dd/yyyy">
                  <c:v>40252</c:v>
                </c:pt>
                <c:pt idx="575" formatCode="m/dd/yyyy">
                  <c:v>40253</c:v>
                </c:pt>
                <c:pt idx="576" formatCode="m/dd/yyyy">
                  <c:v>40254</c:v>
                </c:pt>
                <c:pt idx="577" formatCode="m/dd/yyyy">
                  <c:v>40255</c:v>
                </c:pt>
                <c:pt idx="578" formatCode="m/dd/yyyy">
                  <c:v>40256</c:v>
                </c:pt>
                <c:pt idx="579" formatCode="m/dd/yyyy">
                  <c:v>40259</c:v>
                </c:pt>
                <c:pt idx="580" formatCode="m/dd/yyyy">
                  <c:v>40260</c:v>
                </c:pt>
                <c:pt idx="581" formatCode="m/dd/yyyy">
                  <c:v>40261</c:v>
                </c:pt>
                <c:pt idx="582" formatCode="m/dd/yyyy">
                  <c:v>40262</c:v>
                </c:pt>
                <c:pt idx="583" formatCode="m/dd/yyyy">
                  <c:v>40263</c:v>
                </c:pt>
                <c:pt idx="584" formatCode="m/dd/yyyy">
                  <c:v>40266</c:v>
                </c:pt>
                <c:pt idx="585" formatCode="m/dd/yyyy">
                  <c:v>40267</c:v>
                </c:pt>
                <c:pt idx="586" formatCode="m/dd/yyyy">
                  <c:v>40268</c:v>
                </c:pt>
                <c:pt idx="587" formatCode="m/dd/yyyy">
                  <c:v>40269</c:v>
                </c:pt>
                <c:pt idx="588" formatCode="m/dd/yyyy">
                  <c:v>40270</c:v>
                </c:pt>
                <c:pt idx="589" formatCode="m/dd/yyyy">
                  <c:v>40273</c:v>
                </c:pt>
                <c:pt idx="590" formatCode="m/dd/yyyy">
                  <c:v>40274</c:v>
                </c:pt>
                <c:pt idx="591" formatCode="m/dd/yyyy">
                  <c:v>40275</c:v>
                </c:pt>
                <c:pt idx="592" formatCode="m/dd/yyyy">
                  <c:v>40276</c:v>
                </c:pt>
                <c:pt idx="593" formatCode="m/dd/yyyy">
                  <c:v>40277</c:v>
                </c:pt>
                <c:pt idx="594" formatCode="m/dd/yyyy">
                  <c:v>40280</c:v>
                </c:pt>
                <c:pt idx="595" formatCode="m/dd/yyyy">
                  <c:v>40281</c:v>
                </c:pt>
                <c:pt idx="596" formatCode="m/dd/yyyy">
                  <c:v>40282</c:v>
                </c:pt>
                <c:pt idx="597" formatCode="m/dd/yyyy">
                  <c:v>40283</c:v>
                </c:pt>
                <c:pt idx="598" formatCode="m/dd/yyyy">
                  <c:v>40284</c:v>
                </c:pt>
                <c:pt idx="599" formatCode="m/dd/yyyy">
                  <c:v>40287</c:v>
                </c:pt>
                <c:pt idx="600" formatCode="m/dd/yyyy">
                  <c:v>40288</c:v>
                </c:pt>
                <c:pt idx="601" formatCode="m/dd/yyyy">
                  <c:v>40289</c:v>
                </c:pt>
                <c:pt idx="602" formatCode="m/dd/yyyy">
                  <c:v>40290</c:v>
                </c:pt>
                <c:pt idx="603" formatCode="m/dd/yyyy">
                  <c:v>40291</c:v>
                </c:pt>
                <c:pt idx="604" formatCode="m/dd/yyyy">
                  <c:v>40294</c:v>
                </c:pt>
                <c:pt idx="605" formatCode="m/dd/yyyy">
                  <c:v>40295</c:v>
                </c:pt>
                <c:pt idx="606" formatCode="m/dd/yyyy">
                  <c:v>40296</c:v>
                </c:pt>
                <c:pt idx="607" formatCode="m/dd/yyyy">
                  <c:v>40297</c:v>
                </c:pt>
                <c:pt idx="608" formatCode="m/dd/yyyy">
                  <c:v>40298</c:v>
                </c:pt>
                <c:pt idx="609" formatCode="m/dd/yyyy">
                  <c:v>40301</c:v>
                </c:pt>
                <c:pt idx="610" formatCode="m/dd/yyyy">
                  <c:v>40302</c:v>
                </c:pt>
                <c:pt idx="611" formatCode="m/dd/yyyy">
                  <c:v>40303</c:v>
                </c:pt>
                <c:pt idx="612" formatCode="m/dd/yyyy">
                  <c:v>40304</c:v>
                </c:pt>
                <c:pt idx="613" formatCode="m/dd/yyyy">
                  <c:v>40305</c:v>
                </c:pt>
                <c:pt idx="614" formatCode="m/dd/yyyy">
                  <c:v>40308</c:v>
                </c:pt>
                <c:pt idx="615" formatCode="m/dd/yyyy">
                  <c:v>40309</c:v>
                </c:pt>
                <c:pt idx="616" formatCode="m/dd/yyyy">
                  <c:v>40310</c:v>
                </c:pt>
                <c:pt idx="617" formatCode="m/dd/yyyy">
                  <c:v>40311</c:v>
                </c:pt>
                <c:pt idx="618" formatCode="m/dd/yyyy">
                  <c:v>40312</c:v>
                </c:pt>
                <c:pt idx="619" formatCode="m/dd/yyyy">
                  <c:v>40315</c:v>
                </c:pt>
                <c:pt idx="620" formatCode="m/dd/yyyy">
                  <c:v>40316</c:v>
                </c:pt>
                <c:pt idx="621" formatCode="m/dd/yyyy">
                  <c:v>40317</c:v>
                </c:pt>
                <c:pt idx="622" formatCode="m/dd/yyyy">
                  <c:v>40318</c:v>
                </c:pt>
                <c:pt idx="623" formatCode="m/dd/yyyy">
                  <c:v>40319</c:v>
                </c:pt>
                <c:pt idx="624" formatCode="m/dd/yyyy">
                  <c:v>40322</c:v>
                </c:pt>
                <c:pt idx="625" formatCode="m/dd/yyyy">
                  <c:v>40323</c:v>
                </c:pt>
                <c:pt idx="626" formatCode="m/dd/yyyy">
                  <c:v>40324</c:v>
                </c:pt>
                <c:pt idx="627" formatCode="m/dd/yyyy">
                  <c:v>40325</c:v>
                </c:pt>
                <c:pt idx="628" formatCode="m/dd/yyyy">
                  <c:v>40326</c:v>
                </c:pt>
                <c:pt idx="629" formatCode="m/dd/yyyy">
                  <c:v>40329</c:v>
                </c:pt>
                <c:pt idx="630" formatCode="m/dd/yyyy">
                  <c:v>40330</c:v>
                </c:pt>
                <c:pt idx="631" formatCode="m/dd/yyyy">
                  <c:v>40331</c:v>
                </c:pt>
                <c:pt idx="632" formatCode="m/dd/yyyy">
                  <c:v>40332</c:v>
                </c:pt>
                <c:pt idx="633" formatCode="m/dd/yyyy">
                  <c:v>40333</c:v>
                </c:pt>
                <c:pt idx="634" formatCode="m/dd/yyyy">
                  <c:v>40336</c:v>
                </c:pt>
                <c:pt idx="635" formatCode="m/dd/yyyy">
                  <c:v>40337</c:v>
                </c:pt>
                <c:pt idx="636" formatCode="m/dd/yyyy">
                  <c:v>40338</c:v>
                </c:pt>
                <c:pt idx="637" formatCode="m/dd/yyyy">
                  <c:v>40339</c:v>
                </c:pt>
                <c:pt idx="638" formatCode="m/dd/yyyy">
                  <c:v>40340</c:v>
                </c:pt>
                <c:pt idx="639" formatCode="m/dd/yyyy">
                  <c:v>40343</c:v>
                </c:pt>
                <c:pt idx="640" formatCode="m/dd/yyyy">
                  <c:v>40344</c:v>
                </c:pt>
                <c:pt idx="641" formatCode="m/dd/yyyy">
                  <c:v>40345</c:v>
                </c:pt>
                <c:pt idx="642" formatCode="m/dd/yyyy">
                  <c:v>40346</c:v>
                </c:pt>
                <c:pt idx="643" formatCode="m/dd/yyyy">
                  <c:v>40347</c:v>
                </c:pt>
                <c:pt idx="644" formatCode="m/dd/yyyy">
                  <c:v>40350</c:v>
                </c:pt>
                <c:pt idx="645" formatCode="m/dd/yyyy">
                  <c:v>40351</c:v>
                </c:pt>
                <c:pt idx="646" formatCode="m/dd/yyyy">
                  <c:v>40352</c:v>
                </c:pt>
                <c:pt idx="647" formatCode="m/dd/yyyy">
                  <c:v>40353</c:v>
                </c:pt>
                <c:pt idx="648" formatCode="m/dd/yyyy">
                  <c:v>40354</c:v>
                </c:pt>
                <c:pt idx="649" formatCode="m/dd/yyyy">
                  <c:v>40357</c:v>
                </c:pt>
                <c:pt idx="650" formatCode="m/dd/yyyy">
                  <c:v>40358</c:v>
                </c:pt>
                <c:pt idx="651" formatCode="m/dd/yyyy">
                  <c:v>40359</c:v>
                </c:pt>
                <c:pt idx="652" formatCode="m/dd/yyyy">
                  <c:v>40360</c:v>
                </c:pt>
                <c:pt idx="653" formatCode="m/dd/yyyy">
                  <c:v>40361</c:v>
                </c:pt>
                <c:pt idx="654" formatCode="m/dd/yyyy">
                  <c:v>40364</c:v>
                </c:pt>
                <c:pt idx="655" formatCode="m/dd/yyyy">
                  <c:v>40365</c:v>
                </c:pt>
                <c:pt idx="656" formatCode="m/dd/yyyy">
                  <c:v>40366</c:v>
                </c:pt>
                <c:pt idx="657" formatCode="m/dd/yyyy">
                  <c:v>40367</c:v>
                </c:pt>
                <c:pt idx="658" formatCode="m/dd/yyyy">
                  <c:v>40368</c:v>
                </c:pt>
                <c:pt idx="659" formatCode="m/dd/yyyy">
                  <c:v>40371</c:v>
                </c:pt>
                <c:pt idx="660" formatCode="m/dd/yyyy">
                  <c:v>40372</c:v>
                </c:pt>
                <c:pt idx="661" formatCode="m/dd/yyyy">
                  <c:v>40373</c:v>
                </c:pt>
                <c:pt idx="662" formatCode="m/dd/yyyy">
                  <c:v>40374</c:v>
                </c:pt>
                <c:pt idx="663" formatCode="m/dd/yyyy">
                  <c:v>40375</c:v>
                </c:pt>
                <c:pt idx="664" formatCode="m/dd/yyyy">
                  <c:v>40378</c:v>
                </c:pt>
                <c:pt idx="665" formatCode="m/dd/yyyy">
                  <c:v>40379</c:v>
                </c:pt>
                <c:pt idx="666" formatCode="m/dd/yyyy">
                  <c:v>40380</c:v>
                </c:pt>
                <c:pt idx="667" formatCode="m/dd/yyyy">
                  <c:v>40381</c:v>
                </c:pt>
                <c:pt idx="668" formatCode="m/dd/yyyy">
                  <c:v>40382</c:v>
                </c:pt>
                <c:pt idx="669" formatCode="m/dd/yyyy">
                  <c:v>40385</c:v>
                </c:pt>
                <c:pt idx="670" formatCode="m/dd/yyyy">
                  <c:v>40386</c:v>
                </c:pt>
                <c:pt idx="671" formatCode="m/dd/yyyy">
                  <c:v>40387</c:v>
                </c:pt>
                <c:pt idx="672" formatCode="m/dd/yyyy">
                  <c:v>40388</c:v>
                </c:pt>
                <c:pt idx="673" formatCode="m/dd/yyyy">
                  <c:v>40389</c:v>
                </c:pt>
                <c:pt idx="674" formatCode="m/dd/yyyy">
                  <c:v>40392</c:v>
                </c:pt>
                <c:pt idx="675" formatCode="m/dd/yyyy">
                  <c:v>40393</c:v>
                </c:pt>
                <c:pt idx="676" formatCode="m/dd/yyyy">
                  <c:v>40394</c:v>
                </c:pt>
                <c:pt idx="677" formatCode="m/dd/yyyy">
                  <c:v>40395</c:v>
                </c:pt>
                <c:pt idx="678" formatCode="m/dd/yyyy">
                  <c:v>40396</c:v>
                </c:pt>
                <c:pt idx="679" formatCode="m/dd/yyyy">
                  <c:v>40399</c:v>
                </c:pt>
                <c:pt idx="680" formatCode="m/dd/yyyy">
                  <c:v>40400</c:v>
                </c:pt>
                <c:pt idx="681" formatCode="m/dd/yyyy">
                  <c:v>40401</c:v>
                </c:pt>
                <c:pt idx="682" formatCode="m/dd/yyyy">
                  <c:v>40402</c:v>
                </c:pt>
                <c:pt idx="683" formatCode="m/dd/yyyy">
                  <c:v>40403</c:v>
                </c:pt>
                <c:pt idx="684" formatCode="m/dd/yyyy">
                  <c:v>40406</c:v>
                </c:pt>
                <c:pt idx="685" formatCode="m/dd/yyyy">
                  <c:v>40407</c:v>
                </c:pt>
                <c:pt idx="686" formatCode="m/dd/yyyy">
                  <c:v>40408</c:v>
                </c:pt>
                <c:pt idx="687" formatCode="m/dd/yyyy">
                  <c:v>40409</c:v>
                </c:pt>
                <c:pt idx="688" formatCode="m/dd/yyyy">
                  <c:v>40410</c:v>
                </c:pt>
                <c:pt idx="689" formatCode="m/dd/yyyy">
                  <c:v>40413</c:v>
                </c:pt>
                <c:pt idx="690" formatCode="m/dd/yyyy">
                  <c:v>40414</c:v>
                </c:pt>
                <c:pt idx="691" formatCode="m/dd/yyyy">
                  <c:v>40415</c:v>
                </c:pt>
                <c:pt idx="692" formatCode="m/dd/yyyy">
                  <c:v>40416</c:v>
                </c:pt>
                <c:pt idx="693" formatCode="m/dd/yyyy">
                  <c:v>40417</c:v>
                </c:pt>
                <c:pt idx="694" formatCode="m/dd/yyyy">
                  <c:v>40420</c:v>
                </c:pt>
                <c:pt idx="695" formatCode="m/dd/yyyy">
                  <c:v>40421</c:v>
                </c:pt>
                <c:pt idx="696" formatCode="m/dd/yyyy">
                  <c:v>40422</c:v>
                </c:pt>
                <c:pt idx="697" formatCode="m/dd/yyyy">
                  <c:v>40423</c:v>
                </c:pt>
                <c:pt idx="698" formatCode="m/dd/yyyy">
                  <c:v>40424</c:v>
                </c:pt>
                <c:pt idx="699" formatCode="m/dd/yyyy">
                  <c:v>40427</c:v>
                </c:pt>
                <c:pt idx="700" formatCode="m/dd/yyyy">
                  <c:v>40428</c:v>
                </c:pt>
                <c:pt idx="701" formatCode="m/dd/yyyy">
                  <c:v>40429</c:v>
                </c:pt>
                <c:pt idx="702" formatCode="m/dd/yyyy">
                  <c:v>40430</c:v>
                </c:pt>
                <c:pt idx="703" formatCode="m/dd/yyyy">
                  <c:v>40431</c:v>
                </c:pt>
                <c:pt idx="704" formatCode="m/dd/yyyy">
                  <c:v>40434</c:v>
                </c:pt>
                <c:pt idx="705" formatCode="m/dd/yyyy">
                  <c:v>40435</c:v>
                </c:pt>
                <c:pt idx="706" formatCode="m/dd/yyyy">
                  <c:v>40436</c:v>
                </c:pt>
                <c:pt idx="707" formatCode="m/dd/yyyy">
                  <c:v>40437</c:v>
                </c:pt>
                <c:pt idx="708" formatCode="m/dd/yyyy">
                  <c:v>40438</c:v>
                </c:pt>
                <c:pt idx="709" formatCode="m/dd/yyyy">
                  <c:v>40441</c:v>
                </c:pt>
                <c:pt idx="710" formatCode="m/dd/yyyy">
                  <c:v>40442</c:v>
                </c:pt>
                <c:pt idx="711" formatCode="m/dd/yyyy">
                  <c:v>40443</c:v>
                </c:pt>
                <c:pt idx="712" formatCode="m/dd/yyyy">
                  <c:v>40444</c:v>
                </c:pt>
                <c:pt idx="713" formatCode="m/dd/yyyy">
                  <c:v>40445</c:v>
                </c:pt>
                <c:pt idx="714" formatCode="m/dd/yyyy">
                  <c:v>40448</c:v>
                </c:pt>
                <c:pt idx="715" formatCode="m/dd/yyyy">
                  <c:v>40449</c:v>
                </c:pt>
                <c:pt idx="716" formatCode="m/dd/yyyy">
                  <c:v>40450</c:v>
                </c:pt>
                <c:pt idx="717" formatCode="m/dd/yyyy">
                  <c:v>40451</c:v>
                </c:pt>
                <c:pt idx="718" formatCode="m/dd/yyyy">
                  <c:v>40452</c:v>
                </c:pt>
                <c:pt idx="719" formatCode="m/dd/yyyy">
                  <c:v>40455</c:v>
                </c:pt>
                <c:pt idx="720" formatCode="m/dd/yyyy">
                  <c:v>40456</c:v>
                </c:pt>
                <c:pt idx="721" formatCode="m/dd/yyyy">
                  <c:v>40457</c:v>
                </c:pt>
                <c:pt idx="722" formatCode="m/dd/yyyy">
                  <c:v>40458</c:v>
                </c:pt>
                <c:pt idx="723" formatCode="m/dd/yyyy">
                  <c:v>40459</c:v>
                </c:pt>
                <c:pt idx="724" formatCode="m/dd/yyyy">
                  <c:v>40462</c:v>
                </c:pt>
                <c:pt idx="725" formatCode="m/dd/yyyy">
                  <c:v>40463</c:v>
                </c:pt>
                <c:pt idx="726" formatCode="m/dd/yyyy">
                  <c:v>40464</c:v>
                </c:pt>
                <c:pt idx="727" formatCode="m/dd/yyyy">
                  <c:v>40465</c:v>
                </c:pt>
                <c:pt idx="728" formatCode="m/dd/yyyy">
                  <c:v>40466</c:v>
                </c:pt>
                <c:pt idx="729" formatCode="m/dd/yyyy">
                  <c:v>40469</c:v>
                </c:pt>
                <c:pt idx="730" formatCode="m/dd/yyyy">
                  <c:v>40470</c:v>
                </c:pt>
                <c:pt idx="731" formatCode="m/dd/yyyy">
                  <c:v>40471</c:v>
                </c:pt>
                <c:pt idx="732" formatCode="m/dd/yyyy">
                  <c:v>40472</c:v>
                </c:pt>
                <c:pt idx="733" formatCode="m/dd/yyyy">
                  <c:v>40473</c:v>
                </c:pt>
                <c:pt idx="734" formatCode="m/dd/yyyy">
                  <c:v>40476</c:v>
                </c:pt>
                <c:pt idx="735" formatCode="m/dd/yyyy">
                  <c:v>40477</c:v>
                </c:pt>
                <c:pt idx="736" formatCode="m/dd/yyyy">
                  <c:v>40478</c:v>
                </c:pt>
                <c:pt idx="737" formatCode="m/dd/yyyy">
                  <c:v>40479</c:v>
                </c:pt>
                <c:pt idx="738" formatCode="m/dd/yyyy">
                  <c:v>40480</c:v>
                </c:pt>
                <c:pt idx="739" formatCode="m/dd/yyyy">
                  <c:v>40483</c:v>
                </c:pt>
                <c:pt idx="740" formatCode="m/dd/yyyy">
                  <c:v>40484</c:v>
                </c:pt>
                <c:pt idx="741" formatCode="m/dd/yyyy">
                  <c:v>40485</c:v>
                </c:pt>
                <c:pt idx="742" formatCode="m/dd/yyyy">
                  <c:v>40486</c:v>
                </c:pt>
                <c:pt idx="743" formatCode="m/dd/yyyy">
                  <c:v>40487</c:v>
                </c:pt>
                <c:pt idx="744" formatCode="m/dd/yyyy">
                  <c:v>40490</c:v>
                </c:pt>
                <c:pt idx="745" formatCode="m/dd/yyyy">
                  <c:v>40491</c:v>
                </c:pt>
                <c:pt idx="746" formatCode="m/dd/yyyy">
                  <c:v>40492</c:v>
                </c:pt>
                <c:pt idx="747" formatCode="m/dd/yyyy">
                  <c:v>40493</c:v>
                </c:pt>
                <c:pt idx="748" formatCode="m/dd/yyyy">
                  <c:v>40494</c:v>
                </c:pt>
                <c:pt idx="749" formatCode="m/dd/yyyy">
                  <c:v>40497</c:v>
                </c:pt>
                <c:pt idx="750" formatCode="m/dd/yyyy">
                  <c:v>40498</c:v>
                </c:pt>
                <c:pt idx="751" formatCode="m/dd/yyyy">
                  <c:v>40499</c:v>
                </c:pt>
                <c:pt idx="752" formatCode="m/dd/yyyy">
                  <c:v>40500</c:v>
                </c:pt>
                <c:pt idx="753" formatCode="m/dd/yyyy">
                  <c:v>40501</c:v>
                </c:pt>
                <c:pt idx="754" formatCode="m/dd/yyyy">
                  <c:v>40504</c:v>
                </c:pt>
                <c:pt idx="755" formatCode="m/dd/yyyy">
                  <c:v>40505</c:v>
                </c:pt>
                <c:pt idx="756" formatCode="m/dd/yyyy">
                  <c:v>40506</c:v>
                </c:pt>
                <c:pt idx="757" formatCode="m/dd/yyyy">
                  <c:v>40507</c:v>
                </c:pt>
                <c:pt idx="758" formatCode="m/dd/yyyy">
                  <c:v>40508</c:v>
                </c:pt>
                <c:pt idx="759" formatCode="m/dd/yyyy">
                  <c:v>40511</c:v>
                </c:pt>
                <c:pt idx="760" formatCode="m/dd/yyyy">
                  <c:v>40512</c:v>
                </c:pt>
                <c:pt idx="761" formatCode="m/dd/yyyy">
                  <c:v>40513</c:v>
                </c:pt>
                <c:pt idx="762" formatCode="m/dd/yyyy">
                  <c:v>40514</c:v>
                </c:pt>
                <c:pt idx="763" formatCode="m/dd/yyyy">
                  <c:v>40515</c:v>
                </c:pt>
                <c:pt idx="764" formatCode="m/dd/yyyy">
                  <c:v>40518</c:v>
                </c:pt>
                <c:pt idx="765" formatCode="m/dd/yyyy">
                  <c:v>40519</c:v>
                </c:pt>
                <c:pt idx="766" formatCode="m/dd/yyyy">
                  <c:v>40520</c:v>
                </c:pt>
                <c:pt idx="767" formatCode="m/dd/yyyy">
                  <c:v>40521</c:v>
                </c:pt>
                <c:pt idx="768" formatCode="m/dd/yyyy">
                  <c:v>40522</c:v>
                </c:pt>
                <c:pt idx="769" formatCode="m/dd/yyyy">
                  <c:v>40525</c:v>
                </c:pt>
                <c:pt idx="770" formatCode="m/dd/yyyy">
                  <c:v>40526</c:v>
                </c:pt>
                <c:pt idx="771" formatCode="m/dd/yyyy">
                  <c:v>40527</c:v>
                </c:pt>
                <c:pt idx="772" formatCode="m/dd/yyyy">
                  <c:v>40528</c:v>
                </c:pt>
                <c:pt idx="773" formatCode="m/dd/yyyy">
                  <c:v>40529</c:v>
                </c:pt>
                <c:pt idx="774" formatCode="m/dd/yyyy">
                  <c:v>40532</c:v>
                </c:pt>
                <c:pt idx="775" formatCode="m/dd/yyyy">
                  <c:v>40533</c:v>
                </c:pt>
                <c:pt idx="776" formatCode="m/dd/yyyy">
                  <c:v>40534</c:v>
                </c:pt>
                <c:pt idx="777" formatCode="m/dd/yyyy">
                  <c:v>40535</c:v>
                </c:pt>
                <c:pt idx="778" formatCode="m/dd/yyyy">
                  <c:v>40536</c:v>
                </c:pt>
                <c:pt idx="779" formatCode="m/dd/yyyy">
                  <c:v>40539</c:v>
                </c:pt>
                <c:pt idx="780" formatCode="m/dd/yyyy">
                  <c:v>40540</c:v>
                </c:pt>
                <c:pt idx="781" formatCode="m/dd/yyyy">
                  <c:v>40541</c:v>
                </c:pt>
                <c:pt idx="782" formatCode="m/dd/yyyy">
                  <c:v>40542</c:v>
                </c:pt>
                <c:pt idx="783" formatCode="m/dd/yyyy">
                  <c:v>40543</c:v>
                </c:pt>
                <c:pt idx="784" formatCode="m/dd/yyyy">
                  <c:v>40546</c:v>
                </c:pt>
                <c:pt idx="785" formatCode="m/dd/yyyy">
                  <c:v>40547</c:v>
                </c:pt>
                <c:pt idx="786" formatCode="m/dd/yyyy">
                  <c:v>40548</c:v>
                </c:pt>
                <c:pt idx="787" formatCode="m/dd/yyyy">
                  <c:v>40549</c:v>
                </c:pt>
                <c:pt idx="788" formatCode="m/dd/yyyy">
                  <c:v>40550</c:v>
                </c:pt>
                <c:pt idx="789" formatCode="m/dd/yyyy">
                  <c:v>40553</c:v>
                </c:pt>
                <c:pt idx="790" formatCode="m/dd/yyyy">
                  <c:v>40554</c:v>
                </c:pt>
                <c:pt idx="791" formatCode="m/dd/yyyy">
                  <c:v>40555</c:v>
                </c:pt>
                <c:pt idx="792" formatCode="m/dd/yyyy">
                  <c:v>40556</c:v>
                </c:pt>
                <c:pt idx="793" formatCode="m/dd/yyyy">
                  <c:v>40557</c:v>
                </c:pt>
                <c:pt idx="794" formatCode="m/dd/yyyy">
                  <c:v>40560</c:v>
                </c:pt>
                <c:pt idx="795" formatCode="m/dd/yyyy">
                  <c:v>40561</c:v>
                </c:pt>
                <c:pt idx="796" formatCode="m/dd/yyyy">
                  <c:v>40562</c:v>
                </c:pt>
                <c:pt idx="797" formatCode="m/dd/yyyy">
                  <c:v>40563</c:v>
                </c:pt>
                <c:pt idx="798" formatCode="m/dd/yyyy">
                  <c:v>40564</c:v>
                </c:pt>
                <c:pt idx="799" formatCode="m/dd/yyyy">
                  <c:v>40567</c:v>
                </c:pt>
                <c:pt idx="800" formatCode="m/dd/yyyy">
                  <c:v>40568</c:v>
                </c:pt>
                <c:pt idx="801" formatCode="m/dd/yyyy">
                  <c:v>40569</c:v>
                </c:pt>
                <c:pt idx="802" formatCode="m/dd/yyyy">
                  <c:v>40570</c:v>
                </c:pt>
                <c:pt idx="803" formatCode="m/dd/yyyy">
                  <c:v>40571</c:v>
                </c:pt>
                <c:pt idx="804" formatCode="m/dd/yyyy">
                  <c:v>40574</c:v>
                </c:pt>
                <c:pt idx="805" formatCode="m/dd/yyyy">
                  <c:v>40575</c:v>
                </c:pt>
                <c:pt idx="806" formatCode="m/dd/yyyy">
                  <c:v>40576</c:v>
                </c:pt>
                <c:pt idx="807" formatCode="m/dd/yyyy">
                  <c:v>40577</c:v>
                </c:pt>
                <c:pt idx="808" formatCode="m/dd/yyyy">
                  <c:v>40578</c:v>
                </c:pt>
                <c:pt idx="809" formatCode="m/dd/yyyy">
                  <c:v>40581</c:v>
                </c:pt>
                <c:pt idx="810" formatCode="m/dd/yyyy">
                  <c:v>40582</c:v>
                </c:pt>
                <c:pt idx="811" formatCode="m/dd/yyyy">
                  <c:v>40583</c:v>
                </c:pt>
                <c:pt idx="812" formatCode="m/dd/yyyy">
                  <c:v>40584</c:v>
                </c:pt>
                <c:pt idx="813" formatCode="m/dd/yyyy">
                  <c:v>40585</c:v>
                </c:pt>
                <c:pt idx="814" formatCode="m/dd/yyyy">
                  <c:v>40588</c:v>
                </c:pt>
                <c:pt idx="815" formatCode="m/dd/yyyy">
                  <c:v>40589</c:v>
                </c:pt>
                <c:pt idx="816" formatCode="m/dd/yyyy">
                  <c:v>40590</c:v>
                </c:pt>
                <c:pt idx="817" formatCode="m/dd/yyyy">
                  <c:v>40591</c:v>
                </c:pt>
                <c:pt idx="818" formatCode="m/dd/yyyy">
                  <c:v>40592</c:v>
                </c:pt>
                <c:pt idx="819" formatCode="m/dd/yyyy">
                  <c:v>40595</c:v>
                </c:pt>
                <c:pt idx="820" formatCode="m/dd/yyyy">
                  <c:v>40596</c:v>
                </c:pt>
                <c:pt idx="821" formatCode="m/dd/yyyy">
                  <c:v>40597</c:v>
                </c:pt>
                <c:pt idx="822" formatCode="m/dd/yyyy">
                  <c:v>40598</c:v>
                </c:pt>
                <c:pt idx="823" formatCode="m/dd/yyyy">
                  <c:v>40599</c:v>
                </c:pt>
                <c:pt idx="824" formatCode="m/dd/yyyy">
                  <c:v>40602</c:v>
                </c:pt>
                <c:pt idx="825" formatCode="m/dd/yyyy">
                  <c:v>40603</c:v>
                </c:pt>
                <c:pt idx="826" formatCode="m/dd/yyyy">
                  <c:v>40604</c:v>
                </c:pt>
                <c:pt idx="827" formatCode="m/dd/yyyy">
                  <c:v>40605</c:v>
                </c:pt>
                <c:pt idx="828" formatCode="m/dd/yyyy">
                  <c:v>40606</c:v>
                </c:pt>
                <c:pt idx="829" formatCode="m/dd/yyyy">
                  <c:v>40609</c:v>
                </c:pt>
                <c:pt idx="830" formatCode="m/dd/yyyy">
                  <c:v>40610</c:v>
                </c:pt>
                <c:pt idx="831" formatCode="m/dd/yyyy">
                  <c:v>40611</c:v>
                </c:pt>
                <c:pt idx="832" formatCode="m/dd/yyyy">
                  <c:v>40612</c:v>
                </c:pt>
                <c:pt idx="833" formatCode="m/dd/yyyy">
                  <c:v>40613</c:v>
                </c:pt>
                <c:pt idx="834" formatCode="m/dd/yyyy">
                  <c:v>40616</c:v>
                </c:pt>
                <c:pt idx="835" formatCode="m/dd/yyyy">
                  <c:v>40617</c:v>
                </c:pt>
                <c:pt idx="836" formatCode="m/dd/yyyy">
                  <c:v>40618</c:v>
                </c:pt>
                <c:pt idx="837" formatCode="m/dd/yyyy">
                  <c:v>40619</c:v>
                </c:pt>
                <c:pt idx="838" formatCode="m/dd/yyyy">
                  <c:v>40620</c:v>
                </c:pt>
                <c:pt idx="839" formatCode="m/dd/yyyy">
                  <c:v>40623</c:v>
                </c:pt>
                <c:pt idx="840" formatCode="m/dd/yyyy">
                  <c:v>40624</c:v>
                </c:pt>
                <c:pt idx="841" formatCode="m/dd/yyyy">
                  <c:v>40625</c:v>
                </c:pt>
                <c:pt idx="842" formatCode="m/dd/yyyy">
                  <c:v>40626</c:v>
                </c:pt>
                <c:pt idx="843" formatCode="m/dd/yyyy">
                  <c:v>40627</c:v>
                </c:pt>
                <c:pt idx="844" formatCode="m/dd/yyyy">
                  <c:v>40630</c:v>
                </c:pt>
                <c:pt idx="845" formatCode="m/dd/yyyy">
                  <c:v>40631</c:v>
                </c:pt>
                <c:pt idx="846" formatCode="m/dd/yyyy">
                  <c:v>40632</c:v>
                </c:pt>
                <c:pt idx="847" formatCode="m/dd/yyyy">
                  <c:v>40633</c:v>
                </c:pt>
                <c:pt idx="848" formatCode="m/dd/yyyy">
                  <c:v>40634</c:v>
                </c:pt>
                <c:pt idx="849" formatCode="m/dd/yyyy">
                  <c:v>40637</c:v>
                </c:pt>
                <c:pt idx="850" formatCode="m/dd/yyyy">
                  <c:v>40638</c:v>
                </c:pt>
                <c:pt idx="851" formatCode="m/dd/yyyy">
                  <c:v>40639</c:v>
                </c:pt>
                <c:pt idx="852" formatCode="m/dd/yyyy">
                  <c:v>40640</c:v>
                </c:pt>
                <c:pt idx="853" formatCode="m/dd/yyyy">
                  <c:v>40641</c:v>
                </c:pt>
                <c:pt idx="854" formatCode="m/dd/yyyy">
                  <c:v>40644</c:v>
                </c:pt>
                <c:pt idx="855" formatCode="m/dd/yyyy">
                  <c:v>40645</c:v>
                </c:pt>
                <c:pt idx="856" formatCode="m/dd/yyyy">
                  <c:v>40646</c:v>
                </c:pt>
                <c:pt idx="857" formatCode="m/dd/yyyy">
                  <c:v>40647</c:v>
                </c:pt>
                <c:pt idx="858" formatCode="m/dd/yyyy">
                  <c:v>40648</c:v>
                </c:pt>
                <c:pt idx="859" formatCode="m/dd/yyyy">
                  <c:v>40651</c:v>
                </c:pt>
                <c:pt idx="860" formatCode="m/dd/yyyy">
                  <c:v>40652</c:v>
                </c:pt>
                <c:pt idx="861" formatCode="m/dd/yyyy">
                  <c:v>40653</c:v>
                </c:pt>
                <c:pt idx="862" formatCode="m/dd/yyyy">
                  <c:v>40654</c:v>
                </c:pt>
                <c:pt idx="863" formatCode="m/dd/yyyy">
                  <c:v>40655</c:v>
                </c:pt>
                <c:pt idx="864" formatCode="m/dd/yyyy">
                  <c:v>40658</c:v>
                </c:pt>
                <c:pt idx="865" formatCode="m/dd/yyyy">
                  <c:v>40659</c:v>
                </c:pt>
                <c:pt idx="866" formatCode="m/dd/yyyy">
                  <c:v>40660</c:v>
                </c:pt>
                <c:pt idx="867" formatCode="m/dd/yyyy">
                  <c:v>40661</c:v>
                </c:pt>
                <c:pt idx="868" formatCode="m/dd/yyyy">
                  <c:v>40662</c:v>
                </c:pt>
                <c:pt idx="869" formatCode="m/dd/yyyy">
                  <c:v>40665</c:v>
                </c:pt>
                <c:pt idx="870" formatCode="m/dd/yyyy">
                  <c:v>40666</c:v>
                </c:pt>
                <c:pt idx="871" formatCode="m/dd/yyyy">
                  <c:v>40667</c:v>
                </c:pt>
                <c:pt idx="872" formatCode="m/dd/yyyy">
                  <c:v>40668</c:v>
                </c:pt>
                <c:pt idx="873" formatCode="m/dd/yyyy">
                  <c:v>40669</c:v>
                </c:pt>
                <c:pt idx="874" formatCode="m/dd/yyyy">
                  <c:v>40672</c:v>
                </c:pt>
                <c:pt idx="875" formatCode="m/dd/yyyy">
                  <c:v>40673</c:v>
                </c:pt>
                <c:pt idx="876" formatCode="m/dd/yyyy">
                  <c:v>40674</c:v>
                </c:pt>
                <c:pt idx="877" formatCode="m/dd/yyyy">
                  <c:v>40675</c:v>
                </c:pt>
                <c:pt idx="878" formatCode="m/dd/yyyy">
                  <c:v>40676</c:v>
                </c:pt>
                <c:pt idx="879" formatCode="m/dd/yyyy">
                  <c:v>40679</c:v>
                </c:pt>
                <c:pt idx="880" formatCode="m/dd/yyyy">
                  <c:v>40680</c:v>
                </c:pt>
                <c:pt idx="881" formatCode="m/dd/yyyy">
                  <c:v>40681</c:v>
                </c:pt>
                <c:pt idx="882" formatCode="m/dd/yyyy">
                  <c:v>40682</c:v>
                </c:pt>
                <c:pt idx="883" formatCode="m/dd/yyyy">
                  <c:v>40683</c:v>
                </c:pt>
                <c:pt idx="884" formatCode="m/dd/yyyy">
                  <c:v>40686</c:v>
                </c:pt>
                <c:pt idx="885" formatCode="m/dd/yyyy">
                  <c:v>40687</c:v>
                </c:pt>
                <c:pt idx="886" formatCode="m/dd/yyyy">
                  <c:v>40688</c:v>
                </c:pt>
                <c:pt idx="887" formatCode="m/dd/yyyy">
                  <c:v>40689</c:v>
                </c:pt>
                <c:pt idx="888" formatCode="m/dd/yyyy">
                  <c:v>40690</c:v>
                </c:pt>
                <c:pt idx="889" formatCode="m/dd/yyyy">
                  <c:v>40693</c:v>
                </c:pt>
                <c:pt idx="890" formatCode="m/dd/yyyy">
                  <c:v>40694</c:v>
                </c:pt>
                <c:pt idx="891" formatCode="m/dd/yyyy">
                  <c:v>40695</c:v>
                </c:pt>
                <c:pt idx="892" formatCode="m/dd/yyyy">
                  <c:v>40696</c:v>
                </c:pt>
                <c:pt idx="893" formatCode="m/dd/yyyy">
                  <c:v>40697</c:v>
                </c:pt>
                <c:pt idx="894" formatCode="m/dd/yyyy">
                  <c:v>40700</c:v>
                </c:pt>
                <c:pt idx="895" formatCode="m/dd/yyyy">
                  <c:v>40701</c:v>
                </c:pt>
                <c:pt idx="896" formatCode="m/dd/yyyy">
                  <c:v>40702</c:v>
                </c:pt>
                <c:pt idx="897" formatCode="m/dd/yyyy">
                  <c:v>40703</c:v>
                </c:pt>
                <c:pt idx="898" formatCode="m/dd/yyyy">
                  <c:v>40704</c:v>
                </c:pt>
                <c:pt idx="899" formatCode="m/dd/yyyy">
                  <c:v>40707</c:v>
                </c:pt>
                <c:pt idx="900" formatCode="m/dd/yyyy">
                  <c:v>40708</c:v>
                </c:pt>
                <c:pt idx="901" formatCode="m/dd/yyyy">
                  <c:v>40709</c:v>
                </c:pt>
                <c:pt idx="902" formatCode="m/dd/yyyy">
                  <c:v>40710</c:v>
                </c:pt>
                <c:pt idx="903" formatCode="m/dd/yyyy">
                  <c:v>40711</c:v>
                </c:pt>
                <c:pt idx="904" formatCode="m/dd/yyyy">
                  <c:v>40714</c:v>
                </c:pt>
                <c:pt idx="905" formatCode="m/dd/yyyy">
                  <c:v>40715</c:v>
                </c:pt>
                <c:pt idx="906" formatCode="m/dd/yyyy">
                  <c:v>40716</c:v>
                </c:pt>
                <c:pt idx="907" formatCode="m/dd/yyyy">
                  <c:v>40717</c:v>
                </c:pt>
                <c:pt idx="908" formatCode="m/dd/yyyy">
                  <c:v>40718</c:v>
                </c:pt>
                <c:pt idx="909" formatCode="m/dd/yyyy">
                  <c:v>40721</c:v>
                </c:pt>
                <c:pt idx="910" formatCode="m/dd/yyyy">
                  <c:v>40722</c:v>
                </c:pt>
                <c:pt idx="911" formatCode="m/dd/yyyy">
                  <c:v>40723</c:v>
                </c:pt>
                <c:pt idx="912" formatCode="m/dd/yyyy">
                  <c:v>40724</c:v>
                </c:pt>
                <c:pt idx="913" formatCode="m/dd/yyyy">
                  <c:v>40725</c:v>
                </c:pt>
                <c:pt idx="914" formatCode="m/dd/yyyy">
                  <c:v>40728</c:v>
                </c:pt>
                <c:pt idx="915" formatCode="m/dd/yyyy">
                  <c:v>40729</c:v>
                </c:pt>
                <c:pt idx="916" formatCode="m/dd/yyyy">
                  <c:v>40730</c:v>
                </c:pt>
                <c:pt idx="917" formatCode="m/dd/yyyy">
                  <c:v>40731</c:v>
                </c:pt>
                <c:pt idx="918" formatCode="m/dd/yyyy">
                  <c:v>40732</c:v>
                </c:pt>
                <c:pt idx="919" formatCode="m/dd/yyyy">
                  <c:v>40735</c:v>
                </c:pt>
                <c:pt idx="920" formatCode="m/dd/yyyy">
                  <c:v>40736</c:v>
                </c:pt>
                <c:pt idx="921" formatCode="m/dd/yyyy">
                  <c:v>40737</c:v>
                </c:pt>
                <c:pt idx="922" formatCode="m/dd/yyyy">
                  <c:v>40738</c:v>
                </c:pt>
                <c:pt idx="923" formatCode="m/dd/yyyy">
                  <c:v>40739</c:v>
                </c:pt>
                <c:pt idx="924" formatCode="m/dd/yyyy">
                  <c:v>40742</c:v>
                </c:pt>
                <c:pt idx="925" formatCode="m/dd/yyyy">
                  <c:v>40743</c:v>
                </c:pt>
                <c:pt idx="926" formatCode="m/dd/yyyy">
                  <c:v>40744</c:v>
                </c:pt>
                <c:pt idx="927" formatCode="m/dd/yyyy">
                  <c:v>40745</c:v>
                </c:pt>
                <c:pt idx="928" formatCode="m/dd/yyyy">
                  <c:v>40746</c:v>
                </c:pt>
                <c:pt idx="929" formatCode="m/dd/yyyy">
                  <c:v>40749</c:v>
                </c:pt>
                <c:pt idx="930" formatCode="m/dd/yyyy">
                  <c:v>40750</c:v>
                </c:pt>
                <c:pt idx="931" formatCode="m/dd/yyyy">
                  <c:v>40751</c:v>
                </c:pt>
                <c:pt idx="932" formatCode="m/dd/yyyy">
                  <c:v>40752</c:v>
                </c:pt>
                <c:pt idx="933" formatCode="m/dd/yyyy">
                  <c:v>40753</c:v>
                </c:pt>
                <c:pt idx="934" formatCode="m/dd/yyyy">
                  <c:v>40756</c:v>
                </c:pt>
                <c:pt idx="935" formatCode="m/dd/yyyy">
                  <c:v>40757</c:v>
                </c:pt>
                <c:pt idx="936" formatCode="m/dd/yyyy">
                  <c:v>40758</c:v>
                </c:pt>
                <c:pt idx="937" formatCode="m/dd/yyyy">
                  <c:v>40759</c:v>
                </c:pt>
                <c:pt idx="938" formatCode="m/dd/yyyy">
                  <c:v>40760</c:v>
                </c:pt>
                <c:pt idx="939" formatCode="m/dd/yyyy">
                  <c:v>40763</c:v>
                </c:pt>
                <c:pt idx="940" formatCode="m/dd/yyyy">
                  <c:v>40764</c:v>
                </c:pt>
                <c:pt idx="941" formatCode="m/dd/yyyy">
                  <c:v>40765</c:v>
                </c:pt>
                <c:pt idx="942" formatCode="m/dd/yyyy">
                  <c:v>40766</c:v>
                </c:pt>
                <c:pt idx="943" formatCode="m/dd/yyyy">
                  <c:v>40767</c:v>
                </c:pt>
                <c:pt idx="944" formatCode="m/dd/yyyy">
                  <c:v>40770</c:v>
                </c:pt>
                <c:pt idx="945" formatCode="m/dd/yyyy">
                  <c:v>40771</c:v>
                </c:pt>
                <c:pt idx="946" formatCode="m/dd/yyyy">
                  <c:v>40772</c:v>
                </c:pt>
                <c:pt idx="947" formatCode="m/dd/yyyy">
                  <c:v>40773</c:v>
                </c:pt>
                <c:pt idx="948" formatCode="m/dd/yyyy">
                  <c:v>40774</c:v>
                </c:pt>
                <c:pt idx="949" formatCode="m/dd/yyyy">
                  <c:v>40777</c:v>
                </c:pt>
                <c:pt idx="950" formatCode="m/dd/yyyy">
                  <c:v>40778</c:v>
                </c:pt>
                <c:pt idx="951" formatCode="m/dd/yyyy">
                  <c:v>40779</c:v>
                </c:pt>
                <c:pt idx="952" formatCode="m/dd/yyyy">
                  <c:v>40780</c:v>
                </c:pt>
                <c:pt idx="953" formatCode="m/dd/yyyy">
                  <c:v>40781</c:v>
                </c:pt>
                <c:pt idx="954" formatCode="m/dd/yyyy">
                  <c:v>40784</c:v>
                </c:pt>
                <c:pt idx="955" formatCode="m/dd/yyyy">
                  <c:v>40785</c:v>
                </c:pt>
                <c:pt idx="956" formatCode="m/dd/yyyy">
                  <c:v>40786</c:v>
                </c:pt>
                <c:pt idx="957" formatCode="m/dd/yyyy">
                  <c:v>40787</c:v>
                </c:pt>
                <c:pt idx="958" formatCode="m/dd/yyyy">
                  <c:v>40788</c:v>
                </c:pt>
                <c:pt idx="959" formatCode="m/dd/yyyy">
                  <c:v>40791</c:v>
                </c:pt>
                <c:pt idx="960" formatCode="m/dd/yyyy">
                  <c:v>40792</c:v>
                </c:pt>
                <c:pt idx="961" formatCode="m/dd/yyyy">
                  <c:v>40793</c:v>
                </c:pt>
                <c:pt idx="962" formatCode="m/dd/yyyy">
                  <c:v>40794</c:v>
                </c:pt>
                <c:pt idx="963" formatCode="m/dd/yyyy">
                  <c:v>40795</c:v>
                </c:pt>
                <c:pt idx="964" formatCode="m/dd/yyyy">
                  <c:v>40798</c:v>
                </c:pt>
                <c:pt idx="965" formatCode="m/dd/yyyy">
                  <c:v>40799</c:v>
                </c:pt>
                <c:pt idx="966" formatCode="m/dd/yyyy">
                  <c:v>40800</c:v>
                </c:pt>
                <c:pt idx="967" formatCode="m/dd/yyyy">
                  <c:v>40801</c:v>
                </c:pt>
                <c:pt idx="968" formatCode="m/dd/yyyy">
                  <c:v>40802</c:v>
                </c:pt>
                <c:pt idx="969" formatCode="m/dd/yyyy">
                  <c:v>40805</c:v>
                </c:pt>
                <c:pt idx="970" formatCode="m/dd/yyyy">
                  <c:v>40806</c:v>
                </c:pt>
                <c:pt idx="971" formatCode="m/dd/yyyy">
                  <c:v>40807</c:v>
                </c:pt>
                <c:pt idx="972" formatCode="m/dd/yyyy">
                  <c:v>40808</c:v>
                </c:pt>
                <c:pt idx="973" formatCode="m/dd/yyyy">
                  <c:v>40809</c:v>
                </c:pt>
                <c:pt idx="974" formatCode="m/dd/yyyy">
                  <c:v>40812</c:v>
                </c:pt>
                <c:pt idx="975" formatCode="m/dd/yyyy">
                  <c:v>40813</c:v>
                </c:pt>
                <c:pt idx="976" formatCode="m/dd/yyyy">
                  <c:v>40814</c:v>
                </c:pt>
                <c:pt idx="977" formatCode="m/dd/yyyy">
                  <c:v>40815</c:v>
                </c:pt>
                <c:pt idx="978" formatCode="m/dd/yyyy">
                  <c:v>40816</c:v>
                </c:pt>
                <c:pt idx="979" formatCode="m/dd/yyyy">
                  <c:v>40819</c:v>
                </c:pt>
                <c:pt idx="980" formatCode="m/dd/yyyy">
                  <c:v>40820</c:v>
                </c:pt>
              </c:numCache>
            </c:numRef>
          </c:cat>
          <c:val>
            <c:numRef>
              <c:f>Banks!$C$8:$C$988</c:f>
              <c:numCache>
                <c:formatCode>General</c:formatCode>
                <c:ptCount val="981"/>
                <c:pt idx="0">
                  <c:v>43.49</c:v>
                </c:pt>
                <c:pt idx="1">
                  <c:v>41.909000000000006</c:v>
                </c:pt>
                <c:pt idx="2">
                  <c:v>45.936</c:v>
                </c:pt>
                <c:pt idx="3">
                  <c:v>49.149000000000001</c:v>
                </c:pt>
                <c:pt idx="4">
                  <c:v>51.611000000000004</c:v>
                </c:pt>
                <c:pt idx="5">
                  <c:v>51.264000000000003</c:v>
                </c:pt>
                <c:pt idx="6">
                  <c:v>52.667000000000002</c:v>
                </c:pt>
                <c:pt idx="7">
                  <c:v>52.86</c:v>
                </c:pt>
                <c:pt idx="8">
                  <c:v>51.929000000000002</c:v>
                </c:pt>
                <c:pt idx="9">
                  <c:v>52.53</c:v>
                </c:pt>
                <c:pt idx="10">
                  <c:v>50.007000000000005</c:v>
                </c:pt>
                <c:pt idx="11">
                  <c:v>50.896000000000001</c:v>
                </c:pt>
                <c:pt idx="12">
                  <c:v>54.178000000000011</c:v>
                </c:pt>
                <c:pt idx="13">
                  <c:v>55.667000000000002</c:v>
                </c:pt>
                <c:pt idx="14">
                  <c:v>71.397999999999996</c:v>
                </c:pt>
                <c:pt idx="15">
                  <c:v>72.903000000000006</c:v>
                </c:pt>
                <c:pt idx="16">
                  <c:v>70.394000000000005</c:v>
                </c:pt>
                <c:pt idx="17">
                  <c:v>62.597000000000001</c:v>
                </c:pt>
                <c:pt idx="18">
                  <c:v>59.063000000000002</c:v>
                </c:pt>
                <c:pt idx="19">
                  <c:v>60.162000000000013</c:v>
                </c:pt>
                <c:pt idx="20">
                  <c:v>59.436</c:v>
                </c:pt>
                <c:pt idx="21">
                  <c:v>61.299000000000063</c:v>
                </c:pt>
                <c:pt idx="22">
                  <c:v>67.03</c:v>
                </c:pt>
                <c:pt idx="23">
                  <c:v>65.134</c:v>
                </c:pt>
                <c:pt idx="24">
                  <c:v>65.233000000000004</c:v>
                </c:pt>
                <c:pt idx="25">
                  <c:v>75.933999999999997</c:v>
                </c:pt>
                <c:pt idx="26">
                  <c:v>80.13</c:v>
                </c:pt>
                <c:pt idx="27">
                  <c:v>78.134</c:v>
                </c:pt>
                <c:pt idx="28">
                  <c:v>80.437000000000026</c:v>
                </c:pt>
                <c:pt idx="29">
                  <c:v>84.903000000000006</c:v>
                </c:pt>
                <c:pt idx="30">
                  <c:v>88.228999999999999</c:v>
                </c:pt>
                <c:pt idx="31">
                  <c:v>86.503</c:v>
                </c:pt>
                <c:pt idx="32">
                  <c:v>80.068000000000012</c:v>
                </c:pt>
                <c:pt idx="33">
                  <c:v>89.096999999999994</c:v>
                </c:pt>
                <c:pt idx="34">
                  <c:v>89.760999999999996</c:v>
                </c:pt>
                <c:pt idx="35">
                  <c:v>95.137</c:v>
                </c:pt>
                <c:pt idx="36">
                  <c:v>101.254</c:v>
                </c:pt>
                <c:pt idx="37">
                  <c:v>98.82</c:v>
                </c:pt>
                <c:pt idx="38">
                  <c:v>97.896000000000001</c:v>
                </c:pt>
                <c:pt idx="39">
                  <c:v>90.396000000000001</c:v>
                </c:pt>
                <c:pt idx="40">
                  <c:v>86.909000000000006</c:v>
                </c:pt>
                <c:pt idx="41">
                  <c:v>89.997000000000199</c:v>
                </c:pt>
                <c:pt idx="42">
                  <c:v>91.465000000000003</c:v>
                </c:pt>
                <c:pt idx="43">
                  <c:v>104.09699999999999</c:v>
                </c:pt>
                <c:pt idx="44">
                  <c:v>114.271</c:v>
                </c:pt>
                <c:pt idx="45">
                  <c:v>111.277</c:v>
                </c:pt>
                <c:pt idx="46">
                  <c:v>111.94700000000022</c:v>
                </c:pt>
                <c:pt idx="47">
                  <c:v>113.515</c:v>
                </c:pt>
                <c:pt idx="48">
                  <c:v>134.137</c:v>
                </c:pt>
                <c:pt idx="49">
                  <c:v>146.18</c:v>
                </c:pt>
                <c:pt idx="50">
                  <c:v>150.495</c:v>
                </c:pt>
                <c:pt idx="51">
                  <c:v>144.81399999999999</c:v>
                </c:pt>
                <c:pt idx="52">
                  <c:v>151.20099999999999</c:v>
                </c:pt>
                <c:pt idx="53">
                  <c:v>153.89800000000039</c:v>
                </c:pt>
                <c:pt idx="54">
                  <c:v>155.13200000000001</c:v>
                </c:pt>
                <c:pt idx="55">
                  <c:v>130.11099999999999</c:v>
                </c:pt>
                <c:pt idx="56">
                  <c:v>104.66500000000001</c:v>
                </c:pt>
                <c:pt idx="57">
                  <c:v>106.76100000000002</c:v>
                </c:pt>
                <c:pt idx="58">
                  <c:v>123.209</c:v>
                </c:pt>
                <c:pt idx="59">
                  <c:v>104.9970000000002</c:v>
                </c:pt>
                <c:pt idx="60">
                  <c:v>88.471999999999994</c:v>
                </c:pt>
                <c:pt idx="61">
                  <c:v>90.364999999999995</c:v>
                </c:pt>
                <c:pt idx="62">
                  <c:v>86.837999999999994</c:v>
                </c:pt>
                <c:pt idx="63">
                  <c:v>86.488</c:v>
                </c:pt>
                <c:pt idx="64">
                  <c:v>93.214000000000027</c:v>
                </c:pt>
                <c:pt idx="65">
                  <c:v>89.94700000000023</c:v>
                </c:pt>
                <c:pt idx="66">
                  <c:v>80.394000000000005</c:v>
                </c:pt>
                <c:pt idx="67">
                  <c:v>76.35299999999998</c:v>
                </c:pt>
                <c:pt idx="68">
                  <c:v>70.657999999999987</c:v>
                </c:pt>
                <c:pt idx="69">
                  <c:v>66.661999999999992</c:v>
                </c:pt>
                <c:pt idx="70">
                  <c:v>71.417000000000229</c:v>
                </c:pt>
                <c:pt idx="71">
                  <c:v>79.096999999999994</c:v>
                </c:pt>
                <c:pt idx="72">
                  <c:v>85.167999999999992</c:v>
                </c:pt>
                <c:pt idx="73">
                  <c:v>83.432000000000002</c:v>
                </c:pt>
                <c:pt idx="74">
                  <c:v>92.10199999999999</c:v>
                </c:pt>
                <c:pt idx="75">
                  <c:v>89.394000000000005</c:v>
                </c:pt>
                <c:pt idx="76">
                  <c:v>74.260999999999996</c:v>
                </c:pt>
                <c:pt idx="77">
                  <c:v>66.816999999999993</c:v>
                </c:pt>
                <c:pt idx="78">
                  <c:v>61.327000000000005</c:v>
                </c:pt>
                <c:pt idx="79">
                  <c:v>64.03</c:v>
                </c:pt>
                <c:pt idx="80">
                  <c:v>59.229000000000013</c:v>
                </c:pt>
                <c:pt idx="81">
                  <c:v>59.426000000000002</c:v>
                </c:pt>
                <c:pt idx="82">
                  <c:v>59.396000000000001</c:v>
                </c:pt>
                <c:pt idx="83">
                  <c:v>58.667000000000002</c:v>
                </c:pt>
                <c:pt idx="84">
                  <c:v>56.106000000000002</c:v>
                </c:pt>
                <c:pt idx="85">
                  <c:v>57.766000000000012</c:v>
                </c:pt>
                <c:pt idx="86">
                  <c:v>60.096000000000011</c:v>
                </c:pt>
                <c:pt idx="87">
                  <c:v>57.431000000000004</c:v>
                </c:pt>
                <c:pt idx="88">
                  <c:v>52.333000000000006</c:v>
                </c:pt>
                <c:pt idx="89">
                  <c:v>51.924000000000007</c:v>
                </c:pt>
                <c:pt idx="90">
                  <c:v>53.338000000000001</c:v>
                </c:pt>
                <c:pt idx="91">
                  <c:v>54.002000000000002</c:v>
                </c:pt>
                <c:pt idx="92">
                  <c:v>58.069000000000003</c:v>
                </c:pt>
                <c:pt idx="93">
                  <c:v>61.833000000000006</c:v>
                </c:pt>
                <c:pt idx="94">
                  <c:v>61.569000000000003</c:v>
                </c:pt>
                <c:pt idx="95">
                  <c:v>65.161999999999992</c:v>
                </c:pt>
                <c:pt idx="96">
                  <c:v>64.13</c:v>
                </c:pt>
                <c:pt idx="97">
                  <c:v>62.634</c:v>
                </c:pt>
                <c:pt idx="98">
                  <c:v>57.398000000000003</c:v>
                </c:pt>
                <c:pt idx="99">
                  <c:v>56.333000000000006</c:v>
                </c:pt>
                <c:pt idx="100">
                  <c:v>58.946000000000005</c:v>
                </c:pt>
                <c:pt idx="101">
                  <c:v>57.229000000000013</c:v>
                </c:pt>
                <c:pt idx="102">
                  <c:v>62.827000000000005</c:v>
                </c:pt>
                <c:pt idx="103">
                  <c:v>64.068000000000012</c:v>
                </c:pt>
                <c:pt idx="104">
                  <c:v>64.563000000000002</c:v>
                </c:pt>
                <c:pt idx="105">
                  <c:v>66.997000000000199</c:v>
                </c:pt>
                <c:pt idx="106">
                  <c:v>62.931000000000004</c:v>
                </c:pt>
                <c:pt idx="107">
                  <c:v>59.365000000000002</c:v>
                </c:pt>
                <c:pt idx="108">
                  <c:v>57.096000000000011</c:v>
                </c:pt>
                <c:pt idx="109">
                  <c:v>60.162000000000013</c:v>
                </c:pt>
                <c:pt idx="110">
                  <c:v>63.233000000000011</c:v>
                </c:pt>
                <c:pt idx="111">
                  <c:v>67.233000000000004</c:v>
                </c:pt>
                <c:pt idx="112">
                  <c:v>66.465000000000003</c:v>
                </c:pt>
                <c:pt idx="113">
                  <c:v>66.897999999999996</c:v>
                </c:pt>
                <c:pt idx="114">
                  <c:v>71.437000000000026</c:v>
                </c:pt>
                <c:pt idx="115">
                  <c:v>72.331999999999994</c:v>
                </c:pt>
                <c:pt idx="116">
                  <c:v>72.397999999999996</c:v>
                </c:pt>
                <c:pt idx="117">
                  <c:v>71.533000000000001</c:v>
                </c:pt>
                <c:pt idx="118">
                  <c:v>68.233000000000004</c:v>
                </c:pt>
                <c:pt idx="119">
                  <c:v>64.430999999999997</c:v>
                </c:pt>
                <c:pt idx="120">
                  <c:v>64.233000000000004</c:v>
                </c:pt>
                <c:pt idx="121">
                  <c:v>67.169999999999987</c:v>
                </c:pt>
                <c:pt idx="122">
                  <c:v>71.334999999999994</c:v>
                </c:pt>
                <c:pt idx="123">
                  <c:v>77.495000000000005</c:v>
                </c:pt>
                <c:pt idx="124">
                  <c:v>78.396000000000001</c:v>
                </c:pt>
                <c:pt idx="125">
                  <c:v>85.60899999999998</c:v>
                </c:pt>
                <c:pt idx="126">
                  <c:v>85.533000000000001</c:v>
                </c:pt>
                <c:pt idx="127">
                  <c:v>91.83</c:v>
                </c:pt>
                <c:pt idx="128">
                  <c:v>99.924000000000007</c:v>
                </c:pt>
                <c:pt idx="129">
                  <c:v>96.759</c:v>
                </c:pt>
                <c:pt idx="130">
                  <c:v>102.604</c:v>
                </c:pt>
                <c:pt idx="131">
                  <c:v>99.741000000000199</c:v>
                </c:pt>
                <c:pt idx="132">
                  <c:v>101.127</c:v>
                </c:pt>
                <c:pt idx="133">
                  <c:v>99.578000000000003</c:v>
                </c:pt>
                <c:pt idx="134">
                  <c:v>98.409000000000006</c:v>
                </c:pt>
                <c:pt idx="135">
                  <c:v>96.614000000000004</c:v>
                </c:pt>
                <c:pt idx="136">
                  <c:v>85.834999999999994</c:v>
                </c:pt>
                <c:pt idx="137">
                  <c:v>85.83</c:v>
                </c:pt>
                <c:pt idx="138">
                  <c:v>85.5</c:v>
                </c:pt>
                <c:pt idx="139">
                  <c:v>78.570999999999998</c:v>
                </c:pt>
                <c:pt idx="140">
                  <c:v>85.33</c:v>
                </c:pt>
                <c:pt idx="141">
                  <c:v>86.769000000000005</c:v>
                </c:pt>
                <c:pt idx="142">
                  <c:v>79.004999999999995</c:v>
                </c:pt>
                <c:pt idx="143">
                  <c:v>77.900999999999996</c:v>
                </c:pt>
                <c:pt idx="144">
                  <c:v>72.070999999999998</c:v>
                </c:pt>
                <c:pt idx="145">
                  <c:v>73.736000000000004</c:v>
                </c:pt>
                <c:pt idx="146">
                  <c:v>65.949000000000026</c:v>
                </c:pt>
                <c:pt idx="147">
                  <c:v>64.911000000000229</c:v>
                </c:pt>
                <c:pt idx="148">
                  <c:v>65.075999999999979</c:v>
                </c:pt>
                <c:pt idx="149">
                  <c:v>63.17</c:v>
                </c:pt>
                <c:pt idx="150">
                  <c:v>66.796999999999997</c:v>
                </c:pt>
                <c:pt idx="151">
                  <c:v>66.83</c:v>
                </c:pt>
                <c:pt idx="152">
                  <c:v>69.599000000000004</c:v>
                </c:pt>
                <c:pt idx="153">
                  <c:v>73.822999999999979</c:v>
                </c:pt>
                <c:pt idx="154">
                  <c:v>76.093999999999994</c:v>
                </c:pt>
                <c:pt idx="155">
                  <c:v>75.760999999999996</c:v>
                </c:pt>
                <c:pt idx="156">
                  <c:v>77.588999999999999</c:v>
                </c:pt>
                <c:pt idx="157">
                  <c:v>79.730999999999995</c:v>
                </c:pt>
                <c:pt idx="158">
                  <c:v>79.83</c:v>
                </c:pt>
                <c:pt idx="159">
                  <c:v>78.16</c:v>
                </c:pt>
                <c:pt idx="160">
                  <c:v>77.763999999999996</c:v>
                </c:pt>
                <c:pt idx="161">
                  <c:v>80.16</c:v>
                </c:pt>
                <c:pt idx="162">
                  <c:v>82.263999999999996</c:v>
                </c:pt>
                <c:pt idx="163">
                  <c:v>81.900999999999996</c:v>
                </c:pt>
                <c:pt idx="164">
                  <c:v>81.900999999999996</c:v>
                </c:pt>
                <c:pt idx="165">
                  <c:v>83.760999999999996</c:v>
                </c:pt>
                <c:pt idx="166">
                  <c:v>85.433999999999997</c:v>
                </c:pt>
                <c:pt idx="167">
                  <c:v>90.266999999999996</c:v>
                </c:pt>
                <c:pt idx="168">
                  <c:v>90.5</c:v>
                </c:pt>
                <c:pt idx="169">
                  <c:v>90.5</c:v>
                </c:pt>
                <c:pt idx="170">
                  <c:v>92.906000000000006</c:v>
                </c:pt>
                <c:pt idx="171">
                  <c:v>93.169999999999987</c:v>
                </c:pt>
                <c:pt idx="172">
                  <c:v>93.066000000000003</c:v>
                </c:pt>
                <c:pt idx="173">
                  <c:v>88.230999999999995</c:v>
                </c:pt>
                <c:pt idx="174">
                  <c:v>87.623999999999981</c:v>
                </c:pt>
                <c:pt idx="175">
                  <c:v>79.938999999999993</c:v>
                </c:pt>
                <c:pt idx="176">
                  <c:v>80.5</c:v>
                </c:pt>
                <c:pt idx="177">
                  <c:v>83.741000000000199</c:v>
                </c:pt>
                <c:pt idx="178">
                  <c:v>89.174999999999983</c:v>
                </c:pt>
                <c:pt idx="179">
                  <c:v>77.307000000000002</c:v>
                </c:pt>
                <c:pt idx="180">
                  <c:v>81.230999999999995</c:v>
                </c:pt>
                <c:pt idx="181">
                  <c:v>81.432000000000002</c:v>
                </c:pt>
                <c:pt idx="182">
                  <c:v>86.733000000000004</c:v>
                </c:pt>
                <c:pt idx="183">
                  <c:v>82.664999999999992</c:v>
                </c:pt>
                <c:pt idx="184">
                  <c:v>116.54300000000002</c:v>
                </c:pt>
                <c:pt idx="185">
                  <c:v>148.34200000000001</c:v>
                </c:pt>
                <c:pt idx="186">
                  <c:v>163.30000000000001</c:v>
                </c:pt>
                <c:pt idx="187">
                  <c:v>151.67499999999998</c:v>
                </c:pt>
                <c:pt idx="188">
                  <c:v>116.9140000000002</c:v>
                </c:pt>
                <c:pt idx="189">
                  <c:v>105.44400000000022</c:v>
                </c:pt>
                <c:pt idx="190">
                  <c:v>110.071</c:v>
                </c:pt>
                <c:pt idx="191">
                  <c:v>119.37299999999998</c:v>
                </c:pt>
                <c:pt idx="192">
                  <c:v>123.85299999999998</c:v>
                </c:pt>
                <c:pt idx="193">
                  <c:v>136.36100000000027</c:v>
                </c:pt>
                <c:pt idx="194">
                  <c:v>171.99600000000001</c:v>
                </c:pt>
                <c:pt idx="195">
                  <c:v>158.32500000000007</c:v>
                </c:pt>
                <c:pt idx="196">
                  <c:v>156.995</c:v>
                </c:pt>
                <c:pt idx="197">
                  <c:v>161.315</c:v>
                </c:pt>
                <c:pt idx="198">
                  <c:v>159.79300000000001</c:v>
                </c:pt>
                <c:pt idx="199">
                  <c:v>166.625</c:v>
                </c:pt>
                <c:pt idx="200">
                  <c:v>151.65</c:v>
                </c:pt>
                <c:pt idx="201">
                  <c:v>135.77899999999997</c:v>
                </c:pt>
                <c:pt idx="202">
                  <c:v>127.85499999999999</c:v>
                </c:pt>
                <c:pt idx="203">
                  <c:v>132.54599999999999</c:v>
                </c:pt>
                <c:pt idx="204">
                  <c:v>81.617000000000004</c:v>
                </c:pt>
                <c:pt idx="205">
                  <c:v>74.10899999999998</c:v>
                </c:pt>
                <c:pt idx="206">
                  <c:v>84.075999999999979</c:v>
                </c:pt>
                <c:pt idx="207">
                  <c:v>91.230999999999995</c:v>
                </c:pt>
                <c:pt idx="208">
                  <c:v>99.736000000000004</c:v>
                </c:pt>
                <c:pt idx="209">
                  <c:v>100</c:v>
                </c:pt>
                <c:pt idx="210">
                  <c:v>97.32</c:v>
                </c:pt>
                <c:pt idx="211">
                  <c:v>116.99000000000002</c:v>
                </c:pt>
                <c:pt idx="212">
                  <c:v>128.27499999999998</c:v>
                </c:pt>
                <c:pt idx="213">
                  <c:v>156.72499999999999</c:v>
                </c:pt>
                <c:pt idx="214">
                  <c:v>158.42600000000004</c:v>
                </c:pt>
                <c:pt idx="215">
                  <c:v>153.42600000000004</c:v>
                </c:pt>
                <c:pt idx="216">
                  <c:v>150.1</c:v>
                </c:pt>
                <c:pt idx="217">
                  <c:v>129.67099999999999</c:v>
                </c:pt>
                <c:pt idx="218">
                  <c:v>125.925</c:v>
                </c:pt>
                <c:pt idx="219">
                  <c:v>121.742</c:v>
                </c:pt>
                <c:pt idx="220">
                  <c:v>103.367</c:v>
                </c:pt>
                <c:pt idx="221">
                  <c:v>101.7170000000002</c:v>
                </c:pt>
                <c:pt idx="222">
                  <c:v>106.07199999999999</c:v>
                </c:pt>
                <c:pt idx="223">
                  <c:v>110.166</c:v>
                </c:pt>
                <c:pt idx="224">
                  <c:v>108.501</c:v>
                </c:pt>
                <c:pt idx="225">
                  <c:v>110.17100000000001</c:v>
                </c:pt>
                <c:pt idx="226">
                  <c:v>118.08199999999999</c:v>
                </c:pt>
                <c:pt idx="227">
                  <c:v>122.232</c:v>
                </c:pt>
                <c:pt idx="228">
                  <c:v>119.062</c:v>
                </c:pt>
                <c:pt idx="229">
                  <c:v>120.06699999999999</c:v>
                </c:pt>
                <c:pt idx="230">
                  <c:v>121.82599999999998</c:v>
                </c:pt>
                <c:pt idx="231">
                  <c:v>126.76400000000002</c:v>
                </c:pt>
                <c:pt idx="232">
                  <c:v>131.55100000000004</c:v>
                </c:pt>
                <c:pt idx="233">
                  <c:v>126.727</c:v>
                </c:pt>
                <c:pt idx="234">
                  <c:v>116.97199999999999</c:v>
                </c:pt>
                <c:pt idx="235">
                  <c:v>110.17999999999998</c:v>
                </c:pt>
                <c:pt idx="236">
                  <c:v>107.76400000000002</c:v>
                </c:pt>
                <c:pt idx="237">
                  <c:v>108.15199999999999</c:v>
                </c:pt>
                <c:pt idx="238">
                  <c:v>106.57599999999998</c:v>
                </c:pt>
                <c:pt idx="239">
                  <c:v>108.18499999999999</c:v>
                </c:pt>
                <c:pt idx="240">
                  <c:v>112.726</c:v>
                </c:pt>
                <c:pt idx="241">
                  <c:v>121.79700000000012</c:v>
                </c:pt>
                <c:pt idx="242">
                  <c:v>135.70299999999997</c:v>
                </c:pt>
                <c:pt idx="243">
                  <c:v>133.59700000000001</c:v>
                </c:pt>
                <c:pt idx="244">
                  <c:v>139.06399999999999</c:v>
                </c:pt>
                <c:pt idx="245">
                  <c:v>125.66999999999999</c:v>
                </c:pt>
                <c:pt idx="246">
                  <c:v>125.95699999999999</c:v>
                </c:pt>
                <c:pt idx="247">
                  <c:v>126.995</c:v>
                </c:pt>
                <c:pt idx="248">
                  <c:v>131.81</c:v>
                </c:pt>
                <c:pt idx="249">
                  <c:v>136.155</c:v>
                </c:pt>
                <c:pt idx="250">
                  <c:v>135.863</c:v>
                </c:pt>
                <c:pt idx="251">
                  <c:v>143.541</c:v>
                </c:pt>
                <c:pt idx="252">
                  <c:v>135.31</c:v>
                </c:pt>
                <c:pt idx="253">
                  <c:v>133.941</c:v>
                </c:pt>
                <c:pt idx="254">
                  <c:v>131.65</c:v>
                </c:pt>
                <c:pt idx="255">
                  <c:v>130</c:v>
                </c:pt>
                <c:pt idx="256">
                  <c:v>129.66499999999999</c:v>
                </c:pt>
                <c:pt idx="257">
                  <c:v>130.416</c:v>
                </c:pt>
                <c:pt idx="258">
                  <c:v>129.756</c:v>
                </c:pt>
                <c:pt idx="259">
                  <c:v>130</c:v>
                </c:pt>
                <c:pt idx="260">
                  <c:v>129.833</c:v>
                </c:pt>
                <c:pt idx="261">
                  <c:v>130.65</c:v>
                </c:pt>
                <c:pt idx="262">
                  <c:v>132.32500000000007</c:v>
                </c:pt>
                <c:pt idx="263">
                  <c:v>131.315</c:v>
                </c:pt>
                <c:pt idx="264">
                  <c:v>125.759</c:v>
                </c:pt>
                <c:pt idx="265">
                  <c:v>121.54300000000002</c:v>
                </c:pt>
                <c:pt idx="266">
                  <c:v>109.843</c:v>
                </c:pt>
                <c:pt idx="267">
                  <c:v>116.221</c:v>
                </c:pt>
                <c:pt idx="268">
                  <c:v>120.495</c:v>
                </c:pt>
                <c:pt idx="269">
                  <c:v>125</c:v>
                </c:pt>
                <c:pt idx="270">
                  <c:v>128.90100000000001</c:v>
                </c:pt>
                <c:pt idx="271">
                  <c:v>125.429</c:v>
                </c:pt>
                <c:pt idx="272">
                  <c:v>123.4340000000002</c:v>
                </c:pt>
                <c:pt idx="273">
                  <c:v>113.259</c:v>
                </c:pt>
                <c:pt idx="274">
                  <c:v>113.929</c:v>
                </c:pt>
                <c:pt idx="275">
                  <c:v>120.66999999999999</c:v>
                </c:pt>
                <c:pt idx="276">
                  <c:v>122.80200000000001</c:v>
                </c:pt>
                <c:pt idx="277">
                  <c:v>117.345</c:v>
                </c:pt>
                <c:pt idx="278">
                  <c:v>120.599</c:v>
                </c:pt>
                <c:pt idx="279">
                  <c:v>112.604</c:v>
                </c:pt>
                <c:pt idx="280">
                  <c:v>102.56100000000002</c:v>
                </c:pt>
                <c:pt idx="281">
                  <c:v>103.292</c:v>
                </c:pt>
                <c:pt idx="282">
                  <c:v>106.533</c:v>
                </c:pt>
                <c:pt idx="283">
                  <c:v>106.705</c:v>
                </c:pt>
                <c:pt idx="284">
                  <c:v>105.83799999999999</c:v>
                </c:pt>
                <c:pt idx="285">
                  <c:v>101.33</c:v>
                </c:pt>
                <c:pt idx="286">
                  <c:v>95.495000000000005</c:v>
                </c:pt>
                <c:pt idx="287">
                  <c:v>95.792000000000002</c:v>
                </c:pt>
                <c:pt idx="288">
                  <c:v>95</c:v>
                </c:pt>
                <c:pt idx="289">
                  <c:v>95</c:v>
                </c:pt>
                <c:pt idx="290">
                  <c:v>97.004999999999995</c:v>
                </c:pt>
                <c:pt idx="291">
                  <c:v>96.495000000000005</c:v>
                </c:pt>
                <c:pt idx="292">
                  <c:v>100.16500000000001</c:v>
                </c:pt>
                <c:pt idx="293">
                  <c:v>100.52800000000001</c:v>
                </c:pt>
                <c:pt idx="294">
                  <c:v>102.18799999999999</c:v>
                </c:pt>
                <c:pt idx="295">
                  <c:v>112.63200000000001</c:v>
                </c:pt>
                <c:pt idx="296">
                  <c:v>119.315</c:v>
                </c:pt>
                <c:pt idx="297">
                  <c:v>121.759</c:v>
                </c:pt>
                <c:pt idx="298">
                  <c:v>134.30500000000001</c:v>
                </c:pt>
                <c:pt idx="299">
                  <c:v>146.65</c:v>
                </c:pt>
                <c:pt idx="300">
                  <c:v>153.32500000000007</c:v>
                </c:pt>
                <c:pt idx="301">
                  <c:v>145.20499999999998</c:v>
                </c:pt>
                <c:pt idx="302">
                  <c:v>142.30500000000001</c:v>
                </c:pt>
                <c:pt idx="303">
                  <c:v>142.52000000000001</c:v>
                </c:pt>
                <c:pt idx="304">
                  <c:v>147.41900000000001</c:v>
                </c:pt>
                <c:pt idx="305">
                  <c:v>150.66999999999999</c:v>
                </c:pt>
                <c:pt idx="306">
                  <c:v>146.78399999999999</c:v>
                </c:pt>
                <c:pt idx="307">
                  <c:v>150.196</c:v>
                </c:pt>
                <c:pt idx="308">
                  <c:v>166.005</c:v>
                </c:pt>
                <c:pt idx="309">
                  <c:v>163.32500000000007</c:v>
                </c:pt>
                <c:pt idx="310">
                  <c:v>166.90300000000002</c:v>
                </c:pt>
                <c:pt idx="311">
                  <c:v>160.32300000000001</c:v>
                </c:pt>
                <c:pt idx="312">
                  <c:v>161.65</c:v>
                </c:pt>
                <c:pt idx="313">
                  <c:v>163.32500000000007</c:v>
                </c:pt>
                <c:pt idx="314">
                  <c:v>153.35000000000039</c:v>
                </c:pt>
                <c:pt idx="315">
                  <c:v>146.67499999999998</c:v>
                </c:pt>
                <c:pt idx="316">
                  <c:v>147.35200000000046</c:v>
                </c:pt>
                <c:pt idx="317">
                  <c:v>135</c:v>
                </c:pt>
                <c:pt idx="318">
                  <c:v>135</c:v>
                </c:pt>
                <c:pt idx="319">
                  <c:v>125.538</c:v>
                </c:pt>
                <c:pt idx="320">
                  <c:v>120.34699999999999</c:v>
                </c:pt>
                <c:pt idx="321">
                  <c:v>125.82499999999999</c:v>
                </c:pt>
                <c:pt idx="322">
                  <c:v>120.33499999999999</c:v>
                </c:pt>
                <c:pt idx="323">
                  <c:v>122.01</c:v>
                </c:pt>
                <c:pt idx="324">
                  <c:v>126.033</c:v>
                </c:pt>
                <c:pt idx="325">
                  <c:v>127.279</c:v>
                </c:pt>
                <c:pt idx="326">
                  <c:v>132.68100000000001</c:v>
                </c:pt>
                <c:pt idx="327">
                  <c:v>126.262</c:v>
                </c:pt>
                <c:pt idx="328">
                  <c:v>120.59399999999999</c:v>
                </c:pt>
                <c:pt idx="329">
                  <c:v>115.601</c:v>
                </c:pt>
                <c:pt idx="330">
                  <c:v>120.295</c:v>
                </c:pt>
                <c:pt idx="331">
                  <c:v>120.93899999999999</c:v>
                </c:pt>
                <c:pt idx="332">
                  <c:v>117.42100000000002</c:v>
                </c:pt>
                <c:pt idx="333">
                  <c:v>118.161</c:v>
                </c:pt>
                <c:pt idx="334">
                  <c:v>116.33499999999999</c:v>
                </c:pt>
                <c:pt idx="335">
                  <c:v>115.657</c:v>
                </c:pt>
                <c:pt idx="336">
                  <c:v>120.24900000000002</c:v>
                </c:pt>
                <c:pt idx="337">
                  <c:v>123.13</c:v>
                </c:pt>
                <c:pt idx="338">
                  <c:v>133.99700000000001</c:v>
                </c:pt>
                <c:pt idx="339">
                  <c:v>140.066</c:v>
                </c:pt>
                <c:pt idx="340">
                  <c:v>150.48700000000039</c:v>
                </c:pt>
                <c:pt idx="341">
                  <c:v>149.50800000000001</c:v>
                </c:pt>
                <c:pt idx="342">
                  <c:v>144.637</c:v>
                </c:pt>
                <c:pt idx="343">
                  <c:v>144.8270000000004</c:v>
                </c:pt>
                <c:pt idx="344">
                  <c:v>145.39100000000039</c:v>
                </c:pt>
                <c:pt idx="345">
                  <c:v>148.15800000000004</c:v>
                </c:pt>
                <c:pt idx="346">
                  <c:v>145.44499999999999</c:v>
                </c:pt>
                <c:pt idx="347">
                  <c:v>141.72900000000001</c:v>
                </c:pt>
                <c:pt idx="348">
                  <c:v>141.83700000000007</c:v>
                </c:pt>
                <c:pt idx="349">
                  <c:v>141.15700000000001</c:v>
                </c:pt>
                <c:pt idx="350">
                  <c:v>137.62200000000001</c:v>
                </c:pt>
                <c:pt idx="351">
                  <c:v>132.14399999999998</c:v>
                </c:pt>
                <c:pt idx="352">
                  <c:v>115.33499999999999</c:v>
                </c:pt>
                <c:pt idx="353">
                  <c:v>95.712999999999994</c:v>
                </c:pt>
                <c:pt idx="354">
                  <c:v>101.08199999999999</c:v>
                </c:pt>
                <c:pt idx="355">
                  <c:v>103.119</c:v>
                </c:pt>
                <c:pt idx="356">
                  <c:v>109.24600000000002</c:v>
                </c:pt>
                <c:pt idx="357">
                  <c:v>113.67499999999998</c:v>
                </c:pt>
                <c:pt idx="358">
                  <c:v>107.327</c:v>
                </c:pt>
                <c:pt idx="359">
                  <c:v>106.956</c:v>
                </c:pt>
                <c:pt idx="360">
                  <c:v>99.495000000000005</c:v>
                </c:pt>
                <c:pt idx="361">
                  <c:v>88.292000000000002</c:v>
                </c:pt>
                <c:pt idx="362">
                  <c:v>92.271999999999991</c:v>
                </c:pt>
                <c:pt idx="363">
                  <c:v>92.033000000000001</c:v>
                </c:pt>
                <c:pt idx="364">
                  <c:v>92.334999999999994</c:v>
                </c:pt>
                <c:pt idx="365">
                  <c:v>95.724000000000004</c:v>
                </c:pt>
                <c:pt idx="366">
                  <c:v>95.412999999999997</c:v>
                </c:pt>
                <c:pt idx="367">
                  <c:v>97.5</c:v>
                </c:pt>
                <c:pt idx="368">
                  <c:v>96.606999999999999</c:v>
                </c:pt>
                <c:pt idx="369">
                  <c:v>91.533000000000001</c:v>
                </c:pt>
                <c:pt idx="370">
                  <c:v>85.492000000000004</c:v>
                </c:pt>
                <c:pt idx="371">
                  <c:v>86.971999999999994</c:v>
                </c:pt>
                <c:pt idx="372">
                  <c:v>89.453999999999994</c:v>
                </c:pt>
                <c:pt idx="373">
                  <c:v>88.85799999999999</c:v>
                </c:pt>
                <c:pt idx="374">
                  <c:v>90.233999999999995</c:v>
                </c:pt>
                <c:pt idx="375">
                  <c:v>90.894000000000005</c:v>
                </c:pt>
                <c:pt idx="376">
                  <c:v>86.995999999999995</c:v>
                </c:pt>
                <c:pt idx="377">
                  <c:v>92.522999999999982</c:v>
                </c:pt>
                <c:pt idx="378">
                  <c:v>96.706999999999994</c:v>
                </c:pt>
                <c:pt idx="379">
                  <c:v>104.691</c:v>
                </c:pt>
                <c:pt idx="380">
                  <c:v>106.67499999999998</c:v>
                </c:pt>
                <c:pt idx="381">
                  <c:v>110.721</c:v>
                </c:pt>
                <c:pt idx="382">
                  <c:v>111.04300000000002</c:v>
                </c:pt>
                <c:pt idx="383">
                  <c:v>111.495</c:v>
                </c:pt>
                <c:pt idx="384">
                  <c:v>112.66</c:v>
                </c:pt>
                <c:pt idx="385">
                  <c:v>113.318</c:v>
                </c:pt>
                <c:pt idx="386">
                  <c:v>113.91200000000002</c:v>
                </c:pt>
                <c:pt idx="387">
                  <c:v>114.22199999999999</c:v>
                </c:pt>
                <c:pt idx="388">
                  <c:v>115.17499999999998</c:v>
                </c:pt>
                <c:pt idx="389">
                  <c:v>114.533</c:v>
                </c:pt>
                <c:pt idx="390">
                  <c:v>110.36</c:v>
                </c:pt>
                <c:pt idx="391">
                  <c:v>108.559</c:v>
                </c:pt>
                <c:pt idx="392">
                  <c:v>109.107</c:v>
                </c:pt>
                <c:pt idx="393">
                  <c:v>109.526</c:v>
                </c:pt>
                <c:pt idx="394">
                  <c:v>111.295</c:v>
                </c:pt>
                <c:pt idx="395">
                  <c:v>113.98699999999999</c:v>
                </c:pt>
                <c:pt idx="396">
                  <c:v>116.29900000000002</c:v>
                </c:pt>
                <c:pt idx="397">
                  <c:v>116.9110000000002</c:v>
                </c:pt>
                <c:pt idx="398">
                  <c:v>117.361</c:v>
                </c:pt>
                <c:pt idx="399">
                  <c:v>123.64</c:v>
                </c:pt>
                <c:pt idx="400">
                  <c:v>121.36999999999999</c:v>
                </c:pt>
                <c:pt idx="401">
                  <c:v>117.518</c:v>
                </c:pt>
                <c:pt idx="402">
                  <c:v>118.134</c:v>
                </c:pt>
                <c:pt idx="403">
                  <c:v>115.36999999999999</c:v>
                </c:pt>
                <c:pt idx="404">
                  <c:v>109.27</c:v>
                </c:pt>
                <c:pt idx="405">
                  <c:v>105.45099999999999</c:v>
                </c:pt>
                <c:pt idx="406">
                  <c:v>105.35599999999998</c:v>
                </c:pt>
                <c:pt idx="407">
                  <c:v>100.342</c:v>
                </c:pt>
                <c:pt idx="408">
                  <c:v>97.215999999999994</c:v>
                </c:pt>
                <c:pt idx="409">
                  <c:v>89.076999999999998</c:v>
                </c:pt>
                <c:pt idx="410">
                  <c:v>96.211000000000027</c:v>
                </c:pt>
                <c:pt idx="411">
                  <c:v>99.179999999999978</c:v>
                </c:pt>
                <c:pt idx="412">
                  <c:v>95.56</c:v>
                </c:pt>
                <c:pt idx="413">
                  <c:v>94.35199999999999</c:v>
                </c:pt>
                <c:pt idx="414">
                  <c:v>94.985000000000014</c:v>
                </c:pt>
                <c:pt idx="415">
                  <c:v>96.208000000000013</c:v>
                </c:pt>
                <c:pt idx="416">
                  <c:v>97.634</c:v>
                </c:pt>
                <c:pt idx="417">
                  <c:v>98.504999999999995</c:v>
                </c:pt>
                <c:pt idx="418">
                  <c:v>101.27500000000001</c:v>
                </c:pt>
                <c:pt idx="419">
                  <c:v>98.100999999999999</c:v>
                </c:pt>
                <c:pt idx="420">
                  <c:v>104.76900000000002</c:v>
                </c:pt>
                <c:pt idx="421">
                  <c:v>107.82</c:v>
                </c:pt>
                <c:pt idx="422">
                  <c:v>106.621</c:v>
                </c:pt>
                <c:pt idx="423">
                  <c:v>106.779</c:v>
                </c:pt>
                <c:pt idx="424">
                  <c:v>115.04</c:v>
                </c:pt>
                <c:pt idx="425">
                  <c:v>115.063</c:v>
                </c:pt>
                <c:pt idx="426">
                  <c:v>119.65600000000001</c:v>
                </c:pt>
                <c:pt idx="427">
                  <c:v>118.101</c:v>
                </c:pt>
                <c:pt idx="428">
                  <c:v>115.754</c:v>
                </c:pt>
                <c:pt idx="429">
                  <c:v>108.857</c:v>
                </c:pt>
                <c:pt idx="430">
                  <c:v>110.304</c:v>
                </c:pt>
                <c:pt idx="431">
                  <c:v>108.28100000000002</c:v>
                </c:pt>
                <c:pt idx="432">
                  <c:v>108.837</c:v>
                </c:pt>
                <c:pt idx="433">
                  <c:v>108.154</c:v>
                </c:pt>
                <c:pt idx="434">
                  <c:v>107.64999999999999</c:v>
                </c:pt>
                <c:pt idx="435">
                  <c:v>108.33199999999999</c:v>
                </c:pt>
                <c:pt idx="436">
                  <c:v>109.85</c:v>
                </c:pt>
                <c:pt idx="437">
                  <c:v>107.633</c:v>
                </c:pt>
                <c:pt idx="438">
                  <c:v>107.15300000000001</c:v>
                </c:pt>
                <c:pt idx="439">
                  <c:v>103.67199999999998</c:v>
                </c:pt>
                <c:pt idx="440">
                  <c:v>96.75</c:v>
                </c:pt>
                <c:pt idx="441">
                  <c:v>94.465000000000003</c:v>
                </c:pt>
                <c:pt idx="442">
                  <c:v>93.744000000000199</c:v>
                </c:pt>
                <c:pt idx="443">
                  <c:v>91.175999999999988</c:v>
                </c:pt>
                <c:pt idx="444">
                  <c:v>91.816000000000003</c:v>
                </c:pt>
                <c:pt idx="445">
                  <c:v>88.289000000000001</c:v>
                </c:pt>
                <c:pt idx="446">
                  <c:v>86.364999999999995</c:v>
                </c:pt>
                <c:pt idx="447">
                  <c:v>84.685000000000002</c:v>
                </c:pt>
                <c:pt idx="448">
                  <c:v>87.781000000000006</c:v>
                </c:pt>
                <c:pt idx="449">
                  <c:v>86.861000000000004</c:v>
                </c:pt>
                <c:pt idx="450">
                  <c:v>86.039000000000001</c:v>
                </c:pt>
                <c:pt idx="451">
                  <c:v>84.004999999999995</c:v>
                </c:pt>
                <c:pt idx="452">
                  <c:v>82.374999999999986</c:v>
                </c:pt>
                <c:pt idx="453">
                  <c:v>83.887</c:v>
                </c:pt>
                <c:pt idx="454">
                  <c:v>84.342000000000013</c:v>
                </c:pt>
                <c:pt idx="455">
                  <c:v>82.524999999999991</c:v>
                </c:pt>
                <c:pt idx="456">
                  <c:v>80.070999999999998</c:v>
                </c:pt>
                <c:pt idx="457">
                  <c:v>83.039000000000001</c:v>
                </c:pt>
                <c:pt idx="458">
                  <c:v>86.887</c:v>
                </c:pt>
                <c:pt idx="459">
                  <c:v>83.122999999999948</c:v>
                </c:pt>
                <c:pt idx="460">
                  <c:v>79.998000000000005</c:v>
                </c:pt>
                <c:pt idx="461">
                  <c:v>81.691000000000003</c:v>
                </c:pt>
                <c:pt idx="462">
                  <c:v>80.084000000000003</c:v>
                </c:pt>
                <c:pt idx="463">
                  <c:v>79.7</c:v>
                </c:pt>
                <c:pt idx="464">
                  <c:v>80.003</c:v>
                </c:pt>
                <c:pt idx="465">
                  <c:v>78.759</c:v>
                </c:pt>
                <c:pt idx="466">
                  <c:v>75.915000000000006</c:v>
                </c:pt>
                <c:pt idx="467">
                  <c:v>76.057999999999993</c:v>
                </c:pt>
                <c:pt idx="468">
                  <c:v>76.837000000000003</c:v>
                </c:pt>
                <c:pt idx="469">
                  <c:v>76.332999999999998</c:v>
                </c:pt>
                <c:pt idx="470">
                  <c:v>74.888999999999982</c:v>
                </c:pt>
                <c:pt idx="471">
                  <c:v>73.228999999999999</c:v>
                </c:pt>
                <c:pt idx="472">
                  <c:v>73.777000000000001</c:v>
                </c:pt>
                <c:pt idx="473">
                  <c:v>69.998000000000005</c:v>
                </c:pt>
                <c:pt idx="474">
                  <c:v>69.254000000000005</c:v>
                </c:pt>
                <c:pt idx="475">
                  <c:v>71.929000000000002</c:v>
                </c:pt>
                <c:pt idx="476">
                  <c:v>73.853999999999999</c:v>
                </c:pt>
                <c:pt idx="477">
                  <c:v>74.688000000000002</c:v>
                </c:pt>
                <c:pt idx="478">
                  <c:v>74.661000000000001</c:v>
                </c:pt>
                <c:pt idx="479">
                  <c:v>76.215999999999994</c:v>
                </c:pt>
                <c:pt idx="480">
                  <c:v>77.168999999999983</c:v>
                </c:pt>
                <c:pt idx="481">
                  <c:v>75.617999999999995</c:v>
                </c:pt>
                <c:pt idx="482">
                  <c:v>75.167000000000002</c:v>
                </c:pt>
                <c:pt idx="483">
                  <c:v>74.387999999999991</c:v>
                </c:pt>
                <c:pt idx="484">
                  <c:v>72.055999999999983</c:v>
                </c:pt>
                <c:pt idx="485">
                  <c:v>71.875999999999948</c:v>
                </c:pt>
                <c:pt idx="486">
                  <c:v>71.423000000000002</c:v>
                </c:pt>
                <c:pt idx="487">
                  <c:v>72.024999999999991</c:v>
                </c:pt>
                <c:pt idx="488">
                  <c:v>71.968999999999994</c:v>
                </c:pt>
                <c:pt idx="489">
                  <c:v>71.397999999999996</c:v>
                </c:pt>
                <c:pt idx="490">
                  <c:v>71.875999999999948</c:v>
                </c:pt>
                <c:pt idx="491">
                  <c:v>73.52</c:v>
                </c:pt>
                <c:pt idx="492">
                  <c:v>76.63</c:v>
                </c:pt>
                <c:pt idx="493">
                  <c:v>76.959000000000003</c:v>
                </c:pt>
                <c:pt idx="494">
                  <c:v>76.403000000000006</c:v>
                </c:pt>
                <c:pt idx="495">
                  <c:v>80.85299999999998</c:v>
                </c:pt>
                <c:pt idx="496">
                  <c:v>80.048000000000002</c:v>
                </c:pt>
                <c:pt idx="497">
                  <c:v>82.364999999999995</c:v>
                </c:pt>
                <c:pt idx="498">
                  <c:v>89.619</c:v>
                </c:pt>
                <c:pt idx="499">
                  <c:v>87.625999999999948</c:v>
                </c:pt>
                <c:pt idx="500">
                  <c:v>84.459000000000003</c:v>
                </c:pt>
                <c:pt idx="501">
                  <c:v>82.733000000000004</c:v>
                </c:pt>
                <c:pt idx="502">
                  <c:v>80.825999999999979</c:v>
                </c:pt>
                <c:pt idx="503">
                  <c:v>77.531000000000006</c:v>
                </c:pt>
                <c:pt idx="504">
                  <c:v>78.206999999999994</c:v>
                </c:pt>
                <c:pt idx="505">
                  <c:v>78.254999999999995</c:v>
                </c:pt>
                <c:pt idx="506">
                  <c:v>79.875999999999948</c:v>
                </c:pt>
                <c:pt idx="507">
                  <c:v>80.872999999999948</c:v>
                </c:pt>
                <c:pt idx="508">
                  <c:v>79.295000000000002</c:v>
                </c:pt>
                <c:pt idx="509">
                  <c:v>76.903000000000006</c:v>
                </c:pt>
                <c:pt idx="510">
                  <c:v>75.831999999999994</c:v>
                </c:pt>
                <c:pt idx="511">
                  <c:v>75.953999999999994</c:v>
                </c:pt>
                <c:pt idx="512">
                  <c:v>76.977000000000004</c:v>
                </c:pt>
                <c:pt idx="513">
                  <c:v>77.543000000000006</c:v>
                </c:pt>
                <c:pt idx="514">
                  <c:v>77.546000000000006</c:v>
                </c:pt>
                <c:pt idx="515">
                  <c:v>77.467000000000027</c:v>
                </c:pt>
                <c:pt idx="516">
                  <c:v>77.546000000000006</c:v>
                </c:pt>
                <c:pt idx="517">
                  <c:v>77.260999999999996</c:v>
                </c:pt>
                <c:pt idx="518">
                  <c:v>77.58</c:v>
                </c:pt>
                <c:pt idx="519">
                  <c:v>77.194999999999993</c:v>
                </c:pt>
                <c:pt idx="520">
                  <c:v>77.301999999999992</c:v>
                </c:pt>
                <c:pt idx="521">
                  <c:v>77.269000000000005</c:v>
                </c:pt>
                <c:pt idx="522">
                  <c:v>76.131999999999991</c:v>
                </c:pt>
                <c:pt idx="523">
                  <c:v>77.448000000000022</c:v>
                </c:pt>
                <c:pt idx="524">
                  <c:v>76.2</c:v>
                </c:pt>
                <c:pt idx="525">
                  <c:v>72.995000000000005</c:v>
                </c:pt>
                <c:pt idx="526">
                  <c:v>72.888999999999982</c:v>
                </c:pt>
                <c:pt idx="527">
                  <c:v>69.789000000000001</c:v>
                </c:pt>
                <c:pt idx="528">
                  <c:v>67.5</c:v>
                </c:pt>
                <c:pt idx="529">
                  <c:v>67.007000000000005</c:v>
                </c:pt>
                <c:pt idx="530">
                  <c:v>68.728999999999999</c:v>
                </c:pt>
                <c:pt idx="531">
                  <c:v>72.174999999999983</c:v>
                </c:pt>
                <c:pt idx="532">
                  <c:v>74.611999999999995</c:v>
                </c:pt>
                <c:pt idx="533">
                  <c:v>75.212999999999994</c:v>
                </c:pt>
                <c:pt idx="534">
                  <c:v>73.63</c:v>
                </c:pt>
                <c:pt idx="535">
                  <c:v>74.793000000000006</c:v>
                </c:pt>
                <c:pt idx="536">
                  <c:v>81.037000000000006</c:v>
                </c:pt>
                <c:pt idx="537">
                  <c:v>84.191000000000003</c:v>
                </c:pt>
                <c:pt idx="538">
                  <c:v>87.45</c:v>
                </c:pt>
                <c:pt idx="539">
                  <c:v>82.408000000000001</c:v>
                </c:pt>
                <c:pt idx="540">
                  <c:v>82.244000000000199</c:v>
                </c:pt>
                <c:pt idx="541">
                  <c:v>82.185999999999979</c:v>
                </c:pt>
                <c:pt idx="542">
                  <c:v>85.287000000000006</c:v>
                </c:pt>
                <c:pt idx="543">
                  <c:v>86.784000000000006</c:v>
                </c:pt>
                <c:pt idx="544">
                  <c:v>89.700999999999993</c:v>
                </c:pt>
                <c:pt idx="545">
                  <c:v>86.316999999999993</c:v>
                </c:pt>
                <c:pt idx="546">
                  <c:v>86.784000000000006</c:v>
                </c:pt>
                <c:pt idx="547">
                  <c:v>92.084000000000003</c:v>
                </c:pt>
                <c:pt idx="548">
                  <c:v>98.565000000000012</c:v>
                </c:pt>
                <c:pt idx="549">
                  <c:v>98.651999999999987</c:v>
                </c:pt>
                <c:pt idx="550">
                  <c:v>98.47</c:v>
                </c:pt>
                <c:pt idx="551">
                  <c:v>93.54</c:v>
                </c:pt>
                <c:pt idx="552">
                  <c:v>93.11999999999999</c:v>
                </c:pt>
                <c:pt idx="553">
                  <c:v>96.864999999999995</c:v>
                </c:pt>
                <c:pt idx="554">
                  <c:v>98.566000000000003</c:v>
                </c:pt>
                <c:pt idx="555">
                  <c:v>100.83199999999999</c:v>
                </c:pt>
                <c:pt idx="556">
                  <c:v>97.478999999999999</c:v>
                </c:pt>
                <c:pt idx="557">
                  <c:v>95.793999999999997</c:v>
                </c:pt>
                <c:pt idx="558">
                  <c:v>92.86999999999999</c:v>
                </c:pt>
                <c:pt idx="559">
                  <c:v>89.94700000000023</c:v>
                </c:pt>
                <c:pt idx="560">
                  <c:v>95.093999999999994</c:v>
                </c:pt>
                <c:pt idx="561">
                  <c:v>97.616</c:v>
                </c:pt>
                <c:pt idx="562">
                  <c:v>100.60199999999999</c:v>
                </c:pt>
                <c:pt idx="563">
                  <c:v>98.845000000000013</c:v>
                </c:pt>
                <c:pt idx="564">
                  <c:v>94.561000000000007</c:v>
                </c:pt>
                <c:pt idx="565">
                  <c:v>92.89</c:v>
                </c:pt>
                <c:pt idx="566">
                  <c:v>90.933999999999997</c:v>
                </c:pt>
                <c:pt idx="567">
                  <c:v>90.01</c:v>
                </c:pt>
                <c:pt idx="568">
                  <c:v>88.260999999999996</c:v>
                </c:pt>
                <c:pt idx="569">
                  <c:v>83.638999999999982</c:v>
                </c:pt>
                <c:pt idx="570">
                  <c:v>82.211000000000027</c:v>
                </c:pt>
                <c:pt idx="571">
                  <c:v>81.649000000000001</c:v>
                </c:pt>
                <c:pt idx="572">
                  <c:v>81.874999999999986</c:v>
                </c:pt>
                <c:pt idx="573">
                  <c:v>82.376999999999981</c:v>
                </c:pt>
                <c:pt idx="574">
                  <c:v>86.263000000000005</c:v>
                </c:pt>
                <c:pt idx="575">
                  <c:v>86.328999999999979</c:v>
                </c:pt>
                <c:pt idx="576">
                  <c:v>83.998000000000005</c:v>
                </c:pt>
                <c:pt idx="577">
                  <c:v>84.078999999999979</c:v>
                </c:pt>
                <c:pt idx="578">
                  <c:v>86.072999999999979</c:v>
                </c:pt>
                <c:pt idx="579">
                  <c:v>88.373999999999981</c:v>
                </c:pt>
                <c:pt idx="580">
                  <c:v>88.677999999999983</c:v>
                </c:pt>
                <c:pt idx="581">
                  <c:v>85.137</c:v>
                </c:pt>
                <c:pt idx="582">
                  <c:v>85.971000000000004</c:v>
                </c:pt>
                <c:pt idx="583">
                  <c:v>85.271000000000001</c:v>
                </c:pt>
                <c:pt idx="584">
                  <c:v>85.188000000000002</c:v>
                </c:pt>
                <c:pt idx="585">
                  <c:v>84.653999999999982</c:v>
                </c:pt>
                <c:pt idx="586">
                  <c:v>85.893000000000001</c:v>
                </c:pt>
                <c:pt idx="587">
                  <c:v>86.373999999999981</c:v>
                </c:pt>
                <c:pt idx="588">
                  <c:v>85.804999999999993</c:v>
                </c:pt>
                <c:pt idx="589">
                  <c:v>86.10899999999998</c:v>
                </c:pt>
                <c:pt idx="590">
                  <c:v>85.66</c:v>
                </c:pt>
                <c:pt idx="591">
                  <c:v>87.503</c:v>
                </c:pt>
                <c:pt idx="592">
                  <c:v>90.172999999999988</c:v>
                </c:pt>
                <c:pt idx="593">
                  <c:v>89.692999999999998</c:v>
                </c:pt>
                <c:pt idx="594">
                  <c:v>85.617000000000004</c:v>
                </c:pt>
                <c:pt idx="595">
                  <c:v>84.215000000000003</c:v>
                </c:pt>
                <c:pt idx="596">
                  <c:v>84.007000000000005</c:v>
                </c:pt>
                <c:pt idx="597">
                  <c:v>85.093999999999994</c:v>
                </c:pt>
                <c:pt idx="598">
                  <c:v>92.513000000000005</c:v>
                </c:pt>
                <c:pt idx="599">
                  <c:v>97.828000000000003</c:v>
                </c:pt>
                <c:pt idx="600">
                  <c:v>96.894000000000005</c:v>
                </c:pt>
                <c:pt idx="601">
                  <c:v>99.621999999999986</c:v>
                </c:pt>
                <c:pt idx="602">
                  <c:v>118.782</c:v>
                </c:pt>
                <c:pt idx="603">
                  <c:v>114.27500000000001</c:v>
                </c:pt>
                <c:pt idx="604">
                  <c:v>119.226</c:v>
                </c:pt>
                <c:pt idx="605">
                  <c:v>127.60899999999998</c:v>
                </c:pt>
                <c:pt idx="606">
                  <c:v>136.01599999999999</c:v>
                </c:pt>
                <c:pt idx="607">
                  <c:v>128.374</c:v>
                </c:pt>
                <c:pt idx="608">
                  <c:v>124.12199999999999</c:v>
                </c:pt>
                <c:pt idx="609">
                  <c:v>125.232</c:v>
                </c:pt>
                <c:pt idx="610">
                  <c:v>138.99200000000027</c:v>
                </c:pt>
                <c:pt idx="611">
                  <c:v>150.71899999999999</c:v>
                </c:pt>
                <c:pt idx="612">
                  <c:v>169.55200000000039</c:v>
                </c:pt>
                <c:pt idx="613">
                  <c:v>175.489</c:v>
                </c:pt>
                <c:pt idx="614">
                  <c:v>143.47499999999999</c:v>
                </c:pt>
                <c:pt idx="615">
                  <c:v>144.66800000000001</c:v>
                </c:pt>
                <c:pt idx="616">
                  <c:v>123.708</c:v>
                </c:pt>
                <c:pt idx="617">
                  <c:v>130.88800000000049</c:v>
                </c:pt>
                <c:pt idx="618">
                  <c:v>145.41999999999999</c:v>
                </c:pt>
                <c:pt idx="619">
                  <c:v>148.10300000000001</c:v>
                </c:pt>
                <c:pt idx="620">
                  <c:v>147.28900000000002</c:v>
                </c:pt>
                <c:pt idx="621">
                  <c:v>154.226</c:v>
                </c:pt>
                <c:pt idx="622">
                  <c:v>163.637</c:v>
                </c:pt>
                <c:pt idx="623">
                  <c:v>166.70699999999999</c:v>
                </c:pt>
                <c:pt idx="624">
                  <c:v>164.589</c:v>
                </c:pt>
                <c:pt idx="625">
                  <c:v>174.18900000000002</c:v>
                </c:pt>
                <c:pt idx="626">
                  <c:v>166.09900000000002</c:v>
                </c:pt>
                <c:pt idx="627">
                  <c:v>162.20099999999999</c:v>
                </c:pt>
                <c:pt idx="628">
                  <c:v>158.05200000000039</c:v>
                </c:pt>
                <c:pt idx="629">
                  <c:v>157.756</c:v>
                </c:pt>
                <c:pt idx="630">
                  <c:v>167.66499999999999</c:v>
                </c:pt>
                <c:pt idx="631">
                  <c:v>171.697</c:v>
                </c:pt>
                <c:pt idx="632">
                  <c:v>162.93200000000004</c:v>
                </c:pt>
                <c:pt idx="633">
                  <c:v>177.10399999999998</c:v>
                </c:pt>
                <c:pt idx="634">
                  <c:v>180.21199999999999</c:v>
                </c:pt>
                <c:pt idx="635">
                  <c:v>187.23599999999999</c:v>
                </c:pt>
                <c:pt idx="636">
                  <c:v>175.512</c:v>
                </c:pt>
                <c:pt idx="637">
                  <c:v>171.34800000000001</c:v>
                </c:pt>
                <c:pt idx="638">
                  <c:v>163.62100000000001</c:v>
                </c:pt>
                <c:pt idx="639">
                  <c:v>162.62300000000002</c:v>
                </c:pt>
                <c:pt idx="640">
                  <c:v>152.196</c:v>
                </c:pt>
                <c:pt idx="641">
                  <c:v>150.029</c:v>
                </c:pt>
                <c:pt idx="642">
                  <c:v>139.27699999999999</c:v>
                </c:pt>
                <c:pt idx="643">
                  <c:v>137.70699999999999</c:v>
                </c:pt>
                <c:pt idx="644">
                  <c:v>123.886</c:v>
                </c:pt>
                <c:pt idx="645">
                  <c:v>132.89800000000039</c:v>
                </c:pt>
                <c:pt idx="646">
                  <c:v>137.87800000000001</c:v>
                </c:pt>
                <c:pt idx="647">
                  <c:v>142.02800000000039</c:v>
                </c:pt>
                <c:pt idx="648">
                  <c:v>144.16800000000001</c:v>
                </c:pt>
                <c:pt idx="649">
                  <c:v>138.95700000000039</c:v>
                </c:pt>
                <c:pt idx="650">
                  <c:v>146.751</c:v>
                </c:pt>
                <c:pt idx="651">
                  <c:v>142.97399999999999</c:v>
                </c:pt>
                <c:pt idx="652">
                  <c:v>141.10999999999999</c:v>
                </c:pt>
                <c:pt idx="653">
                  <c:v>139.9580000000004</c:v>
                </c:pt>
                <c:pt idx="654">
                  <c:v>138.62700000000001</c:v>
                </c:pt>
                <c:pt idx="655">
                  <c:v>133.86500000000001</c:v>
                </c:pt>
                <c:pt idx="656">
                  <c:v>134.48500000000001</c:v>
                </c:pt>
                <c:pt idx="657">
                  <c:v>130.04</c:v>
                </c:pt>
                <c:pt idx="658">
                  <c:v>119.727</c:v>
                </c:pt>
                <c:pt idx="659">
                  <c:v>121.12199999999999</c:v>
                </c:pt>
                <c:pt idx="660">
                  <c:v>119.033</c:v>
                </c:pt>
                <c:pt idx="661">
                  <c:v>116.327</c:v>
                </c:pt>
                <c:pt idx="662">
                  <c:v>116.607</c:v>
                </c:pt>
                <c:pt idx="663">
                  <c:v>117.43899999999999</c:v>
                </c:pt>
                <c:pt idx="664">
                  <c:v>120.97</c:v>
                </c:pt>
                <c:pt idx="665">
                  <c:v>121.279</c:v>
                </c:pt>
                <c:pt idx="666">
                  <c:v>116.827</c:v>
                </c:pt>
                <c:pt idx="667">
                  <c:v>114.54100000000012</c:v>
                </c:pt>
                <c:pt idx="668">
                  <c:v>112.239</c:v>
                </c:pt>
                <c:pt idx="669">
                  <c:v>103.90300000000002</c:v>
                </c:pt>
                <c:pt idx="670">
                  <c:v>92.152999999999949</c:v>
                </c:pt>
                <c:pt idx="671">
                  <c:v>99.992999999999995</c:v>
                </c:pt>
                <c:pt idx="672">
                  <c:v>99.887999999999991</c:v>
                </c:pt>
                <c:pt idx="673">
                  <c:v>100.599</c:v>
                </c:pt>
                <c:pt idx="674">
                  <c:v>98.869</c:v>
                </c:pt>
                <c:pt idx="675">
                  <c:v>91.846999999999994</c:v>
                </c:pt>
                <c:pt idx="676">
                  <c:v>94.465000000000003</c:v>
                </c:pt>
                <c:pt idx="677">
                  <c:v>98.10199999999999</c:v>
                </c:pt>
                <c:pt idx="678">
                  <c:v>99.626999999999981</c:v>
                </c:pt>
                <c:pt idx="679">
                  <c:v>100.337</c:v>
                </c:pt>
                <c:pt idx="680">
                  <c:v>104.462</c:v>
                </c:pt>
                <c:pt idx="681">
                  <c:v>111.361</c:v>
                </c:pt>
                <c:pt idx="682">
                  <c:v>113.63500000000001</c:v>
                </c:pt>
                <c:pt idx="683">
                  <c:v>110.839</c:v>
                </c:pt>
                <c:pt idx="684">
                  <c:v>113.41500000000002</c:v>
                </c:pt>
                <c:pt idx="685">
                  <c:v>111.754</c:v>
                </c:pt>
                <c:pt idx="686">
                  <c:v>107.229</c:v>
                </c:pt>
                <c:pt idx="687">
                  <c:v>105.054</c:v>
                </c:pt>
                <c:pt idx="688">
                  <c:v>111.95399999999999</c:v>
                </c:pt>
                <c:pt idx="689">
                  <c:v>111.21299999999999</c:v>
                </c:pt>
                <c:pt idx="690">
                  <c:v>114.12599999999998</c:v>
                </c:pt>
                <c:pt idx="691">
                  <c:v>114.76600000000002</c:v>
                </c:pt>
                <c:pt idx="692">
                  <c:v>113.69799999999999</c:v>
                </c:pt>
                <c:pt idx="693">
                  <c:v>114.559</c:v>
                </c:pt>
                <c:pt idx="694">
                  <c:v>114.36799999999999</c:v>
                </c:pt>
                <c:pt idx="695">
                  <c:v>114.571</c:v>
                </c:pt>
                <c:pt idx="696">
                  <c:v>110</c:v>
                </c:pt>
                <c:pt idx="697">
                  <c:v>106.40900000000002</c:v>
                </c:pt>
                <c:pt idx="698">
                  <c:v>99.673999999999978</c:v>
                </c:pt>
                <c:pt idx="699">
                  <c:v>97.769000000000005</c:v>
                </c:pt>
                <c:pt idx="700">
                  <c:v>106.51700000000002</c:v>
                </c:pt>
                <c:pt idx="701">
                  <c:v>105.596</c:v>
                </c:pt>
                <c:pt idx="702">
                  <c:v>103.889</c:v>
                </c:pt>
                <c:pt idx="703">
                  <c:v>97.197000000000003</c:v>
                </c:pt>
                <c:pt idx="704">
                  <c:v>91.915999999999997</c:v>
                </c:pt>
                <c:pt idx="705">
                  <c:v>95.697999999999993</c:v>
                </c:pt>
                <c:pt idx="706">
                  <c:v>95.897999999999996</c:v>
                </c:pt>
                <c:pt idx="707">
                  <c:v>94.377999999999986</c:v>
                </c:pt>
                <c:pt idx="708">
                  <c:v>93.507000000000005</c:v>
                </c:pt>
                <c:pt idx="709">
                  <c:v>100.111</c:v>
                </c:pt>
                <c:pt idx="710">
                  <c:v>103.566</c:v>
                </c:pt>
                <c:pt idx="711">
                  <c:v>109.34399999999999</c:v>
                </c:pt>
                <c:pt idx="712">
                  <c:v>112.27200000000001</c:v>
                </c:pt>
                <c:pt idx="713">
                  <c:v>111.637</c:v>
                </c:pt>
                <c:pt idx="714">
                  <c:v>111.35599999999998</c:v>
                </c:pt>
                <c:pt idx="715">
                  <c:v>113.09699999999999</c:v>
                </c:pt>
                <c:pt idx="716">
                  <c:v>109.62299999999998</c:v>
                </c:pt>
                <c:pt idx="717">
                  <c:v>105.93899999999999</c:v>
                </c:pt>
                <c:pt idx="718">
                  <c:v>101.482</c:v>
                </c:pt>
                <c:pt idx="719">
                  <c:v>100.036</c:v>
                </c:pt>
                <c:pt idx="720">
                  <c:v>98.221000000000004</c:v>
                </c:pt>
                <c:pt idx="721">
                  <c:v>94.661999999999992</c:v>
                </c:pt>
                <c:pt idx="722">
                  <c:v>95.01</c:v>
                </c:pt>
                <c:pt idx="723">
                  <c:v>92.235000000000014</c:v>
                </c:pt>
                <c:pt idx="724">
                  <c:v>88.585999999999999</c:v>
                </c:pt>
                <c:pt idx="725">
                  <c:v>88.260999999999996</c:v>
                </c:pt>
                <c:pt idx="726">
                  <c:v>85.185000000000002</c:v>
                </c:pt>
                <c:pt idx="727">
                  <c:v>89.725999999999999</c:v>
                </c:pt>
                <c:pt idx="728">
                  <c:v>96.084000000000003</c:v>
                </c:pt>
                <c:pt idx="729">
                  <c:v>99.967000000000027</c:v>
                </c:pt>
                <c:pt idx="730">
                  <c:v>97.421000000000006</c:v>
                </c:pt>
                <c:pt idx="731">
                  <c:v>98.930999999999997</c:v>
                </c:pt>
                <c:pt idx="732">
                  <c:v>96.012</c:v>
                </c:pt>
                <c:pt idx="733">
                  <c:v>97.369</c:v>
                </c:pt>
                <c:pt idx="734">
                  <c:v>93.241000000000199</c:v>
                </c:pt>
                <c:pt idx="735">
                  <c:v>92.874999999999986</c:v>
                </c:pt>
                <c:pt idx="736">
                  <c:v>94.144999999999996</c:v>
                </c:pt>
                <c:pt idx="737">
                  <c:v>94.096999999999994</c:v>
                </c:pt>
                <c:pt idx="738">
                  <c:v>94.831999999999994</c:v>
                </c:pt>
                <c:pt idx="739">
                  <c:v>95.114999999999995</c:v>
                </c:pt>
                <c:pt idx="740">
                  <c:v>96.114000000000004</c:v>
                </c:pt>
                <c:pt idx="741">
                  <c:v>99.595000000000013</c:v>
                </c:pt>
                <c:pt idx="742">
                  <c:v>98.834000000000003</c:v>
                </c:pt>
                <c:pt idx="743">
                  <c:v>100.036</c:v>
                </c:pt>
                <c:pt idx="744">
                  <c:v>103.548</c:v>
                </c:pt>
                <c:pt idx="745">
                  <c:v>105.268</c:v>
                </c:pt>
                <c:pt idx="746">
                  <c:v>107.033</c:v>
                </c:pt>
                <c:pt idx="747">
                  <c:v>111.258</c:v>
                </c:pt>
                <c:pt idx="748">
                  <c:v>108.593</c:v>
                </c:pt>
                <c:pt idx="749">
                  <c:v>106.092</c:v>
                </c:pt>
                <c:pt idx="750">
                  <c:v>106.57499999999999</c:v>
                </c:pt>
                <c:pt idx="751">
                  <c:v>101.04</c:v>
                </c:pt>
                <c:pt idx="752">
                  <c:v>97.385999999999981</c:v>
                </c:pt>
                <c:pt idx="753">
                  <c:v>99.155999999999949</c:v>
                </c:pt>
                <c:pt idx="754">
                  <c:v>102.45399999999999</c:v>
                </c:pt>
                <c:pt idx="755">
                  <c:v>109.24600000000002</c:v>
                </c:pt>
                <c:pt idx="756">
                  <c:v>110.995</c:v>
                </c:pt>
                <c:pt idx="757">
                  <c:v>111.117</c:v>
                </c:pt>
                <c:pt idx="758">
                  <c:v>119.145</c:v>
                </c:pt>
                <c:pt idx="759">
                  <c:v>114.7410000000002</c:v>
                </c:pt>
                <c:pt idx="760">
                  <c:v>115.35499999999999</c:v>
                </c:pt>
                <c:pt idx="761">
                  <c:v>109.254</c:v>
                </c:pt>
                <c:pt idx="762">
                  <c:v>101.958</c:v>
                </c:pt>
                <c:pt idx="763">
                  <c:v>98.861999999999995</c:v>
                </c:pt>
                <c:pt idx="764">
                  <c:v>101.789</c:v>
                </c:pt>
                <c:pt idx="765">
                  <c:v>98.498000000000005</c:v>
                </c:pt>
                <c:pt idx="766">
                  <c:v>98.956000000000003</c:v>
                </c:pt>
                <c:pt idx="767">
                  <c:v>99.459000000000003</c:v>
                </c:pt>
                <c:pt idx="768">
                  <c:v>101.70399999999999</c:v>
                </c:pt>
                <c:pt idx="769">
                  <c:v>102.64999999999999</c:v>
                </c:pt>
                <c:pt idx="770">
                  <c:v>97.877999999999986</c:v>
                </c:pt>
                <c:pt idx="771">
                  <c:v>94.912999999999997</c:v>
                </c:pt>
                <c:pt idx="772">
                  <c:v>96.777999999999992</c:v>
                </c:pt>
                <c:pt idx="773">
                  <c:v>99.866</c:v>
                </c:pt>
                <c:pt idx="774">
                  <c:v>101.486</c:v>
                </c:pt>
                <c:pt idx="775">
                  <c:v>102.592</c:v>
                </c:pt>
                <c:pt idx="776">
                  <c:v>102.495</c:v>
                </c:pt>
                <c:pt idx="777">
                  <c:v>103.44100000000022</c:v>
                </c:pt>
                <c:pt idx="778">
                  <c:v>103.88500000000001</c:v>
                </c:pt>
                <c:pt idx="779">
                  <c:v>103.26600000000002</c:v>
                </c:pt>
                <c:pt idx="780">
                  <c:v>103.23099999999999</c:v>
                </c:pt>
                <c:pt idx="781">
                  <c:v>103.61</c:v>
                </c:pt>
                <c:pt idx="782">
                  <c:v>105.00700000000002</c:v>
                </c:pt>
                <c:pt idx="783">
                  <c:v>104.892</c:v>
                </c:pt>
                <c:pt idx="784">
                  <c:v>104.502</c:v>
                </c:pt>
                <c:pt idx="785">
                  <c:v>97.049000000000007</c:v>
                </c:pt>
                <c:pt idx="786">
                  <c:v>100.408</c:v>
                </c:pt>
                <c:pt idx="787">
                  <c:v>111.077</c:v>
                </c:pt>
                <c:pt idx="788">
                  <c:v>121.161</c:v>
                </c:pt>
                <c:pt idx="789">
                  <c:v>131.8210000000004</c:v>
                </c:pt>
                <c:pt idx="790">
                  <c:v>122.093</c:v>
                </c:pt>
                <c:pt idx="791">
                  <c:v>113.2140000000002</c:v>
                </c:pt>
                <c:pt idx="792">
                  <c:v>106.774</c:v>
                </c:pt>
                <c:pt idx="793">
                  <c:v>108.137</c:v>
                </c:pt>
                <c:pt idx="794">
                  <c:v>107.324</c:v>
                </c:pt>
                <c:pt idx="795">
                  <c:v>102.258</c:v>
                </c:pt>
                <c:pt idx="796">
                  <c:v>94.08</c:v>
                </c:pt>
                <c:pt idx="797">
                  <c:v>90.188999999999979</c:v>
                </c:pt>
                <c:pt idx="798">
                  <c:v>87.744000000000199</c:v>
                </c:pt>
                <c:pt idx="799">
                  <c:v>85.801999999999992</c:v>
                </c:pt>
                <c:pt idx="800">
                  <c:v>88.415999999999997</c:v>
                </c:pt>
                <c:pt idx="801">
                  <c:v>91.236999999999995</c:v>
                </c:pt>
                <c:pt idx="802">
                  <c:v>94.787000000000006</c:v>
                </c:pt>
                <c:pt idx="803">
                  <c:v>92.710000000000022</c:v>
                </c:pt>
                <c:pt idx="804">
                  <c:v>91.141000000000005</c:v>
                </c:pt>
                <c:pt idx="805">
                  <c:v>87.986999999999995</c:v>
                </c:pt>
                <c:pt idx="806">
                  <c:v>89.557000000000002</c:v>
                </c:pt>
                <c:pt idx="807">
                  <c:v>95.058999999999983</c:v>
                </c:pt>
                <c:pt idx="808">
                  <c:v>94.318000000000012</c:v>
                </c:pt>
                <c:pt idx="809">
                  <c:v>92.990000000000023</c:v>
                </c:pt>
                <c:pt idx="810">
                  <c:v>95.700999999999993</c:v>
                </c:pt>
                <c:pt idx="811">
                  <c:v>94.185999999999979</c:v>
                </c:pt>
                <c:pt idx="812">
                  <c:v>96.985000000000014</c:v>
                </c:pt>
                <c:pt idx="813">
                  <c:v>98.468999999999994</c:v>
                </c:pt>
                <c:pt idx="814">
                  <c:v>101.35899999999998</c:v>
                </c:pt>
                <c:pt idx="815">
                  <c:v>100.664</c:v>
                </c:pt>
                <c:pt idx="816">
                  <c:v>95.313000000000002</c:v>
                </c:pt>
                <c:pt idx="817">
                  <c:v>94.985000000000014</c:v>
                </c:pt>
                <c:pt idx="818">
                  <c:v>97.654999999999987</c:v>
                </c:pt>
                <c:pt idx="819">
                  <c:v>101.16</c:v>
                </c:pt>
                <c:pt idx="820">
                  <c:v>101.292</c:v>
                </c:pt>
                <c:pt idx="821">
                  <c:v>100.85599999999998</c:v>
                </c:pt>
                <c:pt idx="822">
                  <c:v>101.691</c:v>
                </c:pt>
                <c:pt idx="823">
                  <c:v>99.409000000000006</c:v>
                </c:pt>
                <c:pt idx="824">
                  <c:v>93.938999999999993</c:v>
                </c:pt>
                <c:pt idx="825">
                  <c:v>92.172999999999988</c:v>
                </c:pt>
                <c:pt idx="826">
                  <c:v>94.10299999999998</c:v>
                </c:pt>
                <c:pt idx="827">
                  <c:v>93.182000000000002</c:v>
                </c:pt>
                <c:pt idx="828">
                  <c:v>93.169999999999987</c:v>
                </c:pt>
                <c:pt idx="829">
                  <c:v>94.725999999999999</c:v>
                </c:pt>
                <c:pt idx="830">
                  <c:v>94.385999999999981</c:v>
                </c:pt>
                <c:pt idx="831">
                  <c:v>94.697000000000003</c:v>
                </c:pt>
                <c:pt idx="832">
                  <c:v>98.245000000000005</c:v>
                </c:pt>
                <c:pt idx="833">
                  <c:v>100.63</c:v>
                </c:pt>
                <c:pt idx="834">
                  <c:v>98.781999999999996</c:v>
                </c:pt>
                <c:pt idx="835">
                  <c:v>100.142</c:v>
                </c:pt>
                <c:pt idx="836">
                  <c:v>98.099000000000004</c:v>
                </c:pt>
                <c:pt idx="837">
                  <c:v>94.474999999999994</c:v>
                </c:pt>
                <c:pt idx="838">
                  <c:v>92.63</c:v>
                </c:pt>
                <c:pt idx="839">
                  <c:v>89.512</c:v>
                </c:pt>
                <c:pt idx="840">
                  <c:v>92.027000000000001</c:v>
                </c:pt>
                <c:pt idx="841">
                  <c:v>95.009</c:v>
                </c:pt>
                <c:pt idx="842">
                  <c:v>93.22</c:v>
                </c:pt>
                <c:pt idx="843">
                  <c:v>92.760999999999996</c:v>
                </c:pt>
                <c:pt idx="844">
                  <c:v>93.802999999999983</c:v>
                </c:pt>
                <c:pt idx="845">
                  <c:v>92.02</c:v>
                </c:pt>
                <c:pt idx="846">
                  <c:v>92.992999999999995</c:v>
                </c:pt>
                <c:pt idx="847">
                  <c:v>94.878999999999948</c:v>
                </c:pt>
                <c:pt idx="848">
                  <c:v>92.021000000000001</c:v>
                </c:pt>
                <c:pt idx="849">
                  <c:v>88.93</c:v>
                </c:pt>
                <c:pt idx="850">
                  <c:v>88.534999999999997</c:v>
                </c:pt>
                <c:pt idx="851">
                  <c:v>82.512</c:v>
                </c:pt>
                <c:pt idx="852">
                  <c:v>83.437000000000026</c:v>
                </c:pt>
                <c:pt idx="853">
                  <c:v>83.215999999999994</c:v>
                </c:pt>
                <c:pt idx="854">
                  <c:v>82.316999999999993</c:v>
                </c:pt>
                <c:pt idx="855">
                  <c:v>84.878999999999948</c:v>
                </c:pt>
                <c:pt idx="856">
                  <c:v>86.477999999999994</c:v>
                </c:pt>
                <c:pt idx="857">
                  <c:v>91.95</c:v>
                </c:pt>
                <c:pt idx="858">
                  <c:v>92.751999999999995</c:v>
                </c:pt>
                <c:pt idx="859">
                  <c:v>97.654999999999987</c:v>
                </c:pt>
                <c:pt idx="860">
                  <c:v>97.501999999999995</c:v>
                </c:pt>
                <c:pt idx="861">
                  <c:v>91.075999999999979</c:v>
                </c:pt>
                <c:pt idx="862">
                  <c:v>93.465000000000003</c:v>
                </c:pt>
                <c:pt idx="863">
                  <c:v>93.527000000000001</c:v>
                </c:pt>
                <c:pt idx="864">
                  <c:v>92.820999999999998</c:v>
                </c:pt>
                <c:pt idx="865">
                  <c:v>93.128999999999948</c:v>
                </c:pt>
                <c:pt idx="866">
                  <c:v>92.738</c:v>
                </c:pt>
                <c:pt idx="867">
                  <c:v>87.980999999999995</c:v>
                </c:pt>
                <c:pt idx="868">
                  <c:v>87.811000000000007</c:v>
                </c:pt>
                <c:pt idx="869">
                  <c:v>87.644999999999996</c:v>
                </c:pt>
                <c:pt idx="870">
                  <c:v>88.06</c:v>
                </c:pt>
                <c:pt idx="871">
                  <c:v>87.131</c:v>
                </c:pt>
                <c:pt idx="872">
                  <c:v>88.161999999999992</c:v>
                </c:pt>
                <c:pt idx="873">
                  <c:v>88.864999999999995</c:v>
                </c:pt>
                <c:pt idx="874">
                  <c:v>93.040999999999997</c:v>
                </c:pt>
                <c:pt idx="875">
                  <c:v>90.871999999999986</c:v>
                </c:pt>
                <c:pt idx="876">
                  <c:v>89.05</c:v>
                </c:pt>
                <c:pt idx="877">
                  <c:v>89.222999999999999</c:v>
                </c:pt>
                <c:pt idx="878">
                  <c:v>89.705000000000013</c:v>
                </c:pt>
                <c:pt idx="879">
                  <c:v>90.087999999999994</c:v>
                </c:pt>
                <c:pt idx="880">
                  <c:v>91.66</c:v>
                </c:pt>
                <c:pt idx="881">
                  <c:v>93.178999999999988</c:v>
                </c:pt>
                <c:pt idx="882">
                  <c:v>91.620999999999981</c:v>
                </c:pt>
                <c:pt idx="883">
                  <c:v>92.930999999999997</c:v>
                </c:pt>
                <c:pt idx="884">
                  <c:v>96.816000000000003</c:v>
                </c:pt>
                <c:pt idx="885">
                  <c:v>98.727999999999994</c:v>
                </c:pt>
                <c:pt idx="886">
                  <c:v>98.345000000000013</c:v>
                </c:pt>
                <c:pt idx="887">
                  <c:v>98.393000000000001</c:v>
                </c:pt>
                <c:pt idx="888">
                  <c:v>99.210000000000022</c:v>
                </c:pt>
                <c:pt idx="889">
                  <c:v>100.06699999999999</c:v>
                </c:pt>
                <c:pt idx="890">
                  <c:v>98.537000000000006</c:v>
                </c:pt>
                <c:pt idx="891">
                  <c:v>95.381</c:v>
                </c:pt>
                <c:pt idx="892">
                  <c:v>99.661000000000001</c:v>
                </c:pt>
                <c:pt idx="893">
                  <c:v>99.944000000000244</c:v>
                </c:pt>
                <c:pt idx="894">
                  <c:v>98.60499999999999</c:v>
                </c:pt>
                <c:pt idx="895">
                  <c:v>97.908000000000001</c:v>
                </c:pt>
                <c:pt idx="896">
                  <c:v>100.04400000000012</c:v>
                </c:pt>
                <c:pt idx="897">
                  <c:v>103.268</c:v>
                </c:pt>
                <c:pt idx="898">
                  <c:v>105.15499999999999</c:v>
                </c:pt>
                <c:pt idx="899">
                  <c:v>106.23099999999999</c:v>
                </c:pt>
                <c:pt idx="900">
                  <c:v>99.85799999999999</c:v>
                </c:pt>
                <c:pt idx="901">
                  <c:v>102.48</c:v>
                </c:pt>
                <c:pt idx="902">
                  <c:v>105.318</c:v>
                </c:pt>
                <c:pt idx="903">
                  <c:v>102.768</c:v>
                </c:pt>
                <c:pt idx="904">
                  <c:v>103.512</c:v>
                </c:pt>
                <c:pt idx="905">
                  <c:v>100.67999999999998</c:v>
                </c:pt>
                <c:pt idx="906">
                  <c:v>99.120999999999981</c:v>
                </c:pt>
                <c:pt idx="907">
                  <c:v>105.349</c:v>
                </c:pt>
                <c:pt idx="908">
                  <c:v>109.66500000000001</c:v>
                </c:pt>
                <c:pt idx="909">
                  <c:v>112.94800000000002</c:v>
                </c:pt>
                <c:pt idx="910">
                  <c:v>109.41900000000012</c:v>
                </c:pt>
                <c:pt idx="911">
                  <c:v>106.479</c:v>
                </c:pt>
                <c:pt idx="912">
                  <c:v>99.561000000000007</c:v>
                </c:pt>
                <c:pt idx="913">
                  <c:v>97.488</c:v>
                </c:pt>
                <c:pt idx="914">
                  <c:v>98.195999999999998</c:v>
                </c:pt>
                <c:pt idx="915">
                  <c:v>99.721000000000004</c:v>
                </c:pt>
                <c:pt idx="916">
                  <c:v>103.898</c:v>
                </c:pt>
                <c:pt idx="917">
                  <c:v>101.99600000000002</c:v>
                </c:pt>
                <c:pt idx="918">
                  <c:v>104.32</c:v>
                </c:pt>
                <c:pt idx="919">
                  <c:v>113.30500000000001</c:v>
                </c:pt>
                <c:pt idx="920">
                  <c:v>115.012</c:v>
                </c:pt>
                <c:pt idx="921">
                  <c:v>108.86999999999999</c:v>
                </c:pt>
                <c:pt idx="922">
                  <c:v>108.60499999999999</c:v>
                </c:pt>
                <c:pt idx="923">
                  <c:v>117.562</c:v>
                </c:pt>
                <c:pt idx="924">
                  <c:v>122.74000000000002</c:v>
                </c:pt>
                <c:pt idx="925">
                  <c:v>121.82599999999998</c:v>
                </c:pt>
                <c:pt idx="926">
                  <c:v>113.095</c:v>
                </c:pt>
                <c:pt idx="927">
                  <c:v>108.036</c:v>
                </c:pt>
                <c:pt idx="928">
                  <c:v>108.13500000000001</c:v>
                </c:pt>
                <c:pt idx="929">
                  <c:v>111.792</c:v>
                </c:pt>
                <c:pt idx="930">
                  <c:v>110.256</c:v>
                </c:pt>
                <c:pt idx="931">
                  <c:v>111.754</c:v>
                </c:pt>
                <c:pt idx="932">
                  <c:v>112.69199999999999</c:v>
                </c:pt>
                <c:pt idx="933">
                  <c:v>113.827</c:v>
                </c:pt>
                <c:pt idx="934">
                  <c:v>114.639</c:v>
                </c:pt>
                <c:pt idx="935">
                  <c:v>119.012</c:v>
                </c:pt>
                <c:pt idx="936">
                  <c:v>122.7470000000002</c:v>
                </c:pt>
                <c:pt idx="937">
                  <c:v>125.44800000000002</c:v>
                </c:pt>
                <c:pt idx="938">
                  <c:v>125.71299999999999</c:v>
                </c:pt>
                <c:pt idx="939">
                  <c:v>126.44500000000002</c:v>
                </c:pt>
                <c:pt idx="940">
                  <c:v>131.73699999999999</c:v>
                </c:pt>
                <c:pt idx="941">
                  <c:v>152.61599999999999</c:v>
                </c:pt>
                <c:pt idx="942">
                  <c:v>156.316</c:v>
                </c:pt>
                <c:pt idx="943">
                  <c:v>154.71499999999995</c:v>
                </c:pt>
                <c:pt idx="944">
                  <c:v>150.34700000000001</c:v>
                </c:pt>
                <c:pt idx="945">
                  <c:v>155.27099999999999</c:v>
                </c:pt>
                <c:pt idx="946">
                  <c:v>153.999</c:v>
                </c:pt>
                <c:pt idx="947">
                  <c:v>160.14099999999999</c:v>
                </c:pt>
                <c:pt idx="948">
                  <c:v>177.27599999999998</c:v>
                </c:pt>
                <c:pt idx="949">
                  <c:v>180.65600000000001</c:v>
                </c:pt>
                <c:pt idx="950">
                  <c:v>179.083</c:v>
                </c:pt>
                <c:pt idx="951">
                  <c:v>189.82800000000046</c:v>
                </c:pt>
                <c:pt idx="952">
                  <c:v>185.50200000000001</c:v>
                </c:pt>
                <c:pt idx="953">
                  <c:v>191.24699999999999</c:v>
                </c:pt>
                <c:pt idx="954">
                  <c:v>191.863</c:v>
                </c:pt>
                <c:pt idx="955">
                  <c:v>187.40700000000001</c:v>
                </c:pt>
                <c:pt idx="956">
                  <c:v>161.21099999999998</c:v>
                </c:pt>
                <c:pt idx="957">
                  <c:v>172.74899999999997</c:v>
                </c:pt>
                <c:pt idx="958">
                  <c:v>177.90600000000001</c:v>
                </c:pt>
                <c:pt idx="959">
                  <c:v>195.798</c:v>
                </c:pt>
                <c:pt idx="960">
                  <c:v>194.11799999999999</c:v>
                </c:pt>
                <c:pt idx="961">
                  <c:v>189.17899999999997</c:v>
                </c:pt>
                <c:pt idx="962">
                  <c:v>182.14599999999999</c:v>
                </c:pt>
                <c:pt idx="963">
                  <c:v>193.3</c:v>
                </c:pt>
                <c:pt idx="964">
                  <c:v>215.959</c:v>
                </c:pt>
                <c:pt idx="965">
                  <c:v>212.72499999999999</c:v>
                </c:pt>
                <c:pt idx="966">
                  <c:v>211.006</c:v>
                </c:pt>
                <c:pt idx="967">
                  <c:v>185.666</c:v>
                </c:pt>
                <c:pt idx="968">
                  <c:v>179.49800000000027</c:v>
                </c:pt>
                <c:pt idx="969">
                  <c:v>197.70899999999997</c:v>
                </c:pt>
                <c:pt idx="970">
                  <c:v>200.13300000000001</c:v>
                </c:pt>
                <c:pt idx="971">
                  <c:v>199.024</c:v>
                </c:pt>
                <c:pt idx="972">
                  <c:v>209.41499999999999</c:v>
                </c:pt>
                <c:pt idx="973">
                  <c:v>206.05100000000004</c:v>
                </c:pt>
                <c:pt idx="974">
                  <c:v>199.77799999999999</c:v>
                </c:pt>
                <c:pt idx="975">
                  <c:v>176.23</c:v>
                </c:pt>
                <c:pt idx="976">
                  <c:v>176.4280000000004</c:v>
                </c:pt>
                <c:pt idx="977">
                  <c:v>176.06100000000001</c:v>
                </c:pt>
                <c:pt idx="978">
                  <c:v>178.50800000000001</c:v>
                </c:pt>
                <c:pt idx="979">
                  <c:v>178.50800000000001</c:v>
                </c:pt>
              </c:numCache>
            </c:numRef>
          </c:val>
        </c:ser>
        <c:ser>
          <c:idx val="2"/>
          <c:order val="1"/>
          <c:tx>
            <c:strRef>
              <c:f>Banks!$D$7</c:f>
              <c:strCache>
                <c:ptCount val="1"/>
                <c:pt idx="0">
                  <c:v>BNP Paribas</c:v>
                </c:pt>
              </c:strCache>
            </c:strRef>
          </c:tx>
          <c:spPr>
            <a:ln>
              <a:solidFill>
                <a:srgbClr val="00FFFF"/>
              </a:solidFill>
            </a:ln>
          </c:spPr>
          <c:marker>
            <c:symbol val="none"/>
          </c:marker>
          <c:cat>
            <c:numRef>
              <c:f>Banks!$A$8:$A$988</c:f>
              <c:numCache>
                <c:formatCode>yyyy/mm/dd</c:formatCode>
                <c:ptCount val="981"/>
                <c:pt idx="0">
                  <c:v>39448</c:v>
                </c:pt>
                <c:pt idx="1">
                  <c:v>39449</c:v>
                </c:pt>
                <c:pt idx="2">
                  <c:v>39450</c:v>
                </c:pt>
                <c:pt idx="3">
                  <c:v>39451</c:v>
                </c:pt>
                <c:pt idx="4">
                  <c:v>39454</c:v>
                </c:pt>
                <c:pt idx="5">
                  <c:v>39455</c:v>
                </c:pt>
                <c:pt idx="6">
                  <c:v>39456</c:v>
                </c:pt>
                <c:pt idx="7">
                  <c:v>39457</c:v>
                </c:pt>
                <c:pt idx="8">
                  <c:v>39458</c:v>
                </c:pt>
                <c:pt idx="9">
                  <c:v>39461</c:v>
                </c:pt>
                <c:pt idx="10">
                  <c:v>39462</c:v>
                </c:pt>
                <c:pt idx="11" formatCode="m/d/yyyy;@">
                  <c:v>39463</c:v>
                </c:pt>
                <c:pt idx="12" formatCode="m/d/yyyy;@">
                  <c:v>39464</c:v>
                </c:pt>
                <c:pt idx="13" formatCode="m/d/yyyy;@">
                  <c:v>39465</c:v>
                </c:pt>
                <c:pt idx="14" formatCode="m/d/yyyy;@">
                  <c:v>39468</c:v>
                </c:pt>
                <c:pt idx="15" formatCode="m/d/yyyy;@">
                  <c:v>39469</c:v>
                </c:pt>
                <c:pt idx="16" formatCode="m/d/yyyy;@">
                  <c:v>39470</c:v>
                </c:pt>
                <c:pt idx="17" formatCode="m/d/yyyy;@">
                  <c:v>39471</c:v>
                </c:pt>
                <c:pt idx="18" formatCode="m/d/yyyy;@">
                  <c:v>39472</c:v>
                </c:pt>
                <c:pt idx="19">
                  <c:v>39475</c:v>
                </c:pt>
                <c:pt idx="20">
                  <c:v>39476</c:v>
                </c:pt>
                <c:pt idx="21">
                  <c:v>39477</c:v>
                </c:pt>
                <c:pt idx="22">
                  <c:v>39478</c:v>
                </c:pt>
                <c:pt idx="23">
                  <c:v>39479</c:v>
                </c:pt>
                <c:pt idx="24">
                  <c:v>39482</c:v>
                </c:pt>
                <c:pt idx="25">
                  <c:v>39483</c:v>
                </c:pt>
                <c:pt idx="26">
                  <c:v>39484</c:v>
                </c:pt>
                <c:pt idx="27">
                  <c:v>39485</c:v>
                </c:pt>
                <c:pt idx="28">
                  <c:v>39486</c:v>
                </c:pt>
                <c:pt idx="29">
                  <c:v>39489</c:v>
                </c:pt>
                <c:pt idx="30">
                  <c:v>39490</c:v>
                </c:pt>
                <c:pt idx="31">
                  <c:v>39491</c:v>
                </c:pt>
                <c:pt idx="32">
                  <c:v>39492</c:v>
                </c:pt>
                <c:pt idx="33">
                  <c:v>39493</c:v>
                </c:pt>
                <c:pt idx="34">
                  <c:v>39496</c:v>
                </c:pt>
                <c:pt idx="35">
                  <c:v>39497</c:v>
                </c:pt>
                <c:pt idx="36">
                  <c:v>39498</c:v>
                </c:pt>
                <c:pt idx="37">
                  <c:v>39499</c:v>
                </c:pt>
                <c:pt idx="38">
                  <c:v>39500</c:v>
                </c:pt>
                <c:pt idx="39">
                  <c:v>39503</c:v>
                </c:pt>
                <c:pt idx="40">
                  <c:v>39504</c:v>
                </c:pt>
                <c:pt idx="41">
                  <c:v>39505</c:v>
                </c:pt>
                <c:pt idx="42">
                  <c:v>39506</c:v>
                </c:pt>
                <c:pt idx="43">
                  <c:v>39507</c:v>
                </c:pt>
                <c:pt idx="44" formatCode="m/dd/yyyy">
                  <c:v>39510</c:v>
                </c:pt>
                <c:pt idx="45" formatCode="m/dd/yyyy">
                  <c:v>39511</c:v>
                </c:pt>
                <c:pt idx="46" formatCode="m/dd/yyyy">
                  <c:v>39512</c:v>
                </c:pt>
                <c:pt idx="47" formatCode="m/dd/yyyy">
                  <c:v>39513</c:v>
                </c:pt>
                <c:pt idx="48" formatCode="m/dd/yyyy">
                  <c:v>39514</c:v>
                </c:pt>
                <c:pt idx="49" formatCode="m/dd/yyyy">
                  <c:v>39517</c:v>
                </c:pt>
                <c:pt idx="50" formatCode="m/dd/yyyy">
                  <c:v>39518</c:v>
                </c:pt>
                <c:pt idx="51" formatCode="m/dd/yyyy">
                  <c:v>39519</c:v>
                </c:pt>
                <c:pt idx="52" formatCode="m/dd/yyyy">
                  <c:v>39520</c:v>
                </c:pt>
                <c:pt idx="53" formatCode="m/dd/yyyy">
                  <c:v>39521</c:v>
                </c:pt>
                <c:pt idx="54" formatCode="m/dd/yyyy">
                  <c:v>39524</c:v>
                </c:pt>
                <c:pt idx="55" formatCode="m/dd/yyyy">
                  <c:v>39525</c:v>
                </c:pt>
                <c:pt idx="56" formatCode="m/dd/yyyy">
                  <c:v>39526</c:v>
                </c:pt>
                <c:pt idx="57" formatCode="m/dd/yyyy">
                  <c:v>39527</c:v>
                </c:pt>
                <c:pt idx="58" formatCode="m/dd/yyyy">
                  <c:v>39528</c:v>
                </c:pt>
                <c:pt idx="59" formatCode="m/dd/yyyy">
                  <c:v>39531</c:v>
                </c:pt>
                <c:pt idx="60" formatCode="m/dd/yyyy">
                  <c:v>39532</c:v>
                </c:pt>
                <c:pt idx="61" formatCode="m/dd/yyyy">
                  <c:v>39533</c:v>
                </c:pt>
                <c:pt idx="62" formatCode="m/dd/yyyy">
                  <c:v>39534</c:v>
                </c:pt>
                <c:pt idx="63" formatCode="m/dd/yyyy">
                  <c:v>39535</c:v>
                </c:pt>
                <c:pt idx="64" formatCode="m/dd/yyyy">
                  <c:v>39538</c:v>
                </c:pt>
                <c:pt idx="65" formatCode="m/dd/yyyy">
                  <c:v>39539</c:v>
                </c:pt>
                <c:pt idx="66" formatCode="m/dd/yyyy">
                  <c:v>39540</c:v>
                </c:pt>
                <c:pt idx="67" formatCode="m/dd/yyyy">
                  <c:v>39541</c:v>
                </c:pt>
                <c:pt idx="68" formatCode="m/dd/yyyy">
                  <c:v>39542</c:v>
                </c:pt>
                <c:pt idx="69" formatCode="m/dd/yyyy">
                  <c:v>39545</c:v>
                </c:pt>
                <c:pt idx="70" formatCode="m/dd/yyyy">
                  <c:v>39546</c:v>
                </c:pt>
                <c:pt idx="71" formatCode="m/dd/yyyy">
                  <c:v>39547</c:v>
                </c:pt>
                <c:pt idx="72" formatCode="m/dd/yyyy">
                  <c:v>39548</c:v>
                </c:pt>
                <c:pt idx="73" formatCode="m/dd/yyyy">
                  <c:v>39549</c:v>
                </c:pt>
                <c:pt idx="74" formatCode="m/dd/yyyy">
                  <c:v>39552</c:v>
                </c:pt>
                <c:pt idx="75" formatCode="m/dd/yyyy">
                  <c:v>39553</c:v>
                </c:pt>
                <c:pt idx="76" formatCode="m/dd/yyyy">
                  <c:v>39554</c:v>
                </c:pt>
                <c:pt idx="77" formatCode="m/dd/yyyy">
                  <c:v>39555</c:v>
                </c:pt>
                <c:pt idx="78" formatCode="m/dd/yyyy">
                  <c:v>39556</c:v>
                </c:pt>
                <c:pt idx="79" formatCode="m/dd/yyyy">
                  <c:v>39559</c:v>
                </c:pt>
                <c:pt idx="80" formatCode="m/dd/yyyy">
                  <c:v>39560</c:v>
                </c:pt>
                <c:pt idx="81" formatCode="m/dd/yyyy">
                  <c:v>39561</c:v>
                </c:pt>
                <c:pt idx="82" formatCode="m/dd/yyyy">
                  <c:v>39562</c:v>
                </c:pt>
                <c:pt idx="83" formatCode="m/dd/yyyy">
                  <c:v>39563</c:v>
                </c:pt>
                <c:pt idx="84" formatCode="m/dd/yyyy">
                  <c:v>39566</c:v>
                </c:pt>
                <c:pt idx="85" formatCode="m/dd/yyyy">
                  <c:v>39567</c:v>
                </c:pt>
                <c:pt idx="86" formatCode="m/dd/yyyy">
                  <c:v>39568</c:v>
                </c:pt>
                <c:pt idx="87" formatCode="m/dd/yyyy">
                  <c:v>39569</c:v>
                </c:pt>
                <c:pt idx="88" formatCode="m/dd/yyyy">
                  <c:v>39570</c:v>
                </c:pt>
                <c:pt idx="89" formatCode="m/dd/yyyy">
                  <c:v>39573</c:v>
                </c:pt>
                <c:pt idx="90" formatCode="m/dd/yyyy">
                  <c:v>39574</c:v>
                </c:pt>
                <c:pt idx="91" formatCode="m/dd/yyyy">
                  <c:v>39575</c:v>
                </c:pt>
                <c:pt idx="92" formatCode="m/dd/yyyy">
                  <c:v>39576</c:v>
                </c:pt>
                <c:pt idx="93" formatCode="m/dd/yyyy">
                  <c:v>39577</c:v>
                </c:pt>
                <c:pt idx="94" formatCode="m/dd/yyyy">
                  <c:v>39580</c:v>
                </c:pt>
                <c:pt idx="95" formatCode="m/dd/yyyy">
                  <c:v>39581</c:v>
                </c:pt>
                <c:pt idx="96" formatCode="m/dd/yyyy">
                  <c:v>39582</c:v>
                </c:pt>
                <c:pt idx="97" formatCode="m/dd/yyyy">
                  <c:v>39583</c:v>
                </c:pt>
                <c:pt idx="98" formatCode="m/dd/yyyy">
                  <c:v>39584</c:v>
                </c:pt>
                <c:pt idx="99" formatCode="m/dd/yyyy">
                  <c:v>39587</c:v>
                </c:pt>
                <c:pt idx="100" formatCode="m/dd/yyyy">
                  <c:v>39588</c:v>
                </c:pt>
                <c:pt idx="101" formatCode="m/dd/yyyy">
                  <c:v>39589</c:v>
                </c:pt>
                <c:pt idx="102" formatCode="m/dd/yyyy">
                  <c:v>39590</c:v>
                </c:pt>
                <c:pt idx="103" formatCode="m/dd/yyyy">
                  <c:v>39591</c:v>
                </c:pt>
                <c:pt idx="104" formatCode="m/dd/yyyy">
                  <c:v>39594</c:v>
                </c:pt>
                <c:pt idx="105" formatCode="m/dd/yyyy">
                  <c:v>39595</c:v>
                </c:pt>
                <c:pt idx="106" formatCode="m/dd/yyyy">
                  <c:v>39596</c:v>
                </c:pt>
                <c:pt idx="107" formatCode="m/dd/yyyy">
                  <c:v>39597</c:v>
                </c:pt>
                <c:pt idx="108" formatCode="m/dd/yyyy">
                  <c:v>39598</c:v>
                </c:pt>
                <c:pt idx="109" formatCode="m/dd/yyyy">
                  <c:v>39601</c:v>
                </c:pt>
                <c:pt idx="110" formatCode="m/dd/yyyy">
                  <c:v>39602</c:v>
                </c:pt>
                <c:pt idx="111" formatCode="m/dd/yyyy">
                  <c:v>39603</c:v>
                </c:pt>
                <c:pt idx="112" formatCode="m/dd/yyyy">
                  <c:v>39604</c:v>
                </c:pt>
                <c:pt idx="113" formatCode="m/dd/yyyy">
                  <c:v>39605</c:v>
                </c:pt>
                <c:pt idx="114" formatCode="m/dd/yyyy">
                  <c:v>39608</c:v>
                </c:pt>
                <c:pt idx="115" formatCode="m/dd/yyyy">
                  <c:v>39609</c:v>
                </c:pt>
                <c:pt idx="116" formatCode="m/dd/yyyy">
                  <c:v>39610</c:v>
                </c:pt>
                <c:pt idx="117" formatCode="m/dd/yyyy">
                  <c:v>39611</c:v>
                </c:pt>
                <c:pt idx="118" formatCode="m/dd/yyyy">
                  <c:v>39612</c:v>
                </c:pt>
                <c:pt idx="119" formatCode="m/dd/yyyy">
                  <c:v>39615</c:v>
                </c:pt>
                <c:pt idx="120" formatCode="m/dd/yyyy">
                  <c:v>39616</c:v>
                </c:pt>
                <c:pt idx="121" formatCode="m/dd/yyyy">
                  <c:v>39617</c:v>
                </c:pt>
                <c:pt idx="122" formatCode="m/dd/yyyy">
                  <c:v>39618</c:v>
                </c:pt>
                <c:pt idx="123" formatCode="m/dd/yyyy">
                  <c:v>39619</c:v>
                </c:pt>
                <c:pt idx="124" formatCode="m/dd/yyyy">
                  <c:v>39622</c:v>
                </c:pt>
                <c:pt idx="125" formatCode="m/dd/yyyy">
                  <c:v>39623</c:v>
                </c:pt>
                <c:pt idx="126" formatCode="m/dd/yyyy">
                  <c:v>39624</c:v>
                </c:pt>
                <c:pt idx="127" formatCode="m/dd/yyyy">
                  <c:v>39625</c:v>
                </c:pt>
                <c:pt idx="128" formatCode="m/dd/yyyy">
                  <c:v>39626</c:v>
                </c:pt>
                <c:pt idx="129" formatCode="m/dd/yyyy">
                  <c:v>39629</c:v>
                </c:pt>
                <c:pt idx="130" formatCode="m/dd/yyyy">
                  <c:v>39630</c:v>
                </c:pt>
                <c:pt idx="131" formatCode="m/dd/yyyy">
                  <c:v>39631</c:v>
                </c:pt>
                <c:pt idx="132" formatCode="m/dd/yyyy">
                  <c:v>39632</c:v>
                </c:pt>
                <c:pt idx="133" formatCode="m/dd/yyyy">
                  <c:v>39633</c:v>
                </c:pt>
                <c:pt idx="134" formatCode="m/dd/yyyy">
                  <c:v>39636</c:v>
                </c:pt>
                <c:pt idx="135" formatCode="m/dd/yyyy">
                  <c:v>39637</c:v>
                </c:pt>
                <c:pt idx="136" formatCode="m/dd/yyyy">
                  <c:v>39638</c:v>
                </c:pt>
                <c:pt idx="137" formatCode="m/dd/yyyy">
                  <c:v>39639</c:v>
                </c:pt>
                <c:pt idx="138" formatCode="m/dd/yyyy">
                  <c:v>39640</c:v>
                </c:pt>
                <c:pt idx="139" formatCode="m/dd/yyyy">
                  <c:v>39643</c:v>
                </c:pt>
                <c:pt idx="140" formatCode="m/dd/yyyy">
                  <c:v>39644</c:v>
                </c:pt>
                <c:pt idx="141" formatCode="m/dd/yyyy">
                  <c:v>39645</c:v>
                </c:pt>
                <c:pt idx="142" formatCode="m/dd/yyyy">
                  <c:v>39646</c:v>
                </c:pt>
                <c:pt idx="143" formatCode="m/dd/yyyy">
                  <c:v>39647</c:v>
                </c:pt>
                <c:pt idx="144" formatCode="m/dd/yyyy">
                  <c:v>39650</c:v>
                </c:pt>
                <c:pt idx="145" formatCode="m/dd/yyyy">
                  <c:v>39651</c:v>
                </c:pt>
                <c:pt idx="146" formatCode="m/dd/yyyy">
                  <c:v>39652</c:v>
                </c:pt>
                <c:pt idx="147" formatCode="m/dd/yyyy">
                  <c:v>39653</c:v>
                </c:pt>
                <c:pt idx="148" formatCode="m/dd/yyyy">
                  <c:v>39654</c:v>
                </c:pt>
                <c:pt idx="149" formatCode="m/dd/yyyy">
                  <c:v>39657</c:v>
                </c:pt>
                <c:pt idx="150" formatCode="m/dd/yyyy">
                  <c:v>39658</c:v>
                </c:pt>
                <c:pt idx="151" formatCode="m/dd/yyyy">
                  <c:v>39659</c:v>
                </c:pt>
                <c:pt idx="152" formatCode="m/dd/yyyy">
                  <c:v>39660</c:v>
                </c:pt>
                <c:pt idx="153" formatCode="m/dd/yyyy">
                  <c:v>39661</c:v>
                </c:pt>
                <c:pt idx="154" formatCode="m/dd/yyyy">
                  <c:v>39664</c:v>
                </c:pt>
                <c:pt idx="155" formatCode="m/dd/yyyy">
                  <c:v>39665</c:v>
                </c:pt>
                <c:pt idx="156" formatCode="m/dd/yyyy">
                  <c:v>39666</c:v>
                </c:pt>
                <c:pt idx="157" formatCode="m/dd/yyyy">
                  <c:v>39667</c:v>
                </c:pt>
                <c:pt idx="158" formatCode="m/dd/yyyy">
                  <c:v>39668</c:v>
                </c:pt>
                <c:pt idx="159" formatCode="m/dd/yyyy">
                  <c:v>39671</c:v>
                </c:pt>
                <c:pt idx="160" formatCode="m/dd/yyyy">
                  <c:v>39672</c:v>
                </c:pt>
                <c:pt idx="161" formatCode="m/dd/yyyy">
                  <c:v>39673</c:v>
                </c:pt>
                <c:pt idx="162" formatCode="m/dd/yyyy">
                  <c:v>39674</c:v>
                </c:pt>
                <c:pt idx="163" formatCode="m/dd/yyyy">
                  <c:v>39675</c:v>
                </c:pt>
                <c:pt idx="164" formatCode="m/dd/yyyy">
                  <c:v>39678</c:v>
                </c:pt>
                <c:pt idx="165" formatCode="m/dd/yyyy">
                  <c:v>39679</c:v>
                </c:pt>
                <c:pt idx="166" formatCode="m/dd/yyyy">
                  <c:v>39680</c:v>
                </c:pt>
                <c:pt idx="167" formatCode="m/dd/yyyy">
                  <c:v>39681</c:v>
                </c:pt>
                <c:pt idx="168" formatCode="m/dd/yyyy">
                  <c:v>39682</c:v>
                </c:pt>
                <c:pt idx="169" formatCode="m/dd/yyyy">
                  <c:v>39685</c:v>
                </c:pt>
                <c:pt idx="170" formatCode="m/dd/yyyy">
                  <c:v>39686</c:v>
                </c:pt>
                <c:pt idx="171" formatCode="m/dd/yyyy">
                  <c:v>39687</c:v>
                </c:pt>
                <c:pt idx="172" formatCode="m/dd/yyyy">
                  <c:v>39688</c:v>
                </c:pt>
                <c:pt idx="173" formatCode="m/dd/yyyy">
                  <c:v>39689</c:v>
                </c:pt>
                <c:pt idx="174" formatCode="m/dd/yyyy">
                  <c:v>39692</c:v>
                </c:pt>
                <c:pt idx="175" formatCode="m/dd/yyyy">
                  <c:v>39693</c:v>
                </c:pt>
                <c:pt idx="176" formatCode="m/dd/yyyy">
                  <c:v>39694</c:v>
                </c:pt>
                <c:pt idx="177" formatCode="m/dd/yyyy">
                  <c:v>39695</c:v>
                </c:pt>
                <c:pt idx="178" formatCode="m/dd/yyyy">
                  <c:v>39696</c:v>
                </c:pt>
                <c:pt idx="179" formatCode="m/dd/yyyy">
                  <c:v>39699</c:v>
                </c:pt>
                <c:pt idx="180" formatCode="m/dd/yyyy">
                  <c:v>39700</c:v>
                </c:pt>
                <c:pt idx="181" formatCode="m/dd/yyyy">
                  <c:v>39701</c:v>
                </c:pt>
                <c:pt idx="182" formatCode="m/dd/yyyy">
                  <c:v>39702</c:v>
                </c:pt>
                <c:pt idx="183" formatCode="m/dd/yyyy">
                  <c:v>39703</c:v>
                </c:pt>
                <c:pt idx="184" formatCode="m/dd/yyyy">
                  <c:v>39706</c:v>
                </c:pt>
                <c:pt idx="185" formatCode="m/dd/yyyy">
                  <c:v>39707</c:v>
                </c:pt>
                <c:pt idx="186" formatCode="m/dd/yyyy">
                  <c:v>39708</c:v>
                </c:pt>
                <c:pt idx="187" formatCode="m/dd/yyyy">
                  <c:v>39709</c:v>
                </c:pt>
                <c:pt idx="188" formatCode="m/dd/yyyy">
                  <c:v>39710</c:v>
                </c:pt>
                <c:pt idx="189" formatCode="m/dd/yyyy">
                  <c:v>39713</c:v>
                </c:pt>
                <c:pt idx="190" formatCode="m/dd/yyyy">
                  <c:v>39714</c:v>
                </c:pt>
                <c:pt idx="191" formatCode="m/dd/yyyy">
                  <c:v>39715</c:v>
                </c:pt>
                <c:pt idx="192" formatCode="m/dd/yyyy">
                  <c:v>39716</c:v>
                </c:pt>
                <c:pt idx="193" formatCode="m/dd/yyyy">
                  <c:v>39717</c:v>
                </c:pt>
                <c:pt idx="194" formatCode="m/dd/yyyy">
                  <c:v>39720</c:v>
                </c:pt>
                <c:pt idx="195" formatCode="m/dd/yyyy">
                  <c:v>39721</c:v>
                </c:pt>
                <c:pt idx="196" formatCode="m/dd/yyyy">
                  <c:v>39722</c:v>
                </c:pt>
                <c:pt idx="197" formatCode="m/dd/yyyy">
                  <c:v>39723</c:v>
                </c:pt>
                <c:pt idx="198" formatCode="m/dd/yyyy">
                  <c:v>39724</c:v>
                </c:pt>
                <c:pt idx="199" formatCode="m/dd/yyyy">
                  <c:v>39727</c:v>
                </c:pt>
                <c:pt idx="200" formatCode="m/dd/yyyy">
                  <c:v>39728</c:v>
                </c:pt>
                <c:pt idx="201" formatCode="m/dd/yyyy">
                  <c:v>39729</c:v>
                </c:pt>
                <c:pt idx="202" formatCode="m/dd/yyyy">
                  <c:v>39730</c:v>
                </c:pt>
                <c:pt idx="203" formatCode="m/dd/yyyy">
                  <c:v>39731</c:v>
                </c:pt>
                <c:pt idx="204" formatCode="m/dd/yyyy">
                  <c:v>39734</c:v>
                </c:pt>
                <c:pt idx="205" formatCode="m/dd/yyyy">
                  <c:v>39735</c:v>
                </c:pt>
                <c:pt idx="206" formatCode="m/dd/yyyy">
                  <c:v>39736</c:v>
                </c:pt>
                <c:pt idx="207" formatCode="m/dd/yyyy">
                  <c:v>39737</c:v>
                </c:pt>
                <c:pt idx="208" formatCode="m/dd/yyyy">
                  <c:v>39738</c:v>
                </c:pt>
                <c:pt idx="209" formatCode="m/dd/yyyy">
                  <c:v>39741</c:v>
                </c:pt>
                <c:pt idx="210" formatCode="m/dd/yyyy">
                  <c:v>39742</c:v>
                </c:pt>
                <c:pt idx="211" formatCode="m/dd/yyyy">
                  <c:v>39743</c:v>
                </c:pt>
                <c:pt idx="212" formatCode="m/dd/yyyy">
                  <c:v>39744</c:v>
                </c:pt>
                <c:pt idx="213" formatCode="m/dd/yyyy">
                  <c:v>39745</c:v>
                </c:pt>
                <c:pt idx="214" formatCode="m/dd/yyyy">
                  <c:v>39748</c:v>
                </c:pt>
                <c:pt idx="215" formatCode="m/dd/yyyy">
                  <c:v>39749</c:v>
                </c:pt>
                <c:pt idx="216" formatCode="m/dd/yyyy">
                  <c:v>39750</c:v>
                </c:pt>
                <c:pt idx="217" formatCode="m/dd/yyyy">
                  <c:v>39751</c:v>
                </c:pt>
                <c:pt idx="218" formatCode="m/dd/yyyy">
                  <c:v>39752</c:v>
                </c:pt>
                <c:pt idx="219" formatCode="m/dd/yyyy">
                  <c:v>39755</c:v>
                </c:pt>
                <c:pt idx="220" formatCode="m/dd/yyyy">
                  <c:v>39756</c:v>
                </c:pt>
                <c:pt idx="221" formatCode="m/dd/yyyy">
                  <c:v>39757</c:v>
                </c:pt>
                <c:pt idx="222" formatCode="m/dd/yyyy">
                  <c:v>39758</c:v>
                </c:pt>
                <c:pt idx="223" formatCode="m/dd/yyyy">
                  <c:v>39759</c:v>
                </c:pt>
                <c:pt idx="224" formatCode="m/dd/yyyy">
                  <c:v>39762</c:v>
                </c:pt>
                <c:pt idx="225" formatCode="m/dd/yyyy">
                  <c:v>39763</c:v>
                </c:pt>
                <c:pt idx="226" formatCode="m/dd/yyyy">
                  <c:v>39764</c:v>
                </c:pt>
                <c:pt idx="227" formatCode="m/dd/yyyy">
                  <c:v>39765</c:v>
                </c:pt>
                <c:pt idx="228" formatCode="m/dd/yyyy">
                  <c:v>39766</c:v>
                </c:pt>
                <c:pt idx="229" formatCode="m/dd/yyyy">
                  <c:v>39769</c:v>
                </c:pt>
                <c:pt idx="230" formatCode="m/dd/yyyy">
                  <c:v>39770</c:v>
                </c:pt>
                <c:pt idx="231" formatCode="m/dd/yyyy">
                  <c:v>39771</c:v>
                </c:pt>
                <c:pt idx="232" formatCode="m/dd/yyyy">
                  <c:v>39772</c:v>
                </c:pt>
                <c:pt idx="233" formatCode="m/dd/yyyy">
                  <c:v>39773</c:v>
                </c:pt>
                <c:pt idx="234" formatCode="m/dd/yyyy">
                  <c:v>39776</c:v>
                </c:pt>
                <c:pt idx="235" formatCode="m/dd/yyyy">
                  <c:v>39777</c:v>
                </c:pt>
                <c:pt idx="236" formatCode="m/dd/yyyy">
                  <c:v>39778</c:v>
                </c:pt>
                <c:pt idx="237" formatCode="m/dd/yyyy">
                  <c:v>39779</c:v>
                </c:pt>
                <c:pt idx="238" formatCode="m/dd/yyyy">
                  <c:v>39780</c:v>
                </c:pt>
                <c:pt idx="239" formatCode="m/dd/yyyy">
                  <c:v>39783</c:v>
                </c:pt>
                <c:pt idx="240" formatCode="m/dd/yyyy">
                  <c:v>39784</c:v>
                </c:pt>
                <c:pt idx="241" formatCode="m/dd/yyyy">
                  <c:v>39785</c:v>
                </c:pt>
                <c:pt idx="242" formatCode="m/dd/yyyy">
                  <c:v>39786</c:v>
                </c:pt>
                <c:pt idx="243" formatCode="m/dd/yyyy">
                  <c:v>39787</c:v>
                </c:pt>
                <c:pt idx="244" formatCode="m/dd/yyyy">
                  <c:v>39790</c:v>
                </c:pt>
                <c:pt idx="245" formatCode="m/dd/yyyy">
                  <c:v>39791</c:v>
                </c:pt>
                <c:pt idx="246" formatCode="m/dd/yyyy">
                  <c:v>39792</c:v>
                </c:pt>
                <c:pt idx="247" formatCode="m/dd/yyyy">
                  <c:v>39793</c:v>
                </c:pt>
                <c:pt idx="248" formatCode="m/dd/yyyy">
                  <c:v>39794</c:v>
                </c:pt>
                <c:pt idx="249" formatCode="m/dd/yyyy">
                  <c:v>39797</c:v>
                </c:pt>
                <c:pt idx="250" formatCode="m/dd/yyyy">
                  <c:v>39798</c:v>
                </c:pt>
                <c:pt idx="251" formatCode="m/dd/yyyy">
                  <c:v>39799</c:v>
                </c:pt>
                <c:pt idx="252" formatCode="m/dd/yyyy">
                  <c:v>39800</c:v>
                </c:pt>
                <c:pt idx="253" formatCode="m/dd/yyyy">
                  <c:v>39801</c:v>
                </c:pt>
                <c:pt idx="254" formatCode="m/dd/yyyy">
                  <c:v>39804</c:v>
                </c:pt>
                <c:pt idx="255" formatCode="m/dd/yyyy">
                  <c:v>39805</c:v>
                </c:pt>
                <c:pt idx="256" formatCode="m/dd/yyyy">
                  <c:v>39806</c:v>
                </c:pt>
                <c:pt idx="257" formatCode="m/dd/yyyy">
                  <c:v>39807</c:v>
                </c:pt>
                <c:pt idx="258" formatCode="m/dd/yyyy">
                  <c:v>39808</c:v>
                </c:pt>
                <c:pt idx="259" formatCode="m/dd/yyyy">
                  <c:v>39811</c:v>
                </c:pt>
                <c:pt idx="260" formatCode="m/dd/yyyy">
                  <c:v>39812</c:v>
                </c:pt>
                <c:pt idx="261" formatCode="m/dd/yyyy">
                  <c:v>39813</c:v>
                </c:pt>
                <c:pt idx="262" formatCode="m/dd/yyyy">
                  <c:v>39814</c:v>
                </c:pt>
                <c:pt idx="263" formatCode="m/dd/yyyy">
                  <c:v>39815</c:v>
                </c:pt>
                <c:pt idx="264" formatCode="m/dd/yyyy">
                  <c:v>39818</c:v>
                </c:pt>
                <c:pt idx="265" formatCode="m/dd/yyyy">
                  <c:v>39819</c:v>
                </c:pt>
                <c:pt idx="266" formatCode="m/dd/yyyy">
                  <c:v>39820</c:v>
                </c:pt>
                <c:pt idx="267" formatCode="m/dd/yyyy">
                  <c:v>39821</c:v>
                </c:pt>
                <c:pt idx="268" formatCode="m/dd/yyyy">
                  <c:v>39822</c:v>
                </c:pt>
                <c:pt idx="269" formatCode="m/dd/yyyy">
                  <c:v>39825</c:v>
                </c:pt>
                <c:pt idx="270" formatCode="m/dd/yyyy">
                  <c:v>39826</c:v>
                </c:pt>
                <c:pt idx="271" formatCode="m/dd/yyyy">
                  <c:v>39827</c:v>
                </c:pt>
                <c:pt idx="272" formatCode="m/dd/yyyy">
                  <c:v>39828</c:v>
                </c:pt>
                <c:pt idx="273" formatCode="m/dd/yyyy">
                  <c:v>39829</c:v>
                </c:pt>
                <c:pt idx="274" formatCode="m/dd/yyyy">
                  <c:v>39832</c:v>
                </c:pt>
                <c:pt idx="275" formatCode="m/dd/yyyy">
                  <c:v>39833</c:v>
                </c:pt>
                <c:pt idx="276" formatCode="m/dd/yyyy">
                  <c:v>39834</c:v>
                </c:pt>
                <c:pt idx="277" formatCode="m/dd/yyyy">
                  <c:v>39835</c:v>
                </c:pt>
                <c:pt idx="278" formatCode="m/dd/yyyy">
                  <c:v>39836</c:v>
                </c:pt>
                <c:pt idx="279" formatCode="m/dd/yyyy">
                  <c:v>39839</c:v>
                </c:pt>
                <c:pt idx="280" formatCode="m/dd/yyyy">
                  <c:v>39840</c:v>
                </c:pt>
                <c:pt idx="281" formatCode="m/dd/yyyy">
                  <c:v>39841</c:v>
                </c:pt>
                <c:pt idx="282" formatCode="m/dd/yyyy">
                  <c:v>39842</c:v>
                </c:pt>
                <c:pt idx="283" formatCode="m/dd/yyyy">
                  <c:v>39843</c:v>
                </c:pt>
                <c:pt idx="284" formatCode="m/dd/yyyy">
                  <c:v>39846</c:v>
                </c:pt>
                <c:pt idx="285" formatCode="m/dd/yyyy">
                  <c:v>39847</c:v>
                </c:pt>
                <c:pt idx="286" formatCode="m/dd/yyyy">
                  <c:v>39848</c:v>
                </c:pt>
                <c:pt idx="287" formatCode="m/dd/yyyy">
                  <c:v>39849</c:v>
                </c:pt>
                <c:pt idx="288" formatCode="m/dd/yyyy">
                  <c:v>39850</c:v>
                </c:pt>
                <c:pt idx="289" formatCode="m/dd/yyyy">
                  <c:v>39853</c:v>
                </c:pt>
                <c:pt idx="290" formatCode="m/dd/yyyy">
                  <c:v>39854</c:v>
                </c:pt>
                <c:pt idx="291" formatCode="m/dd/yyyy">
                  <c:v>39855</c:v>
                </c:pt>
                <c:pt idx="292" formatCode="m/dd/yyyy">
                  <c:v>39856</c:v>
                </c:pt>
                <c:pt idx="293" formatCode="m/dd/yyyy">
                  <c:v>39857</c:v>
                </c:pt>
                <c:pt idx="294" formatCode="m/dd/yyyy">
                  <c:v>39860</c:v>
                </c:pt>
                <c:pt idx="295" formatCode="m/dd/yyyy">
                  <c:v>39861</c:v>
                </c:pt>
                <c:pt idx="296" formatCode="m/dd/yyyy">
                  <c:v>39862</c:v>
                </c:pt>
                <c:pt idx="297" formatCode="m/dd/yyyy">
                  <c:v>39863</c:v>
                </c:pt>
                <c:pt idx="298" formatCode="m/dd/yyyy">
                  <c:v>39864</c:v>
                </c:pt>
                <c:pt idx="299" formatCode="m/dd/yyyy">
                  <c:v>39867</c:v>
                </c:pt>
                <c:pt idx="300" formatCode="m/dd/yyyy">
                  <c:v>39868</c:v>
                </c:pt>
                <c:pt idx="301" formatCode="m/dd/yyyy">
                  <c:v>39869</c:v>
                </c:pt>
                <c:pt idx="302" formatCode="m/dd/yyyy">
                  <c:v>39870</c:v>
                </c:pt>
                <c:pt idx="303" formatCode="m/dd/yyyy">
                  <c:v>39871</c:v>
                </c:pt>
                <c:pt idx="304" formatCode="m/dd/yyyy">
                  <c:v>39874</c:v>
                </c:pt>
                <c:pt idx="305" formatCode="m/dd/yyyy">
                  <c:v>39875</c:v>
                </c:pt>
                <c:pt idx="306" formatCode="m/dd/yyyy">
                  <c:v>39876</c:v>
                </c:pt>
                <c:pt idx="307" formatCode="m/dd/yyyy">
                  <c:v>39877</c:v>
                </c:pt>
                <c:pt idx="308" formatCode="m/dd/yyyy">
                  <c:v>39878</c:v>
                </c:pt>
                <c:pt idx="309" formatCode="m/dd/yyyy">
                  <c:v>39881</c:v>
                </c:pt>
                <c:pt idx="310" formatCode="m/dd/yyyy">
                  <c:v>39882</c:v>
                </c:pt>
                <c:pt idx="311" formatCode="m/dd/yyyy">
                  <c:v>39883</c:v>
                </c:pt>
                <c:pt idx="312" formatCode="m/dd/yyyy">
                  <c:v>39884</c:v>
                </c:pt>
                <c:pt idx="313" formatCode="m/dd/yyyy">
                  <c:v>39885</c:v>
                </c:pt>
                <c:pt idx="314" formatCode="m/dd/yyyy">
                  <c:v>39888</c:v>
                </c:pt>
                <c:pt idx="315" formatCode="m/dd/yyyy">
                  <c:v>39889</c:v>
                </c:pt>
                <c:pt idx="316" formatCode="m/dd/yyyy">
                  <c:v>39890</c:v>
                </c:pt>
                <c:pt idx="317" formatCode="m/dd/yyyy">
                  <c:v>39891</c:v>
                </c:pt>
                <c:pt idx="318" formatCode="m/dd/yyyy">
                  <c:v>39892</c:v>
                </c:pt>
                <c:pt idx="319" formatCode="m/dd/yyyy">
                  <c:v>39895</c:v>
                </c:pt>
                <c:pt idx="320" formatCode="m/dd/yyyy">
                  <c:v>39896</c:v>
                </c:pt>
                <c:pt idx="321" formatCode="m/dd/yyyy">
                  <c:v>39897</c:v>
                </c:pt>
                <c:pt idx="322" formatCode="m/dd/yyyy">
                  <c:v>39898</c:v>
                </c:pt>
                <c:pt idx="323" formatCode="m/dd/yyyy">
                  <c:v>39899</c:v>
                </c:pt>
                <c:pt idx="324" formatCode="m/dd/yyyy">
                  <c:v>39902</c:v>
                </c:pt>
                <c:pt idx="325" formatCode="m/dd/yyyy">
                  <c:v>39903</c:v>
                </c:pt>
                <c:pt idx="326" formatCode="m/dd/yyyy">
                  <c:v>39904</c:v>
                </c:pt>
                <c:pt idx="327" formatCode="m/dd/yyyy">
                  <c:v>39905</c:v>
                </c:pt>
                <c:pt idx="328" formatCode="m/dd/yyyy">
                  <c:v>39906</c:v>
                </c:pt>
                <c:pt idx="329" formatCode="m/dd/yyyy">
                  <c:v>39909</c:v>
                </c:pt>
                <c:pt idx="330" formatCode="m/dd/yyyy">
                  <c:v>39910</c:v>
                </c:pt>
                <c:pt idx="331" formatCode="m/dd/yyyy">
                  <c:v>39911</c:v>
                </c:pt>
                <c:pt idx="332" formatCode="m/dd/yyyy">
                  <c:v>39912</c:v>
                </c:pt>
                <c:pt idx="333" formatCode="m/dd/yyyy">
                  <c:v>39913</c:v>
                </c:pt>
                <c:pt idx="334" formatCode="m/dd/yyyy">
                  <c:v>39916</c:v>
                </c:pt>
                <c:pt idx="335" formatCode="m/dd/yyyy">
                  <c:v>39917</c:v>
                </c:pt>
                <c:pt idx="336" formatCode="m/dd/yyyy">
                  <c:v>39918</c:v>
                </c:pt>
                <c:pt idx="337" formatCode="m/dd/yyyy">
                  <c:v>39919</c:v>
                </c:pt>
                <c:pt idx="338" formatCode="m/dd/yyyy">
                  <c:v>39920</c:v>
                </c:pt>
                <c:pt idx="339" formatCode="m/dd/yyyy">
                  <c:v>39923</c:v>
                </c:pt>
                <c:pt idx="340" formatCode="m/dd/yyyy">
                  <c:v>39924</c:v>
                </c:pt>
                <c:pt idx="341" formatCode="m/dd/yyyy">
                  <c:v>39925</c:v>
                </c:pt>
                <c:pt idx="342" formatCode="m/dd/yyyy">
                  <c:v>39926</c:v>
                </c:pt>
                <c:pt idx="343" formatCode="m/dd/yyyy">
                  <c:v>39927</c:v>
                </c:pt>
                <c:pt idx="344" formatCode="m/dd/yyyy">
                  <c:v>39930</c:v>
                </c:pt>
                <c:pt idx="345" formatCode="m/dd/yyyy">
                  <c:v>39931</c:v>
                </c:pt>
                <c:pt idx="346" formatCode="m/dd/yyyy">
                  <c:v>39932</c:v>
                </c:pt>
                <c:pt idx="347" formatCode="m/dd/yyyy">
                  <c:v>39933</c:v>
                </c:pt>
                <c:pt idx="348" formatCode="m/dd/yyyy">
                  <c:v>39934</c:v>
                </c:pt>
                <c:pt idx="349" formatCode="m/dd/yyyy">
                  <c:v>39937</c:v>
                </c:pt>
                <c:pt idx="350" formatCode="m/dd/yyyy">
                  <c:v>39938</c:v>
                </c:pt>
                <c:pt idx="351" formatCode="m/dd/yyyy">
                  <c:v>39939</c:v>
                </c:pt>
                <c:pt idx="352" formatCode="m/dd/yyyy">
                  <c:v>39940</c:v>
                </c:pt>
                <c:pt idx="353" formatCode="m/dd/yyyy">
                  <c:v>39941</c:v>
                </c:pt>
                <c:pt idx="354" formatCode="m/dd/yyyy">
                  <c:v>39944</c:v>
                </c:pt>
                <c:pt idx="355" formatCode="m/dd/yyyy">
                  <c:v>39945</c:v>
                </c:pt>
                <c:pt idx="356" formatCode="m/dd/yyyy">
                  <c:v>39946</c:v>
                </c:pt>
                <c:pt idx="357" formatCode="m/dd/yyyy">
                  <c:v>39947</c:v>
                </c:pt>
                <c:pt idx="358" formatCode="m/dd/yyyy">
                  <c:v>39948</c:v>
                </c:pt>
                <c:pt idx="359" formatCode="m/dd/yyyy">
                  <c:v>39951</c:v>
                </c:pt>
                <c:pt idx="360" formatCode="m/dd/yyyy">
                  <c:v>39952</c:v>
                </c:pt>
                <c:pt idx="361" formatCode="m/dd/yyyy">
                  <c:v>39953</c:v>
                </c:pt>
                <c:pt idx="362" formatCode="m/dd/yyyy">
                  <c:v>39954</c:v>
                </c:pt>
                <c:pt idx="363" formatCode="m/dd/yyyy">
                  <c:v>39955</c:v>
                </c:pt>
                <c:pt idx="364" formatCode="m/dd/yyyy">
                  <c:v>39958</c:v>
                </c:pt>
                <c:pt idx="365" formatCode="m/dd/yyyy">
                  <c:v>39959</c:v>
                </c:pt>
                <c:pt idx="366" formatCode="m/dd/yyyy">
                  <c:v>39960</c:v>
                </c:pt>
                <c:pt idx="367" formatCode="m/dd/yyyy">
                  <c:v>39961</c:v>
                </c:pt>
                <c:pt idx="368" formatCode="m/dd/yyyy">
                  <c:v>39962</c:v>
                </c:pt>
                <c:pt idx="369" formatCode="m/dd/yyyy">
                  <c:v>39965</c:v>
                </c:pt>
                <c:pt idx="370" formatCode="m/dd/yyyy">
                  <c:v>39966</c:v>
                </c:pt>
                <c:pt idx="371" formatCode="m/dd/yyyy">
                  <c:v>39967</c:v>
                </c:pt>
                <c:pt idx="372" formatCode="m/dd/yyyy">
                  <c:v>39968</c:v>
                </c:pt>
                <c:pt idx="373" formatCode="m/dd/yyyy">
                  <c:v>39969</c:v>
                </c:pt>
                <c:pt idx="374" formatCode="m/dd/yyyy">
                  <c:v>39972</c:v>
                </c:pt>
                <c:pt idx="375" formatCode="m/dd/yyyy">
                  <c:v>39973</c:v>
                </c:pt>
                <c:pt idx="376" formatCode="m/dd/yyyy">
                  <c:v>39974</c:v>
                </c:pt>
                <c:pt idx="377" formatCode="m/dd/yyyy">
                  <c:v>39975</c:v>
                </c:pt>
                <c:pt idx="378" formatCode="m/dd/yyyy">
                  <c:v>39976</c:v>
                </c:pt>
                <c:pt idx="379" formatCode="m/dd/yyyy">
                  <c:v>39979</c:v>
                </c:pt>
                <c:pt idx="380" formatCode="m/dd/yyyy">
                  <c:v>39980</c:v>
                </c:pt>
                <c:pt idx="381" formatCode="m/dd/yyyy">
                  <c:v>39981</c:v>
                </c:pt>
                <c:pt idx="382" formatCode="m/dd/yyyy">
                  <c:v>39982</c:v>
                </c:pt>
                <c:pt idx="383" formatCode="m/dd/yyyy">
                  <c:v>39983</c:v>
                </c:pt>
                <c:pt idx="384" formatCode="m/dd/yyyy">
                  <c:v>39986</c:v>
                </c:pt>
                <c:pt idx="385" formatCode="m/dd/yyyy">
                  <c:v>39987</c:v>
                </c:pt>
                <c:pt idx="386" formatCode="m/dd/yyyy">
                  <c:v>39988</c:v>
                </c:pt>
                <c:pt idx="387" formatCode="m/dd/yyyy">
                  <c:v>39989</c:v>
                </c:pt>
                <c:pt idx="388" formatCode="m/dd/yyyy">
                  <c:v>39990</c:v>
                </c:pt>
                <c:pt idx="389" formatCode="m/dd/yyyy">
                  <c:v>39993</c:v>
                </c:pt>
                <c:pt idx="390" formatCode="m/dd/yyyy">
                  <c:v>39994</c:v>
                </c:pt>
                <c:pt idx="391" formatCode="m/dd/yyyy">
                  <c:v>39995</c:v>
                </c:pt>
                <c:pt idx="392" formatCode="m/dd/yyyy">
                  <c:v>39996</c:v>
                </c:pt>
                <c:pt idx="393" formatCode="m/dd/yyyy">
                  <c:v>39997</c:v>
                </c:pt>
                <c:pt idx="394" formatCode="m/dd/yyyy">
                  <c:v>40000</c:v>
                </c:pt>
                <c:pt idx="395" formatCode="m/dd/yyyy">
                  <c:v>40001</c:v>
                </c:pt>
                <c:pt idx="396" formatCode="m/dd/yyyy">
                  <c:v>40002</c:v>
                </c:pt>
                <c:pt idx="397" formatCode="m/dd/yyyy">
                  <c:v>40003</c:v>
                </c:pt>
                <c:pt idx="398" formatCode="m/dd/yyyy">
                  <c:v>40004</c:v>
                </c:pt>
                <c:pt idx="399" formatCode="m/dd/yyyy">
                  <c:v>40007</c:v>
                </c:pt>
                <c:pt idx="400" formatCode="m/dd/yyyy">
                  <c:v>40008</c:v>
                </c:pt>
                <c:pt idx="401" formatCode="m/dd/yyyy">
                  <c:v>40009</c:v>
                </c:pt>
                <c:pt idx="402" formatCode="m/dd/yyyy">
                  <c:v>40010</c:v>
                </c:pt>
                <c:pt idx="403" formatCode="m/dd/yyyy">
                  <c:v>40011</c:v>
                </c:pt>
                <c:pt idx="404" formatCode="m/dd/yyyy">
                  <c:v>40014</c:v>
                </c:pt>
                <c:pt idx="405" formatCode="m/dd/yyyy">
                  <c:v>40015</c:v>
                </c:pt>
                <c:pt idx="406" formatCode="m/dd/yyyy">
                  <c:v>40016</c:v>
                </c:pt>
                <c:pt idx="407" formatCode="m/dd/yyyy">
                  <c:v>40017</c:v>
                </c:pt>
                <c:pt idx="408" formatCode="m/dd/yyyy">
                  <c:v>40018</c:v>
                </c:pt>
                <c:pt idx="409" formatCode="m/dd/yyyy">
                  <c:v>40021</c:v>
                </c:pt>
                <c:pt idx="410" formatCode="m/dd/yyyy">
                  <c:v>40022</c:v>
                </c:pt>
                <c:pt idx="411" formatCode="m/dd/yyyy">
                  <c:v>40023</c:v>
                </c:pt>
                <c:pt idx="412" formatCode="m/dd/yyyy">
                  <c:v>40024</c:v>
                </c:pt>
                <c:pt idx="413" formatCode="m/dd/yyyy">
                  <c:v>40025</c:v>
                </c:pt>
                <c:pt idx="414" formatCode="m/dd/yyyy">
                  <c:v>40028</c:v>
                </c:pt>
                <c:pt idx="415" formatCode="m/dd/yyyy">
                  <c:v>40029</c:v>
                </c:pt>
                <c:pt idx="416" formatCode="m/dd/yyyy">
                  <c:v>40030</c:v>
                </c:pt>
                <c:pt idx="417" formatCode="m/dd/yyyy">
                  <c:v>40031</c:v>
                </c:pt>
                <c:pt idx="418" formatCode="m/dd/yyyy">
                  <c:v>40032</c:v>
                </c:pt>
                <c:pt idx="419" formatCode="m/dd/yyyy">
                  <c:v>40035</c:v>
                </c:pt>
                <c:pt idx="420" formatCode="m/dd/yyyy">
                  <c:v>40036</c:v>
                </c:pt>
                <c:pt idx="421" formatCode="m/dd/yyyy">
                  <c:v>40037</c:v>
                </c:pt>
                <c:pt idx="422" formatCode="m/dd/yyyy">
                  <c:v>40038</c:v>
                </c:pt>
                <c:pt idx="423" formatCode="m/dd/yyyy">
                  <c:v>40039</c:v>
                </c:pt>
                <c:pt idx="424" formatCode="m/dd/yyyy">
                  <c:v>40042</c:v>
                </c:pt>
                <c:pt idx="425" formatCode="m/dd/yyyy">
                  <c:v>40043</c:v>
                </c:pt>
                <c:pt idx="426" formatCode="m/dd/yyyy">
                  <c:v>40044</c:v>
                </c:pt>
                <c:pt idx="427" formatCode="m/dd/yyyy">
                  <c:v>40045</c:v>
                </c:pt>
                <c:pt idx="428" formatCode="m/dd/yyyy">
                  <c:v>40046</c:v>
                </c:pt>
                <c:pt idx="429" formatCode="m/dd/yyyy">
                  <c:v>40049</c:v>
                </c:pt>
                <c:pt idx="430" formatCode="m/dd/yyyy">
                  <c:v>40050</c:v>
                </c:pt>
                <c:pt idx="431" formatCode="m/dd/yyyy">
                  <c:v>40051</c:v>
                </c:pt>
                <c:pt idx="432" formatCode="m/dd/yyyy">
                  <c:v>40052</c:v>
                </c:pt>
                <c:pt idx="433" formatCode="m/dd/yyyy">
                  <c:v>40053</c:v>
                </c:pt>
                <c:pt idx="434" formatCode="m/dd/yyyy">
                  <c:v>40056</c:v>
                </c:pt>
                <c:pt idx="435" formatCode="m/dd/yyyy">
                  <c:v>40057</c:v>
                </c:pt>
                <c:pt idx="436" formatCode="m/dd/yyyy">
                  <c:v>40058</c:v>
                </c:pt>
                <c:pt idx="437" formatCode="m/dd/yyyy">
                  <c:v>40059</c:v>
                </c:pt>
                <c:pt idx="438" formatCode="m/dd/yyyy">
                  <c:v>40060</c:v>
                </c:pt>
                <c:pt idx="439" formatCode="m/dd/yyyy">
                  <c:v>40063</c:v>
                </c:pt>
                <c:pt idx="440" formatCode="m/dd/yyyy">
                  <c:v>40064</c:v>
                </c:pt>
                <c:pt idx="441" formatCode="m/dd/yyyy">
                  <c:v>40065</c:v>
                </c:pt>
                <c:pt idx="442" formatCode="m/dd/yyyy">
                  <c:v>40066</c:v>
                </c:pt>
                <c:pt idx="443" formatCode="m/dd/yyyy">
                  <c:v>40067</c:v>
                </c:pt>
                <c:pt idx="444" formatCode="m/dd/yyyy">
                  <c:v>40070</c:v>
                </c:pt>
                <c:pt idx="445" formatCode="m/dd/yyyy">
                  <c:v>40071</c:v>
                </c:pt>
                <c:pt idx="446" formatCode="m/dd/yyyy">
                  <c:v>40072</c:v>
                </c:pt>
                <c:pt idx="447" formatCode="m/dd/yyyy">
                  <c:v>40073</c:v>
                </c:pt>
                <c:pt idx="448" formatCode="m/dd/yyyy">
                  <c:v>40074</c:v>
                </c:pt>
                <c:pt idx="449" formatCode="m/dd/yyyy">
                  <c:v>40077</c:v>
                </c:pt>
                <c:pt idx="450" formatCode="m/dd/yyyy">
                  <c:v>40078</c:v>
                </c:pt>
                <c:pt idx="451" formatCode="m/dd/yyyy">
                  <c:v>40079</c:v>
                </c:pt>
                <c:pt idx="452" formatCode="m/dd/yyyy">
                  <c:v>40080</c:v>
                </c:pt>
                <c:pt idx="453" formatCode="m/dd/yyyy">
                  <c:v>40081</c:v>
                </c:pt>
                <c:pt idx="454" formatCode="m/dd/yyyy">
                  <c:v>40084</c:v>
                </c:pt>
                <c:pt idx="455" formatCode="m/dd/yyyy">
                  <c:v>40085</c:v>
                </c:pt>
                <c:pt idx="456" formatCode="m/dd/yyyy">
                  <c:v>40086</c:v>
                </c:pt>
                <c:pt idx="457" formatCode="m/dd/yyyy">
                  <c:v>40087</c:v>
                </c:pt>
                <c:pt idx="458" formatCode="m/dd/yyyy">
                  <c:v>40088</c:v>
                </c:pt>
                <c:pt idx="459" formatCode="m/dd/yyyy">
                  <c:v>40091</c:v>
                </c:pt>
                <c:pt idx="460" formatCode="m/dd/yyyy">
                  <c:v>40092</c:v>
                </c:pt>
                <c:pt idx="461" formatCode="m/dd/yyyy">
                  <c:v>40093</c:v>
                </c:pt>
                <c:pt idx="462" formatCode="m/dd/yyyy">
                  <c:v>40094</c:v>
                </c:pt>
                <c:pt idx="463" formatCode="m/dd/yyyy">
                  <c:v>40095</c:v>
                </c:pt>
                <c:pt idx="464" formatCode="m/dd/yyyy">
                  <c:v>40098</c:v>
                </c:pt>
                <c:pt idx="465" formatCode="m/dd/yyyy">
                  <c:v>40099</c:v>
                </c:pt>
                <c:pt idx="466" formatCode="m/dd/yyyy">
                  <c:v>40100</c:v>
                </c:pt>
                <c:pt idx="467" formatCode="m/dd/yyyy">
                  <c:v>40101</c:v>
                </c:pt>
                <c:pt idx="468" formatCode="m/dd/yyyy">
                  <c:v>40102</c:v>
                </c:pt>
                <c:pt idx="469" formatCode="m/dd/yyyy">
                  <c:v>40105</c:v>
                </c:pt>
                <c:pt idx="470" formatCode="m/dd/yyyy">
                  <c:v>40106</c:v>
                </c:pt>
                <c:pt idx="471" formatCode="m/dd/yyyy">
                  <c:v>40107</c:v>
                </c:pt>
                <c:pt idx="472" formatCode="m/dd/yyyy">
                  <c:v>40108</c:v>
                </c:pt>
                <c:pt idx="473" formatCode="m/dd/yyyy">
                  <c:v>40109</c:v>
                </c:pt>
                <c:pt idx="474" formatCode="m/dd/yyyy">
                  <c:v>40112</c:v>
                </c:pt>
                <c:pt idx="475" formatCode="m/dd/yyyy">
                  <c:v>40113</c:v>
                </c:pt>
                <c:pt idx="476" formatCode="m/dd/yyyy">
                  <c:v>40114</c:v>
                </c:pt>
                <c:pt idx="477" formatCode="m/dd/yyyy">
                  <c:v>40115</c:v>
                </c:pt>
                <c:pt idx="478" formatCode="m/dd/yyyy">
                  <c:v>40116</c:v>
                </c:pt>
                <c:pt idx="479" formatCode="m/dd/yyyy">
                  <c:v>40119</c:v>
                </c:pt>
                <c:pt idx="480" formatCode="m/dd/yyyy">
                  <c:v>40120</c:v>
                </c:pt>
                <c:pt idx="481" formatCode="m/dd/yyyy">
                  <c:v>40121</c:v>
                </c:pt>
                <c:pt idx="482" formatCode="m/dd/yyyy">
                  <c:v>40122</c:v>
                </c:pt>
                <c:pt idx="483" formatCode="m/dd/yyyy">
                  <c:v>40123</c:v>
                </c:pt>
                <c:pt idx="484" formatCode="m/dd/yyyy">
                  <c:v>40126</c:v>
                </c:pt>
                <c:pt idx="485" formatCode="m/dd/yyyy">
                  <c:v>40127</c:v>
                </c:pt>
                <c:pt idx="486" formatCode="m/dd/yyyy">
                  <c:v>40128</c:v>
                </c:pt>
                <c:pt idx="487" formatCode="m/dd/yyyy">
                  <c:v>40129</c:v>
                </c:pt>
                <c:pt idx="488" formatCode="m/dd/yyyy">
                  <c:v>40130</c:v>
                </c:pt>
                <c:pt idx="489" formatCode="m/dd/yyyy">
                  <c:v>40133</c:v>
                </c:pt>
                <c:pt idx="490" formatCode="m/dd/yyyy">
                  <c:v>40134</c:v>
                </c:pt>
                <c:pt idx="491" formatCode="m/dd/yyyy">
                  <c:v>40135</c:v>
                </c:pt>
                <c:pt idx="492" formatCode="m/dd/yyyy">
                  <c:v>40136</c:v>
                </c:pt>
                <c:pt idx="493" formatCode="m/dd/yyyy">
                  <c:v>40137</c:v>
                </c:pt>
                <c:pt idx="494" formatCode="m/dd/yyyy">
                  <c:v>40140</c:v>
                </c:pt>
                <c:pt idx="495" formatCode="m/dd/yyyy">
                  <c:v>40141</c:v>
                </c:pt>
                <c:pt idx="496" formatCode="m/dd/yyyy">
                  <c:v>40142</c:v>
                </c:pt>
                <c:pt idx="497" formatCode="m/dd/yyyy">
                  <c:v>40143</c:v>
                </c:pt>
                <c:pt idx="498" formatCode="m/dd/yyyy">
                  <c:v>40144</c:v>
                </c:pt>
                <c:pt idx="499" formatCode="m/dd/yyyy">
                  <c:v>40147</c:v>
                </c:pt>
                <c:pt idx="500" formatCode="m/dd/yyyy">
                  <c:v>40148</c:v>
                </c:pt>
                <c:pt idx="501" formatCode="m/dd/yyyy">
                  <c:v>40149</c:v>
                </c:pt>
                <c:pt idx="502" formatCode="m/dd/yyyy">
                  <c:v>40150</c:v>
                </c:pt>
                <c:pt idx="503" formatCode="m/dd/yyyy">
                  <c:v>40151</c:v>
                </c:pt>
                <c:pt idx="504" formatCode="m/dd/yyyy">
                  <c:v>40154</c:v>
                </c:pt>
                <c:pt idx="505" formatCode="m/dd/yyyy">
                  <c:v>40155</c:v>
                </c:pt>
                <c:pt idx="506" formatCode="m/dd/yyyy">
                  <c:v>40156</c:v>
                </c:pt>
                <c:pt idx="507" formatCode="m/dd/yyyy">
                  <c:v>40157</c:v>
                </c:pt>
                <c:pt idx="508" formatCode="m/dd/yyyy">
                  <c:v>40158</c:v>
                </c:pt>
                <c:pt idx="509" formatCode="m/dd/yyyy">
                  <c:v>40161</c:v>
                </c:pt>
                <c:pt idx="510" formatCode="m/dd/yyyy">
                  <c:v>40162</c:v>
                </c:pt>
                <c:pt idx="511" formatCode="m/dd/yyyy">
                  <c:v>40163</c:v>
                </c:pt>
                <c:pt idx="512" formatCode="m/dd/yyyy">
                  <c:v>40164</c:v>
                </c:pt>
                <c:pt idx="513" formatCode="m/dd/yyyy">
                  <c:v>40165</c:v>
                </c:pt>
                <c:pt idx="514" formatCode="m/dd/yyyy">
                  <c:v>40168</c:v>
                </c:pt>
                <c:pt idx="515" formatCode="m/dd/yyyy">
                  <c:v>40169</c:v>
                </c:pt>
                <c:pt idx="516" formatCode="m/dd/yyyy">
                  <c:v>40170</c:v>
                </c:pt>
                <c:pt idx="517" formatCode="m/dd/yyyy">
                  <c:v>40171</c:v>
                </c:pt>
                <c:pt idx="518" formatCode="m/dd/yyyy">
                  <c:v>40172</c:v>
                </c:pt>
                <c:pt idx="519" formatCode="m/dd/yyyy">
                  <c:v>40175</c:v>
                </c:pt>
                <c:pt idx="520" formatCode="m/dd/yyyy">
                  <c:v>40176</c:v>
                </c:pt>
                <c:pt idx="521" formatCode="m/dd/yyyy">
                  <c:v>40177</c:v>
                </c:pt>
                <c:pt idx="522" formatCode="m/dd/yyyy">
                  <c:v>40178</c:v>
                </c:pt>
                <c:pt idx="523" formatCode="m/dd/yyyy">
                  <c:v>40179</c:v>
                </c:pt>
                <c:pt idx="524" formatCode="m/dd/yyyy">
                  <c:v>40182</c:v>
                </c:pt>
                <c:pt idx="525" formatCode="m/dd/yyyy">
                  <c:v>40183</c:v>
                </c:pt>
                <c:pt idx="526" formatCode="m/dd/yyyy">
                  <c:v>40184</c:v>
                </c:pt>
                <c:pt idx="527" formatCode="m/dd/yyyy">
                  <c:v>40185</c:v>
                </c:pt>
                <c:pt idx="528" formatCode="m/dd/yyyy">
                  <c:v>40186</c:v>
                </c:pt>
                <c:pt idx="529" formatCode="m/dd/yyyy">
                  <c:v>40189</c:v>
                </c:pt>
                <c:pt idx="530" formatCode="m/dd/yyyy">
                  <c:v>40190</c:v>
                </c:pt>
                <c:pt idx="531" formatCode="m/dd/yyyy">
                  <c:v>40191</c:v>
                </c:pt>
                <c:pt idx="532" formatCode="m/dd/yyyy">
                  <c:v>40192</c:v>
                </c:pt>
                <c:pt idx="533" formatCode="m/dd/yyyy">
                  <c:v>40193</c:v>
                </c:pt>
                <c:pt idx="534" formatCode="m/dd/yyyy">
                  <c:v>40196</c:v>
                </c:pt>
                <c:pt idx="535" formatCode="m/dd/yyyy">
                  <c:v>40197</c:v>
                </c:pt>
                <c:pt idx="536" formatCode="m/dd/yyyy">
                  <c:v>40198</c:v>
                </c:pt>
                <c:pt idx="537" formatCode="m/dd/yyyy">
                  <c:v>40199</c:v>
                </c:pt>
                <c:pt idx="538" formatCode="m/dd/yyyy">
                  <c:v>40200</c:v>
                </c:pt>
                <c:pt idx="539" formatCode="m/dd/yyyy">
                  <c:v>40203</c:v>
                </c:pt>
                <c:pt idx="540" formatCode="m/dd/yyyy">
                  <c:v>40204</c:v>
                </c:pt>
                <c:pt idx="541" formatCode="m/dd/yyyy">
                  <c:v>40205</c:v>
                </c:pt>
                <c:pt idx="542" formatCode="m/dd/yyyy">
                  <c:v>40206</c:v>
                </c:pt>
                <c:pt idx="543" formatCode="m/dd/yyyy">
                  <c:v>40207</c:v>
                </c:pt>
                <c:pt idx="544" formatCode="m/dd/yyyy">
                  <c:v>40210</c:v>
                </c:pt>
                <c:pt idx="545" formatCode="m/dd/yyyy">
                  <c:v>40211</c:v>
                </c:pt>
                <c:pt idx="546" formatCode="m/dd/yyyy">
                  <c:v>40212</c:v>
                </c:pt>
                <c:pt idx="547" formatCode="m/dd/yyyy">
                  <c:v>40213</c:v>
                </c:pt>
                <c:pt idx="548" formatCode="m/dd/yyyy">
                  <c:v>40214</c:v>
                </c:pt>
                <c:pt idx="549" formatCode="m/dd/yyyy">
                  <c:v>40217</c:v>
                </c:pt>
                <c:pt idx="550" formatCode="m/dd/yyyy">
                  <c:v>40218</c:v>
                </c:pt>
                <c:pt idx="551" formatCode="m/dd/yyyy">
                  <c:v>40219</c:v>
                </c:pt>
                <c:pt idx="552" formatCode="m/dd/yyyy">
                  <c:v>40220</c:v>
                </c:pt>
                <c:pt idx="553" formatCode="m/dd/yyyy">
                  <c:v>40221</c:v>
                </c:pt>
                <c:pt idx="554" formatCode="m/dd/yyyy">
                  <c:v>40224</c:v>
                </c:pt>
                <c:pt idx="555" formatCode="m/dd/yyyy">
                  <c:v>40225</c:v>
                </c:pt>
                <c:pt idx="556" formatCode="m/dd/yyyy">
                  <c:v>40226</c:v>
                </c:pt>
                <c:pt idx="557" formatCode="m/dd/yyyy">
                  <c:v>40227</c:v>
                </c:pt>
                <c:pt idx="558" formatCode="m/dd/yyyy">
                  <c:v>40228</c:v>
                </c:pt>
                <c:pt idx="559" formatCode="m/dd/yyyy">
                  <c:v>40231</c:v>
                </c:pt>
                <c:pt idx="560" formatCode="m/dd/yyyy">
                  <c:v>40232</c:v>
                </c:pt>
                <c:pt idx="561" formatCode="m/dd/yyyy">
                  <c:v>40233</c:v>
                </c:pt>
                <c:pt idx="562" formatCode="m/dd/yyyy">
                  <c:v>40234</c:v>
                </c:pt>
                <c:pt idx="563" formatCode="m/dd/yyyy">
                  <c:v>40235</c:v>
                </c:pt>
                <c:pt idx="564" formatCode="m/dd/yyyy">
                  <c:v>40238</c:v>
                </c:pt>
                <c:pt idx="565" formatCode="m/dd/yyyy">
                  <c:v>40239</c:v>
                </c:pt>
                <c:pt idx="566" formatCode="m/dd/yyyy">
                  <c:v>40240</c:v>
                </c:pt>
                <c:pt idx="567" formatCode="m/dd/yyyy">
                  <c:v>40241</c:v>
                </c:pt>
                <c:pt idx="568" formatCode="m/dd/yyyy">
                  <c:v>40242</c:v>
                </c:pt>
                <c:pt idx="569" formatCode="m/dd/yyyy">
                  <c:v>40245</c:v>
                </c:pt>
                <c:pt idx="570" formatCode="m/dd/yyyy">
                  <c:v>40246</c:v>
                </c:pt>
                <c:pt idx="571" formatCode="m/dd/yyyy">
                  <c:v>40247</c:v>
                </c:pt>
                <c:pt idx="572" formatCode="m/dd/yyyy">
                  <c:v>40248</c:v>
                </c:pt>
                <c:pt idx="573" formatCode="m/dd/yyyy">
                  <c:v>40249</c:v>
                </c:pt>
                <c:pt idx="574" formatCode="m/dd/yyyy">
                  <c:v>40252</c:v>
                </c:pt>
                <c:pt idx="575" formatCode="m/dd/yyyy">
                  <c:v>40253</c:v>
                </c:pt>
                <c:pt idx="576" formatCode="m/dd/yyyy">
                  <c:v>40254</c:v>
                </c:pt>
                <c:pt idx="577" formatCode="m/dd/yyyy">
                  <c:v>40255</c:v>
                </c:pt>
                <c:pt idx="578" formatCode="m/dd/yyyy">
                  <c:v>40256</c:v>
                </c:pt>
                <c:pt idx="579" formatCode="m/dd/yyyy">
                  <c:v>40259</c:v>
                </c:pt>
                <c:pt idx="580" formatCode="m/dd/yyyy">
                  <c:v>40260</c:v>
                </c:pt>
                <c:pt idx="581" formatCode="m/dd/yyyy">
                  <c:v>40261</c:v>
                </c:pt>
                <c:pt idx="582" formatCode="m/dd/yyyy">
                  <c:v>40262</c:v>
                </c:pt>
                <c:pt idx="583" formatCode="m/dd/yyyy">
                  <c:v>40263</c:v>
                </c:pt>
                <c:pt idx="584" formatCode="m/dd/yyyy">
                  <c:v>40266</c:v>
                </c:pt>
                <c:pt idx="585" formatCode="m/dd/yyyy">
                  <c:v>40267</c:v>
                </c:pt>
                <c:pt idx="586" formatCode="m/dd/yyyy">
                  <c:v>40268</c:v>
                </c:pt>
                <c:pt idx="587" formatCode="m/dd/yyyy">
                  <c:v>40269</c:v>
                </c:pt>
                <c:pt idx="588" formatCode="m/dd/yyyy">
                  <c:v>40270</c:v>
                </c:pt>
                <c:pt idx="589" formatCode="m/dd/yyyy">
                  <c:v>40273</c:v>
                </c:pt>
                <c:pt idx="590" formatCode="m/dd/yyyy">
                  <c:v>40274</c:v>
                </c:pt>
                <c:pt idx="591" formatCode="m/dd/yyyy">
                  <c:v>40275</c:v>
                </c:pt>
                <c:pt idx="592" formatCode="m/dd/yyyy">
                  <c:v>40276</c:v>
                </c:pt>
                <c:pt idx="593" formatCode="m/dd/yyyy">
                  <c:v>40277</c:v>
                </c:pt>
                <c:pt idx="594" formatCode="m/dd/yyyy">
                  <c:v>40280</c:v>
                </c:pt>
                <c:pt idx="595" formatCode="m/dd/yyyy">
                  <c:v>40281</c:v>
                </c:pt>
                <c:pt idx="596" formatCode="m/dd/yyyy">
                  <c:v>40282</c:v>
                </c:pt>
                <c:pt idx="597" formatCode="m/dd/yyyy">
                  <c:v>40283</c:v>
                </c:pt>
                <c:pt idx="598" formatCode="m/dd/yyyy">
                  <c:v>40284</c:v>
                </c:pt>
                <c:pt idx="599" formatCode="m/dd/yyyy">
                  <c:v>40287</c:v>
                </c:pt>
                <c:pt idx="600" formatCode="m/dd/yyyy">
                  <c:v>40288</c:v>
                </c:pt>
                <c:pt idx="601" formatCode="m/dd/yyyy">
                  <c:v>40289</c:v>
                </c:pt>
                <c:pt idx="602" formatCode="m/dd/yyyy">
                  <c:v>40290</c:v>
                </c:pt>
                <c:pt idx="603" formatCode="m/dd/yyyy">
                  <c:v>40291</c:v>
                </c:pt>
                <c:pt idx="604" formatCode="m/dd/yyyy">
                  <c:v>40294</c:v>
                </c:pt>
                <c:pt idx="605" formatCode="m/dd/yyyy">
                  <c:v>40295</c:v>
                </c:pt>
                <c:pt idx="606" formatCode="m/dd/yyyy">
                  <c:v>40296</c:v>
                </c:pt>
                <c:pt idx="607" formatCode="m/dd/yyyy">
                  <c:v>40297</c:v>
                </c:pt>
                <c:pt idx="608" formatCode="m/dd/yyyy">
                  <c:v>40298</c:v>
                </c:pt>
                <c:pt idx="609" formatCode="m/dd/yyyy">
                  <c:v>40301</c:v>
                </c:pt>
                <c:pt idx="610" formatCode="m/dd/yyyy">
                  <c:v>40302</c:v>
                </c:pt>
                <c:pt idx="611" formatCode="m/dd/yyyy">
                  <c:v>40303</c:v>
                </c:pt>
                <c:pt idx="612" formatCode="m/dd/yyyy">
                  <c:v>40304</c:v>
                </c:pt>
                <c:pt idx="613" formatCode="m/dd/yyyy">
                  <c:v>40305</c:v>
                </c:pt>
                <c:pt idx="614" formatCode="m/dd/yyyy">
                  <c:v>40308</c:v>
                </c:pt>
                <c:pt idx="615" formatCode="m/dd/yyyy">
                  <c:v>40309</c:v>
                </c:pt>
                <c:pt idx="616" formatCode="m/dd/yyyy">
                  <c:v>40310</c:v>
                </c:pt>
                <c:pt idx="617" formatCode="m/dd/yyyy">
                  <c:v>40311</c:v>
                </c:pt>
                <c:pt idx="618" formatCode="m/dd/yyyy">
                  <c:v>40312</c:v>
                </c:pt>
                <c:pt idx="619" formatCode="m/dd/yyyy">
                  <c:v>40315</c:v>
                </c:pt>
                <c:pt idx="620" formatCode="m/dd/yyyy">
                  <c:v>40316</c:v>
                </c:pt>
                <c:pt idx="621" formatCode="m/dd/yyyy">
                  <c:v>40317</c:v>
                </c:pt>
                <c:pt idx="622" formatCode="m/dd/yyyy">
                  <c:v>40318</c:v>
                </c:pt>
                <c:pt idx="623" formatCode="m/dd/yyyy">
                  <c:v>40319</c:v>
                </c:pt>
                <c:pt idx="624" formatCode="m/dd/yyyy">
                  <c:v>40322</c:v>
                </c:pt>
                <c:pt idx="625" formatCode="m/dd/yyyy">
                  <c:v>40323</c:v>
                </c:pt>
                <c:pt idx="626" formatCode="m/dd/yyyy">
                  <c:v>40324</c:v>
                </c:pt>
                <c:pt idx="627" formatCode="m/dd/yyyy">
                  <c:v>40325</c:v>
                </c:pt>
                <c:pt idx="628" formatCode="m/dd/yyyy">
                  <c:v>40326</c:v>
                </c:pt>
                <c:pt idx="629" formatCode="m/dd/yyyy">
                  <c:v>40329</c:v>
                </c:pt>
                <c:pt idx="630" formatCode="m/dd/yyyy">
                  <c:v>40330</c:v>
                </c:pt>
                <c:pt idx="631" formatCode="m/dd/yyyy">
                  <c:v>40331</c:v>
                </c:pt>
                <c:pt idx="632" formatCode="m/dd/yyyy">
                  <c:v>40332</c:v>
                </c:pt>
                <c:pt idx="633" formatCode="m/dd/yyyy">
                  <c:v>40333</c:v>
                </c:pt>
                <c:pt idx="634" formatCode="m/dd/yyyy">
                  <c:v>40336</c:v>
                </c:pt>
                <c:pt idx="635" formatCode="m/dd/yyyy">
                  <c:v>40337</c:v>
                </c:pt>
                <c:pt idx="636" formatCode="m/dd/yyyy">
                  <c:v>40338</c:v>
                </c:pt>
                <c:pt idx="637" formatCode="m/dd/yyyy">
                  <c:v>40339</c:v>
                </c:pt>
                <c:pt idx="638" formatCode="m/dd/yyyy">
                  <c:v>40340</c:v>
                </c:pt>
                <c:pt idx="639" formatCode="m/dd/yyyy">
                  <c:v>40343</c:v>
                </c:pt>
                <c:pt idx="640" formatCode="m/dd/yyyy">
                  <c:v>40344</c:v>
                </c:pt>
                <c:pt idx="641" formatCode="m/dd/yyyy">
                  <c:v>40345</c:v>
                </c:pt>
                <c:pt idx="642" formatCode="m/dd/yyyy">
                  <c:v>40346</c:v>
                </c:pt>
                <c:pt idx="643" formatCode="m/dd/yyyy">
                  <c:v>40347</c:v>
                </c:pt>
                <c:pt idx="644" formatCode="m/dd/yyyy">
                  <c:v>40350</c:v>
                </c:pt>
                <c:pt idx="645" formatCode="m/dd/yyyy">
                  <c:v>40351</c:v>
                </c:pt>
                <c:pt idx="646" formatCode="m/dd/yyyy">
                  <c:v>40352</c:v>
                </c:pt>
                <c:pt idx="647" formatCode="m/dd/yyyy">
                  <c:v>40353</c:v>
                </c:pt>
                <c:pt idx="648" formatCode="m/dd/yyyy">
                  <c:v>40354</c:v>
                </c:pt>
                <c:pt idx="649" formatCode="m/dd/yyyy">
                  <c:v>40357</c:v>
                </c:pt>
                <c:pt idx="650" formatCode="m/dd/yyyy">
                  <c:v>40358</c:v>
                </c:pt>
                <c:pt idx="651" formatCode="m/dd/yyyy">
                  <c:v>40359</c:v>
                </c:pt>
                <c:pt idx="652" formatCode="m/dd/yyyy">
                  <c:v>40360</c:v>
                </c:pt>
                <c:pt idx="653" formatCode="m/dd/yyyy">
                  <c:v>40361</c:v>
                </c:pt>
                <c:pt idx="654" formatCode="m/dd/yyyy">
                  <c:v>40364</c:v>
                </c:pt>
                <c:pt idx="655" formatCode="m/dd/yyyy">
                  <c:v>40365</c:v>
                </c:pt>
                <c:pt idx="656" formatCode="m/dd/yyyy">
                  <c:v>40366</c:v>
                </c:pt>
                <c:pt idx="657" formatCode="m/dd/yyyy">
                  <c:v>40367</c:v>
                </c:pt>
                <c:pt idx="658" formatCode="m/dd/yyyy">
                  <c:v>40368</c:v>
                </c:pt>
                <c:pt idx="659" formatCode="m/dd/yyyy">
                  <c:v>40371</c:v>
                </c:pt>
                <c:pt idx="660" formatCode="m/dd/yyyy">
                  <c:v>40372</c:v>
                </c:pt>
                <c:pt idx="661" formatCode="m/dd/yyyy">
                  <c:v>40373</c:v>
                </c:pt>
                <c:pt idx="662" formatCode="m/dd/yyyy">
                  <c:v>40374</c:v>
                </c:pt>
                <c:pt idx="663" formatCode="m/dd/yyyy">
                  <c:v>40375</c:v>
                </c:pt>
                <c:pt idx="664" formatCode="m/dd/yyyy">
                  <c:v>40378</c:v>
                </c:pt>
                <c:pt idx="665" formatCode="m/dd/yyyy">
                  <c:v>40379</c:v>
                </c:pt>
                <c:pt idx="666" formatCode="m/dd/yyyy">
                  <c:v>40380</c:v>
                </c:pt>
                <c:pt idx="667" formatCode="m/dd/yyyy">
                  <c:v>40381</c:v>
                </c:pt>
                <c:pt idx="668" formatCode="m/dd/yyyy">
                  <c:v>40382</c:v>
                </c:pt>
                <c:pt idx="669" formatCode="m/dd/yyyy">
                  <c:v>40385</c:v>
                </c:pt>
                <c:pt idx="670" formatCode="m/dd/yyyy">
                  <c:v>40386</c:v>
                </c:pt>
                <c:pt idx="671" formatCode="m/dd/yyyy">
                  <c:v>40387</c:v>
                </c:pt>
                <c:pt idx="672" formatCode="m/dd/yyyy">
                  <c:v>40388</c:v>
                </c:pt>
                <c:pt idx="673" formatCode="m/dd/yyyy">
                  <c:v>40389</c:v>
                </c:pt>
                <c:pt idx="674" formatCode="m/dd/yyyy">
                  <c:v>40392</c:v>
                </c:pt>
                <c:pt idx="675" formatCode="m/dd/yyyy">
                  <c:v>40393</c:v>
                </c:pt>
                <c:pt idx="676" formatCode="m/dd/yyyy">
                  <c:v>40394</c:v>
                </c:pt>
                <c:pt idx="677" formatCode="m/dd/yyyy">
                  <c:v>40395</c:v>
                </c:pt>
                <c:pt idx="678" formatCode="m/dd/yyyy">
                  <c:v>40396</c:v>
                </c:pt>
                <c:pt idx="679" formatCode="m/dd/yyyy">
                  <c:v>40399</c:v>
                </c:pt>
                <c:pt idx="680" formatCode="m/dd/yyyy">
                  <c:v>40400</c:v>
                </c:pt>
                <c:pt idx="681" formatCode="m/dd/yyyy">
                  <c:v>40401</c:v>
                </c:pt>
                <c:pt idx="682" formatCode="m/dd/yyyy">
                  <c:v>40402</c:v>
                </c:pt>
                <c:pt idx="683" formatCode="m/dd/yyyy">
                  <c:v>40403</c:v>
                </c:pt>
                <c:pt idx="684" formatCode="m/dd/yyyy">
                  <c:v>40406</c:v>
                </c:pt>
                <c:pt idx="685" formatCode="m/dd/yyyy">
                  <c:v>40407</c:v>
                </c:pt>
                <c:pt idx="686" formatCode="m/dd/yyyy">
                  <c:v>40408</c:v>
                </c:pt>
                <c:pt idx="687" formatCode="m/dd/yyyy">
                  <c:v>40409</c:v>
                </c:pt>
                <c:pt idx="688" formatCode="m/dd/yyyy">
                  <c:v>40410</c:v>
                </c:pt>
                <c:pt idx="689" formatCode="m/dd/yyyy">
                  <c:v>40413</c:v>
                </c:pt>
                <c:pt idx="690" formatCode="m/dd/yyyy">
                  <c:v>40414</c:v>
                </c:pt>
                <c:pt idx="691" formatCode="m/dd/yyyy">
                  <c:v>40415</c:v>
                </c:pt>
                <c:pt idx="692" formatCode="m/dd/yyyy">
                  <c:v>40416</c:v>
                </c:pt>
                <c:pt idx="693" formatCode="m/dd/yyyy">
                  <c:v>40417</c:v>
                </c:pt>
                <c:pt idx="694" formatCode="m/dd/yyyy">
                  <c:v>40420</c:v>
                </c:pt>
                <c:pt idx="695" formatCode="m/dd/yyyy">
                  <c:v>40421</c:v>
                </c:pt>
                <c:pt idx="696" formatCode="m/dd/yyyy">
                  <c:v>40422</c:v>
                </c:pt>
                <c:pt idx="697" formatCode="m/dd/yyyy">
                  <c:v>40423</c:v>
                </c:pt>
                <c:pt idx="698" formatCode="m/dd/yyyy">
                  <c:v>40424</c:v>
                </c:pt>
                <c:pt idx="699" formatCode="m/dd/yyyy">
                  <c:v>40427</c:v>
                </c:pt>
                <c:pt idx="700" formatCode="m/dd/yyyy">
                  <c:v>40428</c:v>
                </c:pt>
                <c:pt idx="701" formatCode="m/dd/yyyy">
                  <c:v>40429</c:v>
                </c:pt>
                <c:pt idx="702" formatCode="m/dd/yyyy">
                  <c:v>40430</c:v>
                </c:pt>
                <c:pt idx="703" formatCode="m/dd/yyyy">
                  <c:v>40431</c:v>
                </c:pt>
                <c:pt idx="704" formatCode="m/dd/yyyy">
                  <c:v>40434</c:v>
                </c:pt>
                <c:pt idx="705" formatCode="m/dd/yyyy">
                  <c:v>40435</c:v>
                </c:pt>
                <c:pt idx="706" formatCode="m/dd/yyyy">
                  <c:v>40436</c:v>
                </c:pt>
                <c:pt idx="707" formatCode="m/dd/yyyy">
                  <c:v>40437</c:v>
                </c:pt>
                <c:pt idx="708" formatCode="m/dd/yyyy">
                  <c:v>40438</c:v>
                </c:pt>
                <c:pt idx="709" formatCode="m/dd/yyyy">
                  <c:v>40441</c:v>
                </c:pt>
                <c:pt idx="710" formatCode="m/dd/yyyy">
                  <c:v>40442</c:v>
                </c:pt>
                <c:pt idx="711" formatCode="m/dd/yyyy">
                  <c:v>40443</c:v>
                </c:pt>
                <c:pt idx="712" formatCode="m/dd/yyyy">
                  <c:v>40444</c:v>
                </c:pt>
                <c:pt idx="713" formatCode="m/dd/yyyy">
                  <c:v>40445</c:v>
                </c:pt>
                <c:pt idx="714" formatCode="m/dd/yyyy">
                  <c:v>40448</c:v>
                </c:pt>
                <c:pt idx="715" formatCode="m/dd/yyyy">
                  <c:v>40449</c:v>
                </c:pt>
                <c:pt idx="716" formatCode="m/dd/yyyy">
                  <c:v>40450</c:v>
                </c:pt>
                <c:pt idx="717" formatCode="m/dd/yyyy">
                  <c:v>40451</c:v>
                </c:pt>
                <c:pt idx="718" formatCode="m/dd/yyyy">
                  <c:v>40452</c:v>
                </c:pt>
                <c:pt idx="719" formatCode="m/dd/yyyy">
                  <c:v>40455</c:v>
                </c:pt>
                <c:pt idx="720" formatCode="m/dd/yyyy">
                  <c:v>40456</c:v>
                </c:pt>
                <c:pt idx="721" formatCode="m/dd/yyyy">
                  <c:v>40457</c:v>
                </c:pt>
                <c:pt idx="722" formatCode="m/dd/yyyy">
                  <c:v>40458</c:v>
                </c:pt>
                <c:pt idx="723" formatCode="m/dd/yyyy">
                  <c:v>40459</c:v>
                </c:pt>
                <c:pt idx="724" formatCode="m/dd/yyyy">
                  <c:v>40462</c:v>
                </c:pt>
                <c:pt idx="725" formatCode="m/dd/yyyy">
                  <c:v>40463</c:v>
                </c:pt>
                <c:pt idx="726" formatCode="m/dd/yyyy">
                  <c:v>40464</c:v>
                </c:pt>
                <c:pt idx="727" formatCode="m/dd/yyyy">
                  <c:v>40465</c:v>
                </c:pt>
                <c:pt idx="728" formatCode="m/dd/yyyy">
                  <c:v>40466</c:v>
                </c:pt>
                <c:pt idx="729" formatCode="m/dd/yyyy">
                  <c:v>40469</c:v>
                </c:pt>
                <c:pt idx="730" formatCode="m/dd/yyyy">
                  <c:v>40470</c:v>
                </c:pt>
                <c:pt idx="731" formatCode="m/dd/yyyy">
                  <c:v>40471</c:v>
                </c:pt>
                <c:pt idx="732" formatCode="m/dd/yyyy">
                  <c:v>40472</c:v>
                </c:pt>
                <c:pt idx="733" formatCode="m/dd/yyyy">
                  <c:v>40473</c:v>
                </c:pt>
                <c:pt idx="734" formatCode="m/dd/yyyy">
                  <c:v>40476</c:v>
                </c:pt>
                <c:pt idx="735" formatCode="m/dd/yyyy">
                  <c:v>40477</c:v>
                </c:pt>
                <c:pt idx="736" formatCode="m/dd/yyyy">
                  <c:v>40478</c:v>
                </c:pt>
                <c:pt idx="737" formatCode="m/dd/yyyy">
                  <c:v>40479</c:v>
                </c:pt>
                <c:pt idx="738" formatCode="m/dd/yyyy">
                  <c:v>40480</c:v>
                </c:pt>
                <c:pt idx="739" formatCode="m/dd/yyyy">
                  <c:v>40483</c:v>
                </c:pt>
                <c:pt idx="740" formatCode="m/dd/yyyy">
                  <c:v>40484</c:v>
                </c:pt>
                <c:pt idx="741" formatCode="m/dd/yyyy">
                  <c:v>40485</c:v>
                </c:pt>
                <c:pt idx="742" formatCode="m/dd/yyyy">
                  <c:v>40486</c:v>
                </c:pt>
                <c:pt idx="743" formatCode="m/dd/yyyy">
                  <c:v>40487</c:v>
                </c:pt>
                <c:pt idx="744" formatCode="m/dd/yyyy">
                  <c:v>40490</c:v>
                </c:pt>
                <c:pt idx="745" formatCode="m/dd/yyyy">
                  <c:v>40491</c:v>
                </c:pt>
                <c:pt idx="746" formatCode="m/dd/yyyy">
                  <c:v>40492</c:v>
                </c:pt>
                <c:pt idx="747" formatCode="m/dd/yyyy">
                  <c:v>40493</c:v>
                </c:pt>
                <c:pt idx="748" formatCode="m/dd/yyyy">
                  <c:v>40494</c:v>
                </c:pt>
                <c:pt idx="749" formatCode="m/dd/yyyy">
                  <c:v>40497</c:v>
                </c:pt>
                <c:pt idx="750" formatCode="m/dd/yyyy">
                  <c:v>40498</c:v>
                </c:pt>
                <c:pt idx="751" formatCode="m/dd/yyyy">
                  <c:v>40499</c:v>
                </c:pt>
                <c:pt idx="752" formatCode="m/dd/yyyy">
                  <c:v>40500</c:v>
                </c:pt>
                <c:pt idx="753" formatCode="m/dd/yyyy">
                  <c:v>40501</c:v>
                </c:pt>
                <c:pt idx="754" formatCode="m/dd/yyyy">
                  <c:v>40504</c:v>
                </c:pt>
                <c:pt idx="755" formatCode="m/dd/yyyy">
                  <c:v>40505</c:v>
                </c:pt>
                <c:pt idx="756" formatCode="m/dd/yyyy">
                  <c:v>40506</c:v>
                </c:pt>
                <c:pt idx="757" formatCode="m/dd/yyyy">
                  <c:v>40507</c:v>
                </c:pt>
                <c:pt idx="758" formatCode="m/dd/yyyy">
                  <c:v>40508</c:v>
                </c:pt>
                <c:pt idx="759" formatCode="m/dd/yyyy">
                  <c:v>40511</c:v>
                </c:pt>
                <c:pt idx="760" formatCode="m/dd/yyyy">
                  <c:v>40512</c:v>
                </c:pt>
                <c:pt idx="761" formatCode="m/dd/yyyy">
                  <c:v>40513</c:v>
                </c:pt>
                <c:pt idx="762" formatCode="m/dd/yyyy">
                  <c:v>40514</c:v>
                </c:pt>
                <c:pt idx="763" formatCode="m/dd/yyyy">
                  <c:v>40515</c:v>
                </c:pt>
                <c:pt idx="764" formatCode="m/dd/yyyy">
                  <c:v>40518</c:v>
                </c:pt>
                <c:pt idx="765" formatCode="m/dd/yyyy">
                  <c:v>40519</c:v>
                </c:pt>
                <c:pt idx="766" formatCode="m/dd/yyyy">
                  <c:v>40520</c:v>
                </c:pt>
                <c:pt idx="767" formatCode="m/dd/yyyy">
                  <c:v>40521</c:v>
                </c:pt>
                <c:pt idx="768" formatCode="m/dd/yyyy">
                  <c:v>40522</c:v>
                </c:pt>
                <c:pt idx="769" formatCode="m/dd/yyyy">
                  <c:v>40525</c:v>
                </c:pt>
                <c:pt idx="770" formatCode="m/dd/yyyy">
                  <c:v>40526</c:v>
                </c:pt>
                <c:pt idx="771" formatCode="m/dd/yyyy">
                  <c:v>40527</c:v>
                </c:pt>
                <c:pt idx="772" formatCode="m/dd/yyyy">
                  <c:v>40528</c:v>
                </c:pt>
                <c:pt idx="773" formatCode="m/dd/yyyy">
                  <c:v>40529</c:v>
                </c:pt>
                <c:pt idx="774" formatCode="m/dd/yyyy">
                  <c:v>40532</c:v>
                </c:pt>
                <c:pt idx="775" formatCode="m/dd/yyyy">
                  <c:v>40533</c:v>
                </c:pt>
                <c:pt idx="776" formatCode="m/dd/yyyy">
                  <c:v>40534</c:v>
                </c:pt>
                <c:pt idx="777" formatCode="m/dd/yyyy">
                  <c:v>40535</c:v>
                </c:pt>
                <c:pt idx="778" formatCode="m/dd/yyyy">
                  <c:v>40536</c:v>
                </c:pt>
                <c:pt idx="779" formatCode="m/dd/yyyy">
                  <c:v>40539</c:v>
                </c:pt>
                <c:pt idx="780" formatCode="m/dd/yyyy">
                  <c:v>40540</c:v>
                </c:pt>
                <c:pt idx="781" formatCode="m/dd/yyyy">
                  <c:v>40541</c:v>
                </c:pt>
                <c:pt idx="782" formatCode="m/dd/yyyy">
                  <c:v>40542</c:v>
                </c:pt>
                <c:pt idx="783" formatCode="m/dd/yyyy">
                  <c:v>40543</c:v>
                </c:pt>
                <c:pt idx="784" formatCode="m/dd/yyyy">
                  <c:v>40546</c:v>
                </c:pt>
                <c:pt idx="785" formatCode="m/dd/yyyy">
                  <c:v>40547</c:v>
                </c:pt>
                <c:pt idx="786" formatCode="m/dd/yyyy">
                  <c:v>40548</c:v>
                </c:pt>
                <c:pt idx="787" formatCode="m/dd/yyyy">
                  <c:v>40549</c:v>
                </c:pt>
                <c:pt idx="788" formatCode="m/dd/yyyy">
                  <c:v>40550</c:v>
                </c:pt>
                <c:pt idx="789" formatCode="m/dd/yyyy">
                  <c:v>40553</c:v>
                </c:pt>
                <c:pt idx="790" formatCode="m/dd/yyyy">
                  <c:v>40554</c:v>
                </c:pt>
                <c:pt idx="791" formatCode="m/dd/yyyy">
                  <c:v>40555</c:v>
                </c:pt>
                <c:pt idx="792" formatCode="m/dd/yyyy">
                  <c:v>40556</c:v>
                </c:pt>
                <c:pt idx="793" formatCode="m/dd/yyyy">
                  <c:v>40557</c:v>
                </c:pt>
                <c:pt idx="794" formatCode="m/dd/yyyy">
                  <c:v>40560</c:v>
                </c:pt>
                <c:pt idx="795" formatCode="m/dd/yyyy">
                  <c:v>40561</c:v>
                </c:pt>
                <c:pt idx="796" formatCode="m/dd/yyyy">
                  <c:v>40562</c:v>
                </c:pt>
                <c:pt idx="797" formatCode="m/dd/yyyy">
                  <c:v>40563</c:v>
                </c:pt>
                <c:pt idx="798" formatCode="m/dd/yyyy">
                  <c:v>40564</c:v>
                </c:pt>
                <c:pt idx="799" formatCode="m/dd/yyyy">
                  <c:v>40567</c:v>
                </c:pt>
                <c:pt idx="800" formatCode="m/dd/yyyy">
                  <c:v>40568</c:v>
                </c:pt>
                <c:pt idx="801" formatCode="m/dd/yyyy">
                  <c:v>40569</c:v>
                </c:pt>
                <c:pt idx="802" formatCode="m/dd/yyyy">
                  <c:v>40570</c:v>
                </c:pt>
                <c:pt idx="803" formatCode="m/dd/yyyy">
                  <c:v>40571</c:v>
                </c:pt>
                <c:pt idx="804" formatCode="m/dd/yyyy">
                  <c:v>40574</c:v>
                </c:pt>
                <c:pt idx="805" formatCode="m/dd/yyyy">
                  <c:v>40575</c:v>
                </c:pt>
                <c:pt idx="806" formatCode="m/dd/yyyy">
                  <c:v>40576</c:v>
                </c:pt>
                <c:pt idx="807" formatCode="m/dd/yyyy">
                  <c:v>40577</c:v>
                </c:pt>
                <c:pt idx="808" formatCode="m/dd/yyyy">
                  <c:v>40578</c:v>
                </c:pt>
                <c:pt idx="809" formatCode="m/dd/yyyy">
                  <c:v>40581</c:v>
                </c:pt>
                <c:pt idx="810" formatCode="m/dd/yyyy">
                  <c:v>40582</c:v>
                </c:pt>
                <c:pt idx="811" formatCode="m/dd/yyyy">
                  <c:v>40583</c:v>
                </c:pt>
                <c:pt idx="812" formatCode="m/dd/yyyy">
                  <c:v>40584</c:v>
                </c:pt>
                <c:pt idx="813" formatCode="m/dd/yyyy">
                  <c:v>40585</c:v>
                </c:pt>
                <c:pt idx="814" formatCode="m/dd/yyyy">
                  <c:v>40588</c:v>
                </c:pt>
                <c:pt idx="815" formatCode="m/dd/yyyy">
                  <c:v>40589</c:v>
                </c:pt>
                <c:pt idx="816" formatCode="m/dd/yyyy">
                  <c:v>40590</c:v>
                </c:pt>
                <c:pt idx="817" formatCode="m/dd/yyyy">
                  <c:v>40591</c:v>
                </c:pt>
                <c:pt idx="818" formatCode="m/dd/yyyy">
                  <c:v>40592</c:v>
                </c:pt>
                <c:pt idx="819" formatCode="m/dd/yyyy">
                  <c:v>40595</c:v>
                </c:pt>
                <c:pt idx="820" formatCode="m/dd/yyyy">
                  <c:v>40596</c:v>
                </c:pt>
                <c:pt idx="821" formatCode="m/dd/yyyy">
                  <c:v>40597</c:v>
                </c:pt>
                <c:pt idx="822" formatCode="m/dd/yyyy">
                  <c:v>40598</c:v>
                </c:pt>
                <c:pt idx="823" formatCode="m/dd/yyyy">
                  <c:v>40599</c:v>
                </c:pt>
                <c:pt idx="824" formatCode="m/dd/yyyy">
                  <c:v>40602</c:v>
                </c:pt>
                <c:pt idx="825" formatCode="m/dd/yyyy">
                  <c:v>40603</c:v>
                </c:pt>
                <c:pt idx="826" formatCode="m/dd/yyyy">
                  <c:v>40604</c:v>
                </c:pt>
                <c:pt idx="827" formatCode="m/dd/yyyy">
                  <c:v>40605</c:v>
                </c:pt>
                <c:pt idx="828" formatCode="m/dd/yyyy">
                  <c:v>40606</c:v>
                </c:pt>
                <c:pt idx="829" formatCode="m/dd/yyyy">
                  <c:v>40609</c:v>
                </c:pt>
                <c:pt idx="830" formatCode="m/dd/yyyy">
                  <c:v>40610</c:v>
                </c:pt>
                <c:pt idx="831" formatCode="m/dd/yyyy">
                  <c:v>40611</c:v>
                </c:pt>
                <c:pt idx="832" formatCode="m/dd/yyyy">
                  <c:v>40612</c:v>
                </c:pt>
                <c:pt idx="833" formatCode="m/dd/yyyy">
                  <c:v>40613</c:v>
                </c:pt>
                <c:pt idx="834" formatCode="m/dd/yyyy">
                  <c:v>40616</c:v>
                </c:pt>
                <c:pt idx="835" formatCode="m/dd/yyyy">
                  <c:v>40617</c:v>
                </c:pt>
                <c:pt idx="836" formatCode="m/dd/yyyy">
                  <c:v>40618</c:v>
                </c:pt>
                <c:pt idx="837" formatCode="m/dd/yyyy">
                  <c:v>40619</c:v>
                </c:pt>
                <c:pt idx="838" formatCode="m/dd/yyyy">
                  <c:v>40620</c:v>
                </c:pt>
                <c:pt idx="839" formatCode="m/dd/yyyy">
                  <c:v>40623</c:v>
                </c:pt>
                <c:pt idx="840" formatCode="m/dd/yyyy">
                  <c:v>40624</c:v>
                </c:pt>
                <c:pt idx="841" formatCode="m/dd/yyyy">
                  <c:v>40625</c:v>
                </c:pt>
                <c:pt idx="842" formatCode="m/dd/yyyy">
                  <c:v>40626</c:v>
                </c:pt>
                <c:pt idx="843" formatCode="m/dd/yyyy">
                  <c:v>40627</c:v>
                </c:pt>
                <c:pt idx="844" formatCode="m/dd/yyyy">
                  <c:v>40630</c:v>
                </c:pt>
                <c:pt idx="845" formatCode="m/dd/yyyy">
                  <c:v>40631</c:v>
                </c:pt>
                <c:pt idx="846" formatCode="m/dd/yyyy">
                  <c:v>40632</c:v>
                </c:pt>
                <c:pt idx="847" formatCode="m/dd/yyyy">
                  <c:v>40633</c:v>
                </c:pt>
                <c:pt idx="848" formatCode="m/dd/yyyy">
                  <c:v>40634</c:v>
                </c:pt>
                <c:pt idx="849" formatCode="m/dd/yyyy">
                  <c:v>40637</c:v>
                </c:pt>
                <c:pt idx="850" formatCode="m/dd/yyyy">
                  <c:v>40638</c:v>
                </c:pt>
                <c:pt idx="851" formatCode="m/dd/yyyy">
                  <c:v>40639</c:v>
                </c:pt>
                <c:pt idx="852" formatCode="m/dd/yyyy">
                  <c:v>40640</c:v>
                </c:pt>
                <c:pt idx="853" formatCode="m/dd/yyyy">
                  <c:v>40641</c:v>
                </c:pt>
                <c:pt idx="854" formatCode="m/dd/yyyy">
                  <c:v>40644</c:v>
                </c:pt>
                <c:pt idx="855" formatCode="m/dd/yyyy">
                  <c:v>40645</c:v>
                </c:pt>
                <c:pt idx="856" formatCode="m/dd/yyyy">
                  <c:v>40646</c:v>
                </c:pt>
                <c:pt idx="857" formatCode="m/dd/yyyy">
                  <c:v>40647</c:v>
                </c:pt>
                <c:pt idx="858" formatCode="m/dd/yyyy">
                  <c:v>40648</c:v>
                </c:pt>
                <c:pt idx="859" formatCode="m/dd/yyyy">
                  <c:v>40651</c:v>
                </c:pt>
                <c:pt idx="860" formatCode="m/dd/yyyy">
                  <c:v>40652</c:v>
                </c:pt>
                <c:pt idx="861" formatCode="m/dd/yyyy">
                  <c:v>40653</c:v>
                </c:pt>
                <c:pt idx="862" formatCode="m/dd/yyyy">
                  <c:v>40654</c:v>
                </c:pt>
                <c:pt idx="863" formatCode="m/dd/yyyy">
                  <c:v>40655</c:v>
                </c:pt>
                <c:pt idx="864" formatCode="m/dd/yyyy">
                  <c:v>40658</c:v>
                </c:pt>
                <c:pt idx="865" formatCode="m/dd/yyyy">
                  <c:v>40659</c:v>
                </c:pt>
                <c:pt idx="866" formatCode="m/dd/yyyy">
                  <c:v>40660</c:v>
                </c:pt>
                <c:pt idx="867" formatCode="m/dd/yyyy">
                  <c:v>40661</c:v>
                </c:pt>
                <c:pt idx="868" formatCode="m/dd/yyyy">
                  <c:v>40662</c:v>
                </c:pt>
                <c:pt idx="869" formatCode="m/dd/yyyy">
                  <c:v>40665</c:v>
                </c:pt>
                <c:pt idx="870" formatCode="m/dd/yyyy">
                  <c:v>40666</c:v>
                </c:pt>
                <c:pt idx="871" formatCode="m/dd/yyyy">
                  <c:v>40667</c:v>
                </c:pt>
                <c:pt idx="872" formatCode="m/dd/yyyy">
                  <c:v>40668</c:v>
                </c:pt>
                <c:pt idx="873" formatCode="m/dd/yyyy">
                  <c:v>40669</c:v>
                </c:pt>
                <c:pt idx="874" formatCode="m/dd/yyyy">
                  <c:v>40672</c:v>
                </c:pt>
                <c:pt idx="875" formatCode="m/dd/yyyy">
                  <c:v>40673</c:v>
                </c:pt>
                <c:pt idx="876" formatCode="m/dd/yyyy">
                  <c:v>40674</c:v>
                </c:pt>
                <c:pt idx="877" formatCode="m/dd/yyyy">
                  <c:v>40675</c:v>
                </c:pt>
                <c:pt idx="878" formatCode="m/dd/yyyy">
                  <c:v>40676</c:v>
                </c:pt>
                <c:pt idx="879" formatCode="m/dd/yyyy">
                  <c:v>40679</c:v>
                </c:pt>
                <c:pt idx="880" formatCode="m/dd/yyyy">
                  <c:v>40680</c:v>
                </c:pt>
                <c:pt idx="881" formatCode="m/dd/yyyy">
                  <c:v>40681</c:v>
                </c:pt>
                <c:pt idx="882" formatCode="m/dd/yyyy">
                  <c:v>40682</c:v>
                </c:pt>
                <c:pt idx="883" formatCode="m/dd/yyyy">
                  <c:v>40683</c:v>
                </c:pt>
                <c:pt idx="884" formatCode="m/dd/yyyy">
                  <c:v>40686</c:v>
                </c:pt>
                <c:pt idx="885" formatCode="m/dd/yyyy">
                  <c:v>40687</c:v>
                </c:pt>
                <c:pt idx="886" formatCode="m/dd/yyyy">
                  <c:v>40688</c:v>
                </c:pt>
                <c:pt idx="887" formatCode="m/dd/yyyy">
                  <c:v>40689</c:v>
                </c:pt>
                <c:pt idx="888" formatCode="m/dd/yyyy">
                  <c:v>40690</c:v>
                </c:pt>
                <c:pt idx="889" formatCode="m/dd/yyyy">
                  <c:v>40693</c:v>
                </c:pt>
                <c:pt idx="890" formatCode="m/dd/yyyy">
                  <c:v>40694</c:v>
                </c:pt>
                <c:pt idx="891" formatCode="m/dd/yyyy">
                  <c:v>40695</c:v>
                </c:pt>
                <c:pt idx="892" formatCode="m/dd/yyyy">
                  <c:v>40696</c:v>
                </c:pt>
                <c:pt idx="893" formatCode="m/dd/yyyy">
                  <c:v>40697</c:v>
                </c:pt>
                <c:pt idx="894" formatCode="m/dd/yyyy">
                  <c:v>40700</c:v>
                </c:pt>
                <c:pt idx="895" formatCode="m/dd/yyyy">
                  <c:v>40701</c:v>
                </c:pt>
                <c:pt idx="896" formatCode="m/dd/yyyy">
                  <c:v>40702</c:v>
                </c:pt>
                <c:pt idx="897" formatCode="m/dd/yyyy">
                  <c:v>40703</c:v>
                </c:pt>
                <c:pt idx="898" formatCode="m/dd/yyyy">
                  <c:v>40704</c:v>
                </c:pt>
                <c:pt idx="899" formatCode="m/dd/yyyy">
                  <c:v>40707</c:v>
                </c:pt>
                <c:pt idx="900" formatCode="m/dd/yyyy">
                  <c:v>40708</c:v>
                </c:pt>
                <c:pt idx="901" formatCode="m/dd/yyyy">
                  <c:v>40709</c:v>
                </c:pt>
                <c:pt idx="902" formatCode="m/dd/yyyy">
                  <c:v>40710</c:v>
                </c:pt>
                <c:pt idx="903" formatCode="m/dd/yyyy">
                  <c:v>40711</c:v>
                </c:pt>
                <c:pt idx="904" formatCode="m/dd/yyyy">
                  <c:v>40714</c:v>
                </c:pt>
                <c:pt idx="905" formatCode="m/dd/yyyy">
                  <c:v>40715</c:v>
                </c:pt>
                <c:pt idx="906" formatCode="m/dd/yyyy">
                  <c:v>40716</c:v>
                </c:pt>
                <c:pt idx="907" formatCode="m/dd/yyyy">
                  <c:v>40717</c:v>
                </c:pt>
                <c:pt idx="908" formatCode="m/dd/yyyy">
                  <c:v>40718</c:v>
                </c:pt>
                <c:pt idx="909" formatCode="m/dd/yyyy">
                  <c:v>40721</c:v>
                </c:pt>
                <c:pt idx="910" formatCode="m/dd/yyyy">
                  <c:v>40722</c:v>
                </c:pt>
                <c:pt idx="911" formatCode="m/dd/yyyy">
                  <c:v>40723</c:v>
                </c:pt>
                <c:pt idx="912" formatCode="m/dd/yyyy">
                  <c:v>40724</c:v>
                </c:pt>
                <c:pt idx="913" formatCode="m/dd/yyyy">
                  <c:v>40725</c:v>
                </c:pt>
                <c:pt idx="914" formatCode="m/dd/yyyy">
                  <c:v>40728</c:v>
                </c:pt>
                <c:pt idx="915" formatCode="m/dd/yyyy">
                  <c:v>40729</c:v>
                </c:pt>
                <c:pt idx="916" formatCode="m/dd/yyyy">
                  <c:v>40730</c:v>
                </c:pt>
                <c:pt idx="917" formatCode="m/dd/yyyy">
                  <c:v>40731</c:v>
                </c:pt>
                <c:pt idx="918" formatCode="m/dd/yyyy">
                  <c:v>40732</c:v>
                </c:pt>
                <c:pt idx="919" formatCode="m/dd/yyyy">
                  <c:v>40735</c:v>
                </c:pt>
                <c:pt idx="920" formatCode="m/dd/yyyy">
                  <c:v>40736</c:v>
                </c:pt>
                <c:pt idx="921" formatCode="m/dd/yyyy">
                  <c:v>40737</c:v>
                </c:pt>
                <c:pt idx="922" formatCode="m/dd/yyyy">
                  <c:v>40738</c:v>
                </c:pt>
                <c:pt idx="923" formatCode="m/dd/yyyy">
                  <c:v>40739</c:v>
                </c:pt>
                <c:pt idx="924" formatCode="m/dd/yyyy">
                  <c:v>40742</c:v>
                </c:pt>
                <c:pt idx="925" formatCode="m/dd/yyyy">
                  <c:v>40743</c:v>
                </c:pt>
                <c:pt idx="926" formatCode="m/dd/yyyy">
                  <c:v>40744</c:v>
                </c:pt>
                <c:pt idx="927" formatCode="m/dd/yyyy">
                  <c:v>40745</c:v>
                </c:pt>
                <c:pt idx="928" formatCode="m/dd/yyyy">
                  <c:v>40746</c:v>
                </c:pt>
                <c:pt idx="929" formatCode="m/dd/yyyy">
                  <c:v>40749</c:v>
                </c:pt>
                <c:pt idx="930" formatCode="m/dd/yyyy">
                  <c:v>40750</c:v>
                </c:pt>
                <c:pt idx="931" formatCode="m/dd/yyyy">
                  <c:v>40751</c:v>
                </c:pt>
                <c:pt idx="932" formatCode="m/dd/yyyy">
                  <c:v>40752</c:v>
                </c:pt>
                <c:pt idx="933" formatCode="m/dd/yyyy">
                  <c:v>40753</c:v>
                </c:pt>
                <c:pt idx="934" formatCode="m/dd/yyyy">
                  <c:v>40756</c:v>
                </c:pt>
                <c:pt idx="935" formatCode="m/dd/yyyy">
                  <c:v>40757</c:v>
                </c:pt>
                <c:pt idx="936" formatCode="m/dd/yyyy">
                  <c:v>40758</c:v>
                </c:pt>
                <c:pt idx="937" formatCode="m/dd/yyyy">
                  <c:v>40759</c:v>
                </c:pt>
                <c:pt idx="938" formatCode="m/dd/yyyy">
                  <c:v>40760</c:v>
                </c:pt>
                <c:pt idx="939" formatCode="m/dd/yyyy">
                  <c:v>40763</c:v>
                </c:pt>
                <c:pt idx="940" formatCode="m/dd/yyyy">
                  <c:v>40764</c:v>
                </c:pt>
                <c:pt idx="941" formatCode="m/dd/yyyy">
                  <c:v>40765</c:v>
                </c:pt>
                <c:pt idx="942" formatCode="m/dd/yyyy">
                  <c:v>40766</c:v>
                </c:pt>
                <c:pt idx="943" formatCode="m/dd/yyyy">
                  <c:v>40767</c:v>
                </c:pt>
                <c:pt idx="944" formatCode="m/dd/yyyy">
                  <c:v>40770</c:v>
                </c:pt>
                <c:pt idx="945" formatCode="m/dd/yyyy">
                  <c:v>40771</c:v>
                </c:pt>
                <c:pt idx="946" formatCode="m/dd/yyyy">
                  <c:v>40772</c:v>
                </c:pt>
                <c:pt idx="947" formatCode="m/dd/yyyy">
                  <c:v>40773</c:v>
                </c:pt>
                <c:pt idx="948" formatCode="m/dd/yyyy">
                  <c:v>40774</c:v>
                </c:pt>
                <c:pt idx="949" formatCode="m/dd/yyyy">
                  <c:v>40777</c:v>
                </c:pt>
                <c:pt idx="950" formatCode="m/dd/yyyy">
                  <c:v>40778</c:v>
                </c:pt>
                <c:pt idx="951" formatCode="m/dd/yyyy">
                  <c:v>40779</c:v>
                </c:pt>
                <c:pt idx="952" formatCode="m/dd/yyyy">
                  <c:v>40780</c:v>
                </c:pt>
                <c:pt idx="953" formatCode="m/dd/yyyy">
                  <c:v>40781</c:v>
                </c:pt>
                <c:pt idx="954" formatCode="m/dd/yyyy">
                  <c:v>40784</c:v>
                </c:pt>
                <c:pt idx="955" formatCode="m/dd/yyyy">
                  <c:v>40785</c:v>
                </c:pt>
                <c:pt idx="956" formatCode="m/dd/yyyy">
                  <c:v>40786</c:v>
                </c:pt>
                <c:pt idx="957" formatCode="m/dd/yyyy">
                  <c:v>40787</c:v>
                </c:pt>
                <c:pt idx="958" formatCode="m/dd/yyyy">
                  <c:v>40788</c:v>
                </c:pt>
                <c:pt idx="959" formatCode="m/dd/yyyy">
                  <c:v>40791</c:v>
                </c:pt>
                <c:pt idx="960" formatCode="m/dd/yyyy">
                  <c:v>40792</c:v>
                </c:pt>
                <c:pt idx="961" formatCode="m/dd/yyyy">
                  <c:v>40793</c:v>
                </c:pt>
                <c:pt idx="962" formatCode="m/dd/yyyy">
                  <c:v>40794</c:v>
                </c:pt>
                <c:pt idx="963" formatCode="m/dd/yyyy">
                  <c:v>40795</c:v>
                </c:pt>
                <c:pt idx="964" formatCode="m/dd/yyyy">
                  <c:v>40798</c:v>
                </c:pt>
                <c:pt idx="965" formatCode="m/dd/yyyy">
                  <c:v>40799</c:v>
                </c:pt>
                <c:pt idx="966" formatCode="m/dd/yyyy">
                  <c:v>40800</c:v>
                </c:pt>
                <c:pt idx="967" formatCode="m/dd/yyyy">
                  <c:v>40801</c:v>
                </c:pt>
                <c:pt idx="968" formatCode="m/dd/yyyy">
                  <c:v>40802</c:v>
                </c:pt>
                <c:pt idx="969" formatCode="m/dd/yyyy">
                  <c:v>40805</c:v>
                </c:pt>
                <c:pt idx="970" formatCode="m/dd/yyyy">
                  <c:v>40806</c:v>
                </c:pt>
                <c:pt idx="971" formatCode="m/dd/yyyy">
                  <c:v>40807</c:v>
                </c:pt>
                <c:pt idx="972" formatCode="m/dd/yyyy">
                  <c:v>40808</c:v>
                </c:pt>
                <c:pt idx="973" formatCode="m/dd/yyyy">
                  <c:v>40809</c:v>
                </c:pt>
                <c:pt idx="974" formatCode="m/dd/yyyy">
                  <c:v>40812</c:v>
                </c:pt>
                <c:pt idx="975" formatCode="m/dd/yyyy">
                  <c:v>40813</c:v>
                </c:pt>
                <c:pt idx="976" formatCode="m/dd/yyyy">
                  <c:v>40814</c:v>
                </c:pt>
                <c:pt idx="977" formatCode="m/dd/yyyy">
                  <c:v>40815</c:v>
                </c:pt>
                <c:pt idx="978" formatCode="m/dd/yyyy">
                  <c:v>40816</c:v>
                </c:pt>
                <c:pt idx="979" formatCode="m/dd/yyyy">
                  <c:v>40819</c:v>
                </c:pt>
                <c:pt idx="980" formatCode="m/dd/yyyy">
                  <c:v>40820</c:v>
                </c:pt>
              </c:numCache>
            </c:numRef>
          </c:cat>
          <c:val>
            <c:numRef>
              <c:f>Banks!$D$8:$D$988</c:f>
              <c:numCache>
                <c:formatCode>General</c:formatCode>
                <c:ptCount val="981"/>
                <c:pt idx="0">
                  <c:v>27.721</c:v>
                </c:pt>
                <c:pt idx="1">
                  <c:v>26.675000000000001</c:v>
                </c:pt>
                <c:pt idx="2">
                  <c:v>27.893000000000001</c:v>
                </c:pt>
                <c:pt idx="3">
                  <c:v>32.078000000000003</c:v>
                </c:pt>
                <c:pt idx="4">
                  <c:v>33.634</c:v>
                </c:pt>
                <c:pt idx="5">
                  <c:v>32.766000000000012</c:v>
                </c:pt>
                <c:pt idx="6">
                  <c:v>34.333000000000006</c:v>
                </c:pt>
                <c:pt idx="7">
                  <c:v>35.761000000000003</c:v>
                </c:pt>
                <c:pt idx="8">
                  <c:v>35.294000000000011</c:v>
                </c:pt>
                <c:pt idx="9">
                  <c:v>37.269000000000013</c:v>
                </c:pt>
                <c:pt idx="10">
                  <c:v>33.667000000000002</c:v>
                </c:pt>
                <c:pt idx="11">
                  <c:v>36.558</c:v>
                </c:pt>
                <c:pt idx="12">
                  <c:v>41.715000000000003</c:v>
                </c:pt>
                <c:pt idx="13">
                  <c:v>46.596000000000011</c:v>
                </c:pt>
                <c:pt idx="14">
                  <c:v>57.558</c:v>
                </c:pt>
                <c:pt idx="15">
                  <c:v>56.833000000000006</c:v>
                </c:pt>
                <c:pt idx="16">
                  <c:v>59.723000000000013</c:v>
                </c:pt>
                <c:pt idx="17">
                  <c:v>51.34</c:v>
                </c:pt>
                <c:pt idx="18">
                  <c:v>52.233000000000011</c:v>
                </c:pt>
                <c:pt idx="19">
                  <c:v>55.434000000000005</c:v>
                </c:pt>
                <c:pt idx="20">
                  <c:v>53.569000000000003</c:v>
                </c:pt>
                <c:pt idx="21">
                  <c:v>52.069000000000003</c:v>
                </c:pt>
                <c:pt idx="22">
                  <c:v>62.002000000000002</c:v>
                </c:pt>
                <c:pt idx="23">
                  <c:v>61.601000000000006</c:v>
                </c:pt>
                <c:pt idx="24">
                  <c:v>59.926000000000002</c:v>
                </c:pt>
                <c:pt idx="25">
                  <c:v>63.327000000000005</c:v>
                </c:pt>
                <c:pt idx="26">
                  <c:v>64.403000000000006</c:v>
                </c:pt>
                <c:pt idx="27">
                  <c:v>63.898000000000003</c:v>
                </c:pt>
                <c:pt idx="28">
                  <c:v>68.326999999999998</c:v>
                </c:pt>
                <c:pt idx="29">
                  <c:v>72.161999999999992</c:v>
                </c:pt>
                <c:pt idx="30">
                  <c:v>76.661999999999992</c:v>
                </c:pt>
                <c:pt idx="31">
                  <c:v>69.205000000000013</c:v>
                </c:pt>
                <c:pt idx="32">
                  <c:v>60.733000000000011</c:v>
                </c:pt>
                <c:pt idx="33">
                  <c:v>70.638999999999982</c:v>
                </c:pt>
                <c:pt idx="34">
                  <c:v>71.816999999999993</c:v>
                </c:pt>
                <c:pt idx="35">
                  <c:v>77.033000000000001</c:v>
                </c:pt>
                <c:pt idx="36">
                  <c:v>81.325000000000003</c:v>
                </c:pt>
                <c:pt idx="37">
                  <c:v>76.169999999999987</c:v>
                </c:pt>
                <c:pt idx="38">
                  <c:v>76.730999999999995</c:v>
                </c:pt>
                <c:pt idx="39">
                  <c:v>65.837999999999994</c:v>
                </c:pt>
                <c:pt idx="40">
                  <c:v>61.069000000000003</c:v>
                </c:pt>
                <c:pt idx="41">
                  <c:v>62.658000000000001</c:v>
                </c:pt>
                <c:pt idx="42">
                  <c:v>69.741000000000199</c:v>
                </c:pt>
                <c:pt idx="43">
                  <c:v>73.426000000000002</c:v>
                </c:pt>
                <c:pt idx="44">
                  <c:v>78.228999999999999</c:v>
                </c:pt>
                <c:pt idx="45">
                  <c:v>76.596999999999994</c:v>
                </c:pt>
                <c:pt idx="46">
                  <c:v>76.760999999999996</c:v>
                </c:pt>
                <c:pt idx="47">
                  <c:v>83.169999999999987</c:v>
                </c:pt>
                <c:pt idx="48">
                  <c:v>92.257000000000005</c:v>
                </c:pt>
                <c:pt idx="49">
                  <c:v>96.661999999999992</c:v>
                </c:pt>
                <c:pt idx="50">
                  <c:v>105.47799999999999</c:v>
                </c:pt>
                <c:pt idx="51">
                  <c:v>95.072000000000003</c:v>
                </c:pt>
                <c:pt idx="52">
                  <c:v>105.01</c:v>
                </c:pt>
                <c:pt idx="53">
                  <c:v>116.90300000000002</c:v>
                </c:pt>
                <c:pt idx="54">
                  <c:v>119.59099999999999</c:v>
                </c:pt>
                <c:pt idx="55">
                  <c:v>92.488</c:v>
                </c:pt>
                <c:pt idx="56">
                  <c:v>85.277000000000001</c:v>
                </c:pt>
                <c:pt idx="57">
                  <c:v>91.649999999999991</c:v>
                </c:pt>
                <c:pt idx="58">
                  <c:v>99.89</c:v>
                </c:pt>
                <c:pt idx="59">
                  <c:v>91.826999999999998</c:v>
                </c:pt>
                <c:pt idx="60">
                  <c:v>75.168999999999983</c:v>
                </c:pt>
                <c:pt idx="61">
                  <c:v>76.004999999999995</c:v>
                </c:pt>
                <c:pt idx="62">
                  <c:v>71.792000000000002</c:v>
                </c:pt>
                <c:pt idx="63">
                  <c:v>72.296999999999997</c:v>
                </c:pt>
                <c:pt idx="64">
                  <c:v>80.33</c:v>
                </c:pt>
                <c:pt idx="65">
                  <c:v>71.674999999999983</c:v>
                </c:pt>
                <c:pt idx="66">
                  <c:v>65.075999999999979</c:v>
                </c:pt>
                <c:pt idx="67">
                  <c:v>61.167000000000002</c:v>
                </c:pt>
                <c:pt idx="68">
                  <c:v>50.711000000000006</c:v>
                </c:pt>
                <c:pt idx="69">
                  <c:v>49.439</c:v>
                </c:pt>
                <c:pt idx="70">
                  <c:v>53.660000000000011</c:v>
                </c:pt>
                <c:pt idx="71">
                  <c:v>59.1980000000001</c:v>
                </c:pt>
                <c:pt idx="72">
                  <c:v>63.34</c:v>
                </c:pt>
                <c:pt idx="73">
                  <c:v>59.401000000000003</c:v>
                </c:pt>
                <c:pt idx="74">
                  <c:v>62.264000000000003</c:v>
                </c:pt>
                <c:pt idx="75">
                  <c:v>59.132000000000012</c:v>
                </c:pt>
                <c:pt idx="76">
                  <c:v>50.571000000000005</c:v>
                </c:pt>
                <c:pt idx="77">
                  <c:v>48.063000000000002</c:v>
                </c:pt>
                <c:pt idx="78">
                  <c:v>47.160000000000011</c:v>
                </c:pt>
                <c:pt idx="79">
                  <c:v>45.891000000000005</c:v>
                </c:pt>
                <c:pt idx="80">
                  <c:v>43.632000000000012</c:v>
                </c:pt>
                <c:pt idx="81">
                  <c:v>43.061</c:v>
                </c:pt>
                <c:pt idx="82">
                  <c:v>41.906000000000006</c:v>
                </c:pt>
                <c:pt idx="83">
                  <c:v>38.792000000000115</c:v>
                </c:pt>
                <c:pt idx="84">
                  <c:v>35.731000000000002</c:v>
                </c:pt>
                <c:pt idx="85">
                  <c:v>39.563000000000002</c:v>
                </c:pt>
                <c:pt idx="86">
                  <c:v>40.835000000000001</c:v>
                </c:pt>
                <c:pt idx="87">
                  <c:v>39.868000000000002</c:v>
                </c:pt>
                <c:pt idx="88">
                  <c:v>34.236000000000011</c:v>
                </c:pt>
                <c:pt idx="89">
                  <c:v>34.5</c:v>
                </c:pt>
                <c:pt idx="90">
                  <c:v>36.406000000000006</c:v>
                </c:pt>
                <c:pt idx="91">
                  <c:v>35.066000000000003</c:v>
                </c:pt>
                <c:pt idx="92">
                  <c:v>37.599000000000011</c:v>
                </c:pt>
                <c:pt idx="93">
                  <c:v>40.33</c:v>
                </c:pt>
                <c:pt idx="94">
                  <c:v>40.396000000000001</c:v>
                </c:pt>
                <c:pt idx="95">
                  <c:v>39.736000000000011</c:v>
                </c:pt>
                <c:pt idx="96">
                  <c:v>39.731000000000002</c:v>
                </c:pt>
                <c:pt idx="97">
                  <c:v>38.446000000000005</c:v>
                </c:pt>
                <c:pt idx="98">
                  <c:v>36.505000000000003</c:v>
                </c:pt>
                <c:pt idx="99">
                  <c:v>36.175000000000011</c:v>
                </c:pt>
                <c:pt idx="100">
                  <c:v>38.401000000000003</c:v>
                </c:pt>
                <c:pt idx="101">
                  <c:v>39.505000000000003</c:v>
                </c:pt>
                <c:pt idx="102">
                  <c:v>44.17</c:v>
                </c:pt>
                <c:pt idx="103">
                  <c:v>48.005000000000003</c:v>
                </c:pt>
                <c:pt idx="104">
                  <c:v>48.368000000000002</c:v>
                </c:pt>
                <c:pt idx="105">
                  <c:v>50.495000000000012</c:v>
                </c:pt>
                <c:pt idx="106">
                  <c:v>45.401000000000003</c:v>
                </c:pt>
                <c:pt idx="107">
                  <c:v>45.096000000000011</c:v>
                </c:pt>
                <c:pt idx="108">
                  <c:v>43.731000000000002</c:v>
                </c:pt>
                <c:pt idx="109">
                  <c:v>45.604000000000006</c:v>
                </c:pt>
                <c:pt idx="110">
                  <c:v>47.165000000000013</c:v>
                </c:pt>
                <c:pt idx="111">
                  <c:v>49.368000000000002</c:v>
                </c:pt>
                <c:pt idx="112">
                  <c:v>48.967000000000006</c:v>
                </c:pt>
                <c:pt idx="113">
                  <c:v>49.939</c:v>
                </c:pt>
                <c:pt idx="114">
                  <c:v>55.5</c:v>
                </c:pt>
                <c:pt idx="115">
                  <c:v>57.538000000000011</c:v>
                </c:pt>
                <c:pt idx="116">
                  <c:v>56.066000000000003</c:v>
                </c:pt>
                <c:pt idx="117">
                  <c:v>57.231000000000002</c:v>
                </c:pt>
                <c:pt idx="118">
                  <c:v>55.467000000000006</c:v>
                </c:pt>
                <c:pt idx="119">
                  <c:v>49.167000000000002</c:v>
                </c:pt>
                <c:pt idx="120">
                  <c:v>49.67</c:v>
                </c:pt>
                <c:pt idx="121">
                  <c:v>50.160000000000011</c:v>
                </c:pt>
                <c:pt idx="122">
                  <c:v>52.995000000000012</c:v>
                </c:pt>
                <c:pt idx="123">
                  <c:v>63.17</c:v>
                </c:pt>
                <c:pt idx="124">
                  <c:v>63.83</c:v>
                </c:pt>
                <c:pt idx="125">
                  <c:v>66.956999999999994</c:v>
                </c:pt>
                <c:pt idx="126">
                  <c:v>66.296999999999997</c:v>
                </c:pt>
                <c:pt idx="127">
                  <c:v>69.669999999999987</c:v>
                </c:pt>
                <c:pt idx="128">
                  <c:v>71.066000000000003</c:v>
                </c:pt>
                <c:pt idx="129">
                  <c:v>70.467000000000027</c:v>
                </c:pt>
                <c:pt idx="130">
                  <c:v>70.236000000000004</c:v>
                </c:pt>
                <c:pt idx="131">
                  <c:v>70.504999999999995</c:v>
                </c:pt>
                <c:pt idx="132">
                  <c:v>70.561000000000007</c:v>
                </c:pt>
                <c:pt idx="133">
                  <c:v>70.172999999999988</c:v>
                </c:pt>
                <c:pt idx="134">
                  <c:v>69.771000000000001</c:v>
                </c:pt>
                <c:pt idx="135">
                  <c:v>70.334999999999994</c:v>
                </c:pt>
                <c:pt idx="136">
                  <c:v>65.10899999999998</c:v>
                </c:pt>
                <c:pt idx="137">
                  <c:v>63.614000000000004</c:v>
                </c:pt>
                <c:pt idx="138">
                  <c:v>65.796999999999997</c:v>
                </c:pt>
                <c:pt idx="139">
                  <c:v>60.604000000000006</c:v>
                </c:pt>
                <c:pt idx="140">
                  <c:v>64.599000000000004</c:v>
                </c:pt>
                <c:pt idx="141">
                  <c:v>67.400999999999996</c:v>
                </c:pt>
                <c:pt idx="142">
                  <c:v>58.274000000000001</c:v>
                </c:pt>
                <c:pt idx="143">
                  <c:v>59.741</c:v>
                </c:pt>
                <c:pt idx="144">
                  <c:v>52.599000000000011</c:v>
                </c:pt>
                <c:pt idx="145">
                  <c:v>53.665000000000013</c:v>
                </c:pt>
                <c:pt idx="146">
                  <c:v>48.505000000000003</c:v>
                </c:pt>
                <c:pt idx="147">
                  <c:v>47.736000000000011</c:v>
                </c:pt>
                <c:pt idx="148">
                  <c:v>47.835000000000001</c:v>
                </c:pt>
                <c:pt idx="149">
                  <c:v>46.505000000000003</c:v>
                </c:pt>
                <c:pt idx="150">
                  <c:v>47.835000000000001</c:v>
                </c:pt>
                <c:pt idx="151">
                  <c:v>47.667000000000002</c:v>
                </c:pt>
                <c:pt idx="152">
                  <c:v>47.934000000000005</c:v>
                </c:pt>
                <c:pt idx="153">
                  <c:v>51.096000000000011</c:v>
                </c:pt>
                <c:pt idx="154">
                  <c:v>51.934000000000005</c:v>
                </c:pt>
                <c:pt idx="155">
                  <c:v>50.729000000000013</c:v>
                </c:pt>
                <c:pt idx="156">
                  <c:v>50.708000000000013</c:v>
                </c:pt>
                <c:pt idx="157">
                  <c:v>51.269000000000013</c:v>
                </c:pt>
                <c:pt idx="158">
                  <c:v>51.17</c:v>
                </c:pt>
                <c:pt idx="159">
                  <c:v>49.401000000000003</c:v>
                </c:pt>
                <c:pt idx="160">
                  <c:v>49.104000000000006</c:v>
                </c:pt>
                <c:pt idx="161">
                  <c:v>49.868000000000002</c:v>
                </c:pt>
                <c:pt idx="162">
                  <c:v>50.929000000000002</c:v>
                </c:pt>
                <c:pt idx="163">
                  <c:v>50.165000000000013</c:v>
                </c:pt>
                <c:pt idx="164">
                  <c:v>50.066000000000003</c:v>
                </c:pt>
                <c:pt idx="165">
                  <c:v>53.662000000000013</c:v>
                </c:pt>
                <c:pt idx="166">
                  <c:v>54.5</c:v>
                </c:pt>
                <c:pt idx="167">
                  <c:v>59.667000000000002</c:v>
                </c:pt>
                <c:pt idx="168">
                  <c:v>58.83</c:v>
                </c:pt>
                <c:pt idx="169">
                  <c:v>58.83</c:v>
                </c:pt>
                <c:pt idx="170">
                  <c:v>62.736000000000011</c:v>
                </c:pt>
                <c:pt idx="171">
                  <c:v>63</c:v>
                </c:pt>
                <c:pt idx="172">
                  <c:v>63.759</c:v>
                </c:pt>
                <c:pt idx="173">
                  <c:v>62.566000000000003</c:v>
                </c:pt>
                <c:pt idx="174">
                  <c:v>63.533000000000001</c:v>
                </c:pt>
                <c:pt idx="175">
                  <c:v>60.429000000000002</c:v>
                </c:pt>
                <c:pt idx="176">
                  <c:v>62.533000000000001</c:v>
                </c:pt>
                <c:pt idx="177">
                  <c:v>65.599000000000004</c:v>
                </c:pt>
                <c:pt idx="178">
                  <c:v>71.83</c:v>
                </c:pt>
                <c:pt idx="179">
                  <c:v>59.203000000000003</c:v>
                </c:pt>
                <c:pt idx="180">
                  <c:v>62.901000000000003</c:v>
                </c:pt>
                <c:pt idx="181">
                  <c:v>62.998000000000012</c:v>
                </c:pt>
                <c:pt idx="182">
                  <c:v>66.161999999999992</c:v>
                </c:pt>
                <c:pt idx="183">
                  <c:v>64.433999999999997</c:v>
                </c:pt>
                <c:pt idx="184">
                  <c:v>86.685000000000002</c:v>
                </c:pt>
                <c:pt idx="185">
                  <c:v>96.281999999999996</c:v>
                </c:pt>
                <c:pt idx="186">
                  <c:v>107.2110000000002</c:v>
                </c:pt>
                <c:pt idx="187">
                  <c:v>99.464000000000027</c:v>
                </c:pt>
                <c:pt idx="188">
                  <c:v>82.631999999999991</c:v>
                </c:pt>
                <c:pt idx="189">
                  <c:v>73.995000000000005</c:v>
                </c:pt>
                <c:pt idx="190">
                  <c:v>76.593999999999994</c:v>
                </c:pt>
                <c:pt idx="191">
                  <c:v>78.685000000000002</c:v>
                </c:pt>
                <c:pt idx="192">
                  <c:v>78.325000000000003</c:v>
                </c:pt>
                <c:pt idx="193">
                  <c:v>89.86</c:v>
                </c:pt>
                <c:pt idx="194">
                  <c:v>103.036</c:v>
                </c:pt>
                <c:pt idx="195">
                  <c:v>97.034999999999997</c:v>
                </c:pt>
                <c:pt idx="196">
                  <c:v>88.638999999999982</c:v>
                </c:pt>
                <c:pt idx="197">
                  <c:v>78.241000000000199</c:v>
                </c:pt>
                <c:pt idx="198">
                  <c:v>74.241000000000199</c:v>
                </c:pt>
                <c:pt idx="199">
                  <c:v>79.236000000000004</c:v>
                </c:pt>
                <c:pt idx="200">
                  <c:v>72.845000000000013</c:v>
                </c:pt>
                <c:pt idx="201">
                  <c:v>61.749000000000002</c:v>
                </c:pt>
                <c:pt idx="202">
                  <c:v>62.104000000000006</c:v>
                </c:pt>
                <c:pt idx="203">
                  <c:v>65</c:v>
                </c:pt>
                <c:pt idx="204">
                  <c:v>54.439</c:v>
                </c:pt>
                <c:pt idx="205">
                  <c:v>39.723000000000013</c:v>
                </c:pt>
                <c:pt idx="206">
                  <c:v>46.038000000000011</c:v>
                </c:pt>
                <c:pt idx="207">
                  <c:v>46.566000000000003</c:v>
                </c:pt>
                <c:pt idx="208">
                  <c:v>54.581000000000003</c:v>
                </c:pt>
                <c:pt idx="209">
                  <c:v>57.335000000000001</c:v>
                </c:pt>
                <c:pt idx="210">
                  <c:v>52.746000000000002</c:v>
                </c:pt>
                <c:pt idx="211">
                  <c:v>53.406000000000006</c:v>
                </c:pt>
                <c:pt idx="212">
                  <c:v>60.231000000000002</c:v>
                </c:pt>
                <c:pt idx="213">
                  <c:v>63.13</c:v>
                </c:pt>
                <c:pt idx="214">
                  <c:v>66.081000000000003</c:v>
                </c:pt>
                <c:pt idx="215">
                  <c:v>60.335000000000001</c:v>
                </c:pt>
                <c:pt idx="216">
                  <c:v>60.165000000000013</c:v>
                </c:pt>
                <c:pt idx="217">
                  <c:v>53.325000000000003</c:v>
                </c:pt>
                <c:pt idx="218">
                  <c:v>52.089000000000006</c:v>
                </c:pt>
                <c:pt idx="219">
                  <c:v>51.939</c:v>
                </c:pt>
                <c:pt idx="220">
                  <c:v>50.167000000000002</c:v>
                </c:pt>
                <c:pt idx="221">
                  <c:v>51.426000000000002</c:v>
                </c:pt>
                <c:pt idx="222">
                  <c:v>53.305</c:v>
                </c:pt>
                <c:pt idx="223">
                  <c:v>56.769000000000013</c:v>
                </c:pt>
                <c:pt idx="224">
                  <c:v>55.436</c:v>
                </c:pt>
                <c:pt idx="225">
                  <c:v>56.066000000000003</c:v>
                </c:pt>
                <c:pt idx="226">
                  <c:v>58.83</c:v>
                </c:pt>
                <c:pt idx="227">
                  <c:v>57.226000000000013</c:v>
                </c:pt>
                <c:pt idx="228">
                  <c:v>55.094000000000001</c:v>
                </c:pt>
                <c:pt idx="229">
                  <c:v>56.556000000000004</c:v>
                </c:pt>
                <c:pt idx="230">
                  <c:v>61.439</c:v>
                </c:pt>
                <c:pt idx="231">
                  <c:v>64.099000000000004</c:v>
                </c:pt>
                <c:pt idx="232">
                  <c:v>67.35799999999999</c:v>
                </c:pt>
                <c:pt idx="233">
                  <c:v>63.995000000000012</c:v>
                </c:pt>
                <c:pt idx="234">
                  <c:v>58.934000000000005</c:v>
                </c:pt>
                <c:pt idx="235">
                  <c:v>56.604000000000006</c:v>
                </c:pt>
                <c:pt idx="236">
                  <c:v>54.33</c:v>
                </c:pt>
                <c:pt idx="237">
                  <c:v>54.675000000000011</c:v>
                </c:pt>
                <c:pt idx="238">
                  <c:v>53.18</c:v>
                </c:pt>
                <c:pt idx="239">
                  <c:v>57.396000000000001</c:v>
                </c:pt>
                <c:pt idx="240">
                  <c:v>63.797000000000011</c:v>
                </c:pt>
                <c:pt idx="241">
                  <c:v>68.126999999999981</c:v>
                </c:pt>
                <c:pt idx="242">
                  <c:v>71.5</c:v>
                </c:pt>
                <c:pt idx="243">
                  <c:v>81.578999999999979</c:v>
                </c:pt>
                <c:pt idx="244">
                  <c:v>78.396000000000001</c:v>
                </c:pt>
                <c:pt idx="245">
                  <c:v>68.867999999999995</c:v>
                </c:pt>
                <c:pt idx="246">
                  <c:v>71.012</c:v>
                </c:pt>
                <c:pt idx="247">
                  <c:v>70.60899999999998</c:v>
                </c:pt>
                <c:pt idx="248">
                  <c:v>71.995000000000005</c:v>
                </c:pt>
                <c:pt idx="249">
                  <c:v>74.462000000000003</c:v>
                </c:pt>
                <c:pt idx="250">
                  <c:v>74.296999999999997</c:v>
                </c:pt>
                <c:pt idx="251">
                  <c:v>77.721000000000004</c:v>
                </c:pt>
                <c:pt idx="252">
                  <c:v>75.995000000000005</c:v>
                </c:pt>
                <c:pt idx="253">
                  <c:v>76.254000000000005</c:v>
                </c:pt>
                <c:pt idx="254">
                  <c:v>73.492999999999995</c:v>
                </c:pt>
                <c:pt idx="255">
                  <c:v>69.891000000000005</c:v>
                </c:pt>
                <c:pt idx="256">
                  <c:v>72.774000000000001</c:v>
                </c:pt>
                <c:pt idx="257">
                  <c:v>70.953000000000003</c:v>
                </c:pt>
                <c:pt idx="258">
                  <c:v>71.245999999999995</c:v>
                </c:pt>
                <c:pt idx="259">
                  <c:v>70.548000000000002</c:v>
                </c:pt>
                <c:pt idx="260">
                  <c:v>69.709999999999994</c:v>
                </c:pt>
                <c:pt idx="261">
                  <c:v>71.641999999999996</c:v>
                </c:pt>
                <c:pt idx="262">
                  <c:v>71.307000000000002</c:v>
                </c:pt>
                <c:pt idx="263">
                  <c:v>69.603999999999999</c:v>
                </c:pt>
                <c:pt idx="264">
                  <c:v>66.34</c:v>
                </c:pt>
                <c:pt idx="265">
                  <c:v>59.033000000000001</c:v>
                </c:pt>
                <c:pt idx="266">
                  <c:v>52.896000000000001</c:v>
                </c:pt>
                <c:pt idx="267">
                  <c:v>59.538000000000011</c:v>
                </c:pt>
                <c:pt idx="268">
                  <c:v>56.160000000000011</c:v>
                </c:pt>
                <c:pt idx="269">
                  <c:v>60.1980000000001</c:v>
                </c:pt>
                <c:pt idx="270">
                  <c:v>62.363</c:v>
                </c:pt>
                <c:pt idx="271">
                  <c:v>64.334999999999994</c:v>
                </c:pt>
                <c:pt idx="272">
                  <c:v>66.763999999999996</c:v>
                </c:pt>
                <c:pt idx="273">
                  <c:v>61.165000000000013</c:v>
                </c:pt>
                <c:pt idx="274">
                  <c:v>64.061000000000007</c:v>
                </c:pt>
                <c:pt idx="275">
                  <c:v>67.989999999999995</c:v>
                </c:pt>
                <c:pt idx="276">
                  <c:v>69.296999999999997</c:v>
                </c:pt>
                <c:pt idx="277">
                  <c:v>67.736000000000004</c:v>
                </c:pt>
                <c:pt idx="278">
                  <c:v>72.197999999999993</c:v>
                </c:pt>
                <c:pt idx="279">
                  <c:v>67.769000000000005</c:v>
                </c:pt>
                <c:pt idx="280">
                  <c:v>62.75</c:v>
                </c:pt>
                <c:pt idx="281">
                  <c:v>61.764000000000003</c:v>
                </c:pt>
                <c:pt idx="282">
                  <c:v>65.631999999999991</c:v>
                </c:pt>
                <c:pt idx="283">
                  <c:v>67.66</c:v>
                </c:pt>
                <c:pt idx="284">
                  <c:v>69.896000000000001</c:v>
                </c:pt>
                <c:pt idx="285">
                  <c:v>70.98</c:v>
                </c:pt>
                <c:pt idx="286">
                  <c:v>70.429000000000002</c:v>
                </c:pt>
                <c:pt idx="287">
                  <c:v>69.831999999999994</c:v>
                </c:pt>
                <c:pt idx="288">
                  <c:v>68.83</c:v>
                </c:pt>
                <c:pt idx="289">
                  <c:v>68.037999999999997</c:v>
                </c:pt>
                <c:pt idx="290">
                  <c:v>67.867999999999995</c:v>
                </c:pt>
                <c:pt idx="291">
                  <c:v>70</c:v>
                </c:pt>
                <c:pt idx="292">
                  <c:v>72.066000000000003</c:v>
                </c:pt>
                <c:pt idx="293">
                  <c:v>76.551000000000002</c:v>
                </c:pt>
                <c:pt idx="294">
                  <c:v>78.98</c:v>
                </c:pt>
                <c:pt idx="295">
                  <c:v>89.33</c:v>
                </c:pt>
                <c:pt idx="296">
                  <c:v>90.891000000000005</c:v>
                </c:pt>
                <c:pt idx="297">
                  <c:v>91.807000000000002</c:v>
                </c:pt>
                <c:pt idx="298">
                  <c:v>102.863</c:v>
                </c:pt>
                <c:pt idx="299">
                  <c:v>105</c:v>
                </c:pt>
                <c:pt idx="300">
                  <c:v>106.28100000000002</c:v>
                </c:pt>
                <c:pt idx="301">
                  <c:v>94.531000000000006</c:v>
                </c:pt>
                <c:pt idx="302">
                  <c:v>92.588999999999999</c:v>
                </c:pt>
                <c:pt idx="303">
                  <c:v>95.242999999999995</c:v>
                </c:pt>
                <c:pt idx="304">
                  <c:v>100.789</c:v>
                </c:pt>
                <c:pt idx="305">
                  <c:v>105.33499999999999</c:v>
                </c:pt>
                <c:pt idx="306">
                  <c:v>95.495000000000005</c:v>
                </c:pt>
                <c:pt idx="307">
                  <c:v>102.63</c:v>
                </c:pt>
                <c:pt idx="308">
                  <c:v>123.32499999999999</c:v>
                </c:pt>
                <c:pt idx="309">
                  <c:v>128.84300000000002</c:v>
                </c:pt>
                <c:pt idx="310">
                  <c:v>126.312</c:v>
                </c:pt>
                <c:pt idx="311">
                  <c:v>124.535</c:v>
                </c:pt>
                <c:pt idx="312">
                  <c:v>139.35800000000046</c:v>
                </c:pt>
                <c:pt idx="313">
                  <c:v>137.68</c:v>
                </c:pt>
                <c:pt idx="314">
                  <c:v>122.32</c:v>
                </c:pt>
                <c:pt idx="315">
                  <c:v>120.193</c:v>
                </c:pt>
                <c:pt idx="316">
                  <c:v>120.49000000000002</c:v>
                </c:pt>
                <c:pt idx="317">
                  <c:v>106.67499999999998</c:v>
                </c:pt>
                <c:pt idx="318">
                  <c:v>108.005</c:v>
                </c:pt>
                <c:pt idx="319">
                  <c:v>98.549000000000007</c:v>
                </c:pt>
                <c:pt idx="320">
                  <c:v>97.82</c:v>
                </c:pt>
                <c:pt idx="321">
                  <c:v>99.247000000000199</c:v>
                </c:pt>
                <c:pt idx="322">
                  <c:v>98.766000000000005</c:v>
                </c:pt>
                <c:pt idx="323">
                  <c:v>100.76400000000002</c:v>
                </c:pt>
                <c:pt idx="324">
                  <c:v>104.803</c:v>
                </c:pt>
                <c:pt idx="325">
                  <c:v>108.89100000000002</c:v>
                </c:pt>
                <c:pt idx="326">
                  <c:v>112.54600000000002</c:v>
                </c:pt>
                <c:pt idx="327">
                  <c:v>109.723</c:v>
                </c:pt>
                <c:pt idx="328">
                  <c:v>101.52</c:v>
                </c:pt>
                <c:pt idx="329">
                  <c:v>98.626999999999981</c:v>
                </c:pt>
                <c:pt idx="330">
                  <c:v>98.596999999999994</c:v>
                </c:pt>
                <c:pt idx="331">
                  <c:v>99.043000000000006</c:v>
                </c:pt>
                <c:pt idx="332">
                  <c:v>95.256</c:v>
                </c:pt>
                <c:pt idx="333">
                  <c:v>98.022999999999982</c:v>
                </c:pt>
                <c:pt idx="334">
                  <c:v>97.14</c:v>
                </c:pt>
                <c:pt idx="335">
                  <c:v>90.924000000000007</c:v>
                </c:pt>
                <c:pt idx="336">
                  <c:v>90</c:v>
                </c:pt>
                <c:pt idx="337">
                  <c:v>84.944000000000244</c:v>
                </c:pt>
                <c:pt idx="338">
                  <c:v>85</c:v>
                </c:pt>
                <c:pt idx="339">
                  <c:v>89.33</c:v>
                </c:pt>
                <c:pt idx="340">
                  <c:v>96.600999999999999</c:v>
                </c:pt>
                <c:pt idx="341">
                  <c:v>96.004999999999995</c:v>
                </c:pt>
                <c:pt idx="342">
                  <c:v>94.804000000000002</c:v>
                </c:pt>
                <c:pt idx="343">
                  <c:v>93.995000000000005</c:v>
                </c:pt>
                <c:pt idx="344">
                  <c:v>94.664999999999992</c:v>
                </c:pt>
                <c:pt idx="345">
                  <c:v>97.974999999999994</c:v>
                </c:pt>
                <c:pt idx="346">
                  <c:v>97.295000000000002</c:v>
                </c:pt>
                <c:pt idx="347">
                  <c:v>90.176999999999978</c:v>
                </c:pt>
                <c:pt idx="348">
                  <c:v>90.887999999999991</c:v>
                </c:pt>
                <c:pt idx="349">
                  <c:v>90.263999999999996</c:v>
                </c:pt>
                <c:pt idx="350">
                  <c:v>89.174999999999983</c:v>
                </c:pt>
                <c:pt idx="351">
                  <c:v>83.725999999999999</c:v>
                </c:pt>
                <c:pt idx="352">
                  <c:v>76.384</c:v>
                </c:pt>
                <c:pt idx="353">
                  <c:v>70</c:v>
                </c:pt>
                <c:pt idx="354">
                  <c:v>75.33</c:v>
                </c:pt>
                <c:pt idx="355">
                  <c:v>77.400999999999996</c:v>
                </c:pt>
                <c:pt idx="356">
                  <c:v>84.507999999999996</c:v>
                </c:pt>
                <c:pt idx="357">
                  <c:v>89.695999999999998</c:v>
                </c:pt>
                <c:pt idx="358">
                  <c:v>86.436000000000007</c:v>
                </c:pt>
                <c:pt idx="359">
                  <c:v>86.674999999999983</c:v>
                </c:pt>
                <c:pt idx="360">
                  <c:v>73.100999999999999</c:v>
                </c:pt>
                <c:pt idx="361">
                  <c:v>67.653999999999982</c:v>
                </c:pt>
                <c:pt idx="362">
                  <c:v>71.106999999999999</c:v>
                </c:pt>
                <c:pt idx="363">
                  <c:v>70.882999999999981</c:v>
                </c:pt>
                <c:pt idx="364">
                  <c:v>71.164999999999992</c:v>
                </c:pt>
                <c:pt idx="365">
                  <c:v>76.284000000000006</c:v>
                </c:pt>
                <c:pt idx="366">
                  <c:v>76.293999999999997</c:v>
                </c:pt>
                <c:pt idx="367">
                  <c:v>75.301999999999992</c:v>
                </c:pt>
                <c:pt idx="368">
                  <c:v>74.674999999999983</c:v>
                </c:pt>
                <c:pt idx="369">
                  <c:v>68.403000000000006</c:v>
                </c:pt>
                <c:pt idx="370">
                  <c:v>61.779000000000003</c:v>
                </c:pt>
                <c:pt idx="371">
                  <c:v>61.323</c:v>
                </c:pt>
                <c:pt idx="372">
                  <c:v>62.571000000000005</c:v>
                </c:pt>
                <c:pt idx="373">
                  <c:v>63.036000000000001</c:v>
                </c:pt>
                <c:pt idx="374">
                  <c:v>64.784999999999997</c:v>
                </c:pt>
                <c:pt idx="375">
                  <c:v>66.325000000000003</c:v>
                </c:pt>
                <c:pt idx="376">
                  <c:v>63.155000000000001</c:v>
                </c:pt>
                <c:pt idx="377">
                  <c:v>67.346000000000004</c:v>
                </c:pt>
                <c:pt idx="378">
                  <c:v>68.516000000000005</c:v>
                </c:pt>
                <c:pt idx="379">
                  <c:v>74.974000000000004</c:v>
                </c:pt>
                <c:pt idx="380">
                  <c:v>77.85899999999998</c:v>
                </c:pt>
                <c:pt idx="381">
                  <c:v>81.414000000000229</c:v>
                </c:pt>
                <c:pt idx="382">
                  <c:v>81.941000000000244</c:v>
                </c:pt>
                <c:pt idx="383">
                  <c:v>81.025999999999982</c:v>
                </c:pt>
                <c:pt idx="384">
                  <c:v>82.185000000000002</c:v>
                </c:pt>
                <c:pt idx="385">
                  <c:v>81.694999999999993</c:v>
                </c:pt>
                <c:pt idx="386">
                  <c:v>76.884</c:v>
                </c:pt>
                <c:pt idx="387">
                  <c:v>78.114000000000004</c:v>
                </c:pt>
                <c:pt idx="388">
                  <c:v>76.233000000000004</c:v>
                </c:pt>
                <c:pt idx="389">
                  <c:v>73.575999999999979</c:v>
                </c:pt>
                <c:pt idx="390">
                  <c:v>68.194999999999993</c:v>
                </c:pt>
                <c:pt idx="391">
                  <c:v>66.200999999999993</c:v>
                </c:pt>
                <c:pt idx="392">
                  <c:v>66.81</c:v>
                </c:pt>
                <c:pt idx="393">
                  <c:v>68.200999999999993</c:v>
                </c:pt>
                <c:pt idx="394">
                  <c:v>68.921999999999997</c:v>
                </c:pt>
                <c:pt idx="395">
                  <c:v>69.111999999999995</c:v>
                </c:pt>
                <c:pt idx="396">
                  <c:v>70.36</c:v>
                </c:pt>
                <c:pt idx="397">
                  <c:v>69.804000000000002</c:v>
                </c:pt>
                <c:pt idx="398">
                  <c:v>71.483000000000004</c:v>
                </c:pt>
                <c:pt idx="399">
                  <c:v>72.949000000000026</c:v>
                </c:pt>
                <c:pt idx="400">
                  <c:v>72.647000000000006</c:v>
                </c:pt>
                <c:pt idx="401">
                  <c:v>68.289000000000001</c:v>
                </c:pt>
                <c:pt idx="402">
                  <c:v>67.967000000000027</c:v>
                </c:pt>
                <c:pt idx="403">
                  <c:v>65.191000000000003</c:v>
                </c:pt>
                <c:pt idx="404">
                  <c:v>60.846000000000004</c:v>
                </c:pt>
                <c:pt idx="405">
                  <c:v>54.944000000000003</c:v>
                </c:pt>
                <c:pt idx="406">
                  <c:v>55.445</c:v>
                </c:pt>
                <c:pt idx="407">
                  <c:v>52.880999999999993</c:v>
                </c:pt>
                <c:pt idx="408">
                  <c:v>51.787000000000006</c:v>
                </c:pt>
                <c:pt idx="409">
                  <c:v>47.632000000000012</c:v>
                </c:pt>
                <c:pt idx="410">
                  <c:v>48.87</c:v>
                </c:pt>
                <c:pt idx="411">
                  <c:v>51.814999999999998</c:v>
                </c:pt>
                <c:pt idx="412">
                  <c:v>49.541000000000004</c:v>
                </c:pt>
                <c:pt idx="413">
                  <c:v>48.928000000000011</c:v>
                </c:pt>
                <c:pt idx="414">
                  <c:v>48.556000000000004</c:v>
                </c:pt>
                <c:pt idx="415">
                  <c:v>49.205000000000013</c:v>
                </c:pt>
                <c:pt idx="416">
                  <c:v>50.153000000000006</c:v>
                </c:pt>
                <c:pt idx="417">
                  <c:v>50.497</c:v>
                </c:pt>
                <c:pt idx="418">
                  <c:v>51.424000000000007</c:v>
                </c:pt>
                <c:pt idx="419">
                  <c:v>50.875</c:v>
                </c:pt>
                <c:pt idx="420">
                  <c:v>51.535000000000011</c:v>
                </c:pt>
                <c:pt idx="421">
                  <c:v>53.525000000000013</c:v>
                </c:pt>
                <c:pt idx="422">
                  <c:v>54.252000000000002</c:v>
                </c:pt>
                <c:pt idx="423">
                  <c:v>53.919000000000004</c:v>
                </c:pt>
                <c:pt idx="424">
                  <c:v>58.386000000000003</c:v>
                </c:pt>
                <c:pt idx="425">
                  <c:v>58.592000000000013</c:v>
                </c:pt>
                <c:pt idx="426">
                  <c:v>59.656000000000006</c:v>
                </c:pt>
                <c:pt idx="427">
                  <c:v>58.417000000000002</c:v>
                </c:pt>
                <c:pt idx="428">
                  <c:v>57.47</c:v>
                </c:pt>
                <c:pt idx="429">
                  <c:v>55.2</c:v>
                </c:pt>
                <c:pt idx="430">
                  <c:v>55.257000000000005</c:v>
                </c:pt>
                <c:pt idx="431">
                  <c:v>55.224000000000011</c:v>
                </c:pt>
                <c:pt idx="432">
                  <c:v>55.573</c:v>
                </c:pt>
                <c:pt idx="433">
                  <c:v>55.365000000000002</c:v>
                </c:pt>
                <c:pt idx="434">
                  <c:v>55.4</c:v>
                </c:pt>
                <c:pt idx="435">
                  <c:v>55.979000000000006</c:v>
                </c:pt>
                <c:pt idx="436">
                  <c:v>56.322000000000003</c:v>
                </c:pt>
                <c:pt idx="437">
                  <c:v>56.287000000000006</c:v>
                </c:pt>
                <c:pt idx="438">
                  <c:v>57.67</c:v>
                </c:pt>
                <c:pt idx="439">
                  <c:v>55.873000000000005</c:v>
                </c:pt>
                <c:pt idx="440">
                  <c:v>54.51</c:v>
                </c:pt>
                <c:pt idx="441">
                  <c:v>54.774000000000001</c:v>
                </c:pt>
                <c:pt idx="442">
                  <c:v>53.984999999999999</c:v>
                </c:pt>
                <c:pt idx="443">
                  <c:v>52.974000000000004</c:v>
                </c:pt>
                <c:pt idx="444">
                  <c:v>53.68</c:v>
                </c:pt>
                <c:pt idx="445">
                  <c:v>53.058</c:v>
                </c:pt>
                <c:pt idx="446">
                  <c:v>51.168000000000013</c:v>
                </c:pt>
                <c:pt idx="447">
                  <c:v>50.917999999999999</c:v>
                </c:pt>
                <c:pt idx="448">
                  <c:v>52.215000000000003</c:v>
                </c:pt>
                <c:pt idx="449">
                  <c:v>53.703000000000003</c:v>
                </c:pt>
                <c:pt idx="450">
                  <c:v>53.353000000000002</c:v>
                </c:pt>
                <c:pt idx="451">
                  <c:v>52.81</c:v>
                </c:pt>
                <c:pt idx="452">
                  <c:v>52.625000000000099</c:v>
                </c:pt>
                <c:pt idx="453">
                  <c:v>53.368000000000002</c:v>
                </c:pt>
                <c:pt idx="454">
                  <c:v>53.211000000000006</c:v>
                </c:pt>
                <c:pt idx="455">
                  <c:v>53.46</c:v>
                </c:pt>
                <c:pt idx="456">
                  <c:v>54.290000000000013</c:v>
                </c:pt>
                <c:pt idx="457">
                  <c:v>56.790000000000013</c:v>
                </c:pt>
                <c:pt idx="458">
                  <c:v>59.228000000000115</c:v>
                </c:pt>
                <c:pt idx="459">
                  <c:v>56.2</c:v>
                </c:pt>
                <c:pt idx="460">
                  <c:v>55.513000000000005</c:v>
                </c:pt>
                <c:pt idx="461">
                  <c:v>57.434000000000005</c:v>
                </c:pt>
                <c:pt idx="462">
                  <c:v>56.190000000000012</c:v>
                </c:pt>
                <c:pt idx="463">
                  <c:v>56.190000000000012</c:v>
                </c:pt>
                <c:pt idx="464">
                  <c:v>55.898000000000003</c:v>
                </c:pt>
                <c:pt idx="465">
                  <c:v>57.333000000000006</c:v>
                </c:pt>
                <c:pt idx="466">
                  <c:v>55.508000000000003</c:v>
                </c:pt>
                <c:pt idx="467">
                  <c:v>56.271000000000001</c:v>
                </c:pt>
                <c:pt idx="468">
                  <c:v>57.255000000000003</c:v>
                </c:pt>
                <c:pt idx="469">
                  <c:v>57.053000000000004</c:v>
                </c:pt>
                <c:pt idx="470">
                  <c:v>56.805</c:v>
                </c:pt>
                <c:pt idx="471">
                  <c:v>55.934000000000005</c:v>
                </c:pt>
                <c:pt idx="472">
                  <c:v>58.269000000000013</c:v>
                </c:pt>
                <c:pt idx="473">
                  <c:v>57.2680000000001</c:v>
                </c:pt>
                <c:pt idx="474">
                  <c:v>56.939</c:v>
                </c:pt>
                <c:pt idx="475">
                  <c:v>59.13</c:v>
                </c:pt>
                <c:pt idx="476">
                  <c:v>60.484999999999999</c:v>
                </c:pt>
                <c:pt idx="477">
                  <c:v>62.404000000000003</c:v>
                </c:pt>
                <c:pt idx="478">
                  <c:v>61.797000000000011</c:v>
                </c:pt>
                <c:pt idx="479">
                  <c:v>62.2620000000001</c:v>
                </c:pt>
                <c:pt idx="480">
                  <c:v>62.535000000000011</c:v>
                </c:pt>
                <c:pt idx="481">
                  <c:v>62.064</c:v>
                </c:pt>
                <c:pt idx="482">
                  <c:v>62.101000000000006</c:v>
                </c:pt>
                <c:pt idx="483">
                  <c:v>61.701000000000001</c:v>
                </c:pt>
                <c:pt idx="484">
                  <c:v>61.437000000000005</c:v>
                </c:pt>
                <c:pt idx="485">
                  <c:v>61.642000000000003</c:v>
                </c:pt>
                <c:pt idx="486">
                  <c:v>60.373000000000005</c:v>
                </c:pt>
                <c:pt idx="487">
                  <c:v>61.064</c:v>
                </c:pt>
                <c:pt idx="488">
                  <c:v>61.387999999999998</c:v>
                </c:pt>
                <c:pt idx="489">
                  <c:v>60.363</c:v>
                </c:pt>
                <c:pt idx="490">
                  <c:v>60.399000000000001</c:v>
                </c:pt>
                <c:pt idx="491">
                  <c:v>61.271000000000001</c:v>
                </c:pt>
                <c:pt idx="492">
                  <c:v>63.687000000000005</c:v>
                </c:pt>
                <c:pt idx="493">
                  <c:v>64.281999999999996</c:v>
                </c:pt>
                <c:pt idx="494">
                  <c:v>63.049000000000007</c:v>
                </c:pt>
                <c:pt idx="495">
                  <c:v>62.602000000000011</c:v>
                </c:pt>
                <c:pt idx="496">
                  <c:v>61.251000000000005</c:v>
                </c:pt>
                <c:pt idx="497">
                  <c:v>62.285000000000011</c:v>
                </c:pt>
                <c:pt idx="498">
                  <c:v>65.070999999999998</c:v>
                </c:pt>
                <c:pt idx="499">
                  <c:v>63.576000000000001</c:v>
                </c:pt>
                <c:pt idx="500">
                  <c:v>62.152000000000001</c:v>
                </c:pt>
                <c:pt idx="501">
                  <c:v>60.454999999999998</c:v>
                </c:pt>
                <c:pt idx="502">
                  <c:v>59.82</c:v>
                </c:pt>
                <c:pt idx="503">
                  <c:v>59.244</c:v>
                </c:pt>
                <c:pt idx="504">
                  <c:v>59.668000000000013</c:v>
                </c:pt>
                <c:pt idx="505">
                  <c:v>60.34</c:v>
                </c:pt>
                <c:pt idx="506">
                  <c:v>61.394000000000005</c:v>
                </c:pt>
                <c:pt idx="507">
                  <c:v>62.231000000000002</c:v>
                </c:pt>
                <c:pt idx="508">
                  <c:v>61.35</c:v>
                </c:pt>
                <c:pt idx="509">
                  <c:v>59.706000000000003</c:v>
                </c:pt>
                <c:pt idx="510">
                  <c:v>59.975000000000001</c:v>
                </c:pt>
                <c:pt idx="511">
                  <c:v>60.163000000000011</c:v>
                </c:pt>
                <c:pt idx="512">
                  <c:v>61.371000000000002</c:v>
                </c:pt>
                <c:pt idx="513">
                  <c:v>61.622000000000099</c:v>
                </c:pt>
                <c:pt idx="514">
                  <c:v>60.884999999999998</c:v>
                </c:pt>
                <c:pt idx="515">
                  <c:v>60.884999999999998</c:v>
                </c:pt>
                <c:pt idx="516">
                  <c:v>61.107000000000006</c:v>
                </c:pt>
                <c:pt idx="517">
                  <c:v>60.881999999999998</c:v>
                </c:pt>
                <c:pt idx="518">
                  <c:v>60.504000000000005</c:v>
                </c:pt>
                <c:pt idx="519">
                  <c:v>60.881999999999998</c:v>
                </c:pt>
                <c:pt idx="520">
                  <c:v>61.373000000000005</c:v>
                </c:pt>
                <c:pt idx="521">
                  <c:v>60.703000000000003</c:v>
                </c:pt>
                <c:pt idx="522">
                  <c:v>60.212000000000003</c:v>
                </c:pt>
                <c:pt idx="523">
                  <c:v>60.839000000000006</c:v>
                </c:pt>
                <c:pt idx="524">
                  <c:v>59.543000000000006</c:v>
                </c:pt>
                <c:pt idx="525">
                  <c:v>57.311999999999998</c:v>
                </c:pt>
                <c:pt idx="526">
                  <c:v>56.081000000000003</c:v>
                </c:pt>
                <c:pt idx="527">
                  <c:v>52.64</c:v>
                </c:pt>
                <c:pt idx="528">
                  <c:v>52.432000000000002</c:v>
                </c:pt>
                <c:pt idx="529">
                  <c:v>50.041000000000004</c:v>
                </c:pt>
                <c:pt idx="530">
                  <c:v>53.347000000000001</c:v>
                </c:pt>
                <c:pt idx="531">
                  <c:v>55.655000000000001</c:v>
                </c:pt>
                <c:pt idx="532">
                  <c:v>56.285000000000011</c:v>
                </c:pt>
                <c:pt idx="533">
                  <c:v>59.924000000000007</c:v>
                </c:pt>
                <c:pt idx="534">
                  <c:v>61.194000000000003</c:v>
                </c:pt>
                <c:pt idx="535">
                  <c:v>61.903000000000006</c:v>
                </c:pt>
                <c:pt idx="536">
                  <c:v>63.592000000000013</c:v>
                </c:pt>
                <c:pt idx="537">
                  <c:v>65.284000000000006</c:v>
                </c:pt>
                <c:pt idx="538">
                  <c:v>69.492999999999995</c:v>
                </c:pt>
                <c:pt idx="539">
                  <c:v>63.736000000000011</c:v>
                </c:pt>
                <c:pt idx="540">
                  <c:v>62.922000000000011</c:v>
                </c:pt>
                <c:pt idx="541">
                  <c:v>63.761000000000003</c:v>
                </c:pt>
                <c:pt idx="542">
                  <c:v>68.057999999999993</c:v>
                </c:pt>
                <c:pt idx="543">
                  <c:v>71.35499999999999</c:v>
                </c:pt>
                <c:pt idx="544">
                  <c:v>72.296999999999997</c:v>
                </c:pt>
                <c:pt idx="545">
                  <c:v>71.284000000000006</c:v>
                </c:pt>
                <c:pt idx="546">
                  <c:v>72.85599999999998</c:v>
                </c:pt>
                <c:pt idx="547">
                  <c:v>77.024999999999991</c:v>
                </c:pt>
                <c:pt idx="548">
                  <c:v>79.485000000000014</c:v>
                </c:pt>
                <c:pt idx="549">
                  <c:v>81.771000000000001</c:v>
                </c:pt>
                <c:pt idx="550">
                  <c:v>83.016000000000005</c:v>
                </c:pt>
                <c:pt idx="551">
                  <c:v>81.248999999999995</c:v>
                </c:pt>
                <c:pt idx="552">
                  <c:v>79.959999999999994</c:v>
                </c:pt>
                <c:pt idx="553">
                  <c:v>87.39</c:v>
                </c:pt>
                <c:pt idx="554">
                  <c:v>88.29</c:v>
                </c:pt>
                <c:pt idx="555">
                  <c:v>89.837999999999994</c:v>
                </c:pt>
                <c:pt idx="556">
                  <c:v>87.73</c:v>
                </c:pt>
                <c:pt idx="557">
                  <c:v>86.040999999999997</c:v>
                </c:pt>
                <c:pt idx="558">
                  <c:v>83.087000000000003</c:v>
                </c:pt>
                <c:pt idx="559">
                  <c:v>81.437000000000026</c:v>
                </c:pt>
                <c:pt idx="560">
                  <c:v>83.253</c:v>
                </c:pt>
                <c:pt idx="561">
                  <c:v>86.444000000000244</c:v>
                </c:pt>
                <c:pt idx="562">
                  <c:v>85.185999999999979</c:v>
                </c:pt>
                <c:pt idx="563">
                  <c:v>82.662999999999982</c:v>
                </c:pt>
                <c:pt idx="564">
                  <c:v>79.667000000000002</c:v>
                </c:pt>
                <c:pt idx="565">
                  <c:v>77.627999999999986</c:v>
                </c:pt>
                <c:pt idx="566">
                  <c:v>76.007000000000005</c:v>
                </c:pt>
                <c:pt idx="567">
                  <c:v>73.941000000000244</c:v>
                </c:pt>
                <c:pt idx="568">
                  <c:v>73.756</c:v>
                </c:pt>
                <c:pt idx="569">
                  <c:v>69.812000000000012</c:v>
                </c:pt>
                <c:pt idx="570">
                  <c:v>70.037000000000006</c:v>
                </c:pt>
                <c:pt idx="571">
                  <c:v>66.634999999999991</c:v>
                </c:pt>
                <c:pt idx="572">
                  <c:v>67.040000000000006</c:v>
                </c:pt>
                <c:pt idx="573">
                  <c:v>66.374999999999986</c:v>
                </c:pt>
                <c:pt idx="574">
                  <c:v>68.837000000000003</c:v>
                </c:pt>
                <c:pt idx="575">
                  <c:v>68.522999999999982</c:v>
                </c:pt>
                <c:pt idx="576">
                  <c:v>66.480999999999995</c:v>
                </c:pt>
                <c:pt idx="577">
                  <c:v>67.319999999999993</c:v>
                </c:pt>
                <c:pt idx="578">
                  <c:v>69.191999999999993</c:v>
                </c:pt>
                <c:pt idx="579">
                  <c:v>73.539000000000001</c:v>
                </c:pt>
                <c:pt idx="580">
                  <c:v>72.667999999999992</c:v>
                </c:pt>
                <c:pt idx="581">
                  <c:v>71.842000000000013</c:v>
                </c:pt>
                <c:pt idx="582">
                  <c:v>72.198999999999998</c:v>
                </c:pt>
                <c:pt idx="583">
                  <c:v>70.027999999999992</c:v>
                </c:pt>
                <c:pt idx="584">
                  <c:v>69.058999999999983</c:v>
                </c:pt>
                <c:pt idx="585">
                  <c:v>69.245000000000005</c:v>
                </c:pt>
                <c:pt idx="586">
                  <c:v>70.185999999999979</c:v>
                </c:pt>
                <c:pt idx="587">
                  <c:v>70.119</c:v>
                </c:pt>
                <c:pt idx="588">
                  <c:v>68.745000000000005</c:v>
                </c:pt>
                <c:pt idx="589">
                  <c:v>70.277000000000001</c:v>
                </c:pt>
                <c:pt idx="590">
                  <c:v>70.180999999999983</c:v>
                </c:pt>
                <c:pt idx="591">
                  <c:v>71.257999999999996</c:v>
                </c:pt>
                <c:pt idx="592">
                  <c:v>73.624999999999986</c:v>
                </c:pt>
                <c:pt idx="593">
                  <c:v>73.462999999999994</c:v>
                </c:pt>
                <c:pt idx="594">
                  <c:v>71.695999999999998</c:v>
                </c:pt>
                <c:pt idx="595">
                  <c:v>70.051999999999992</c:v>
                </c:pt>
                <c:pt idx="596">
                  <c:v>70.945000000000007</c:v>
                </c:pt>
                <c:pt idx="597">
                  <c:v>71.905000000000001</c:v>
                </c:pt>
                <c:pt idx="598">
                  <c:v>73.021999999999991</c:v>
                </c:pt>
                <c:pt idx="599">
                  <c:v>78.364999999999995</c:v>
                </c:pt>
                <c:pt idx="600">
                  <c:v>76.953000000000003</c:v>
                </c:pt>
                <c:pt idx="601">
                  <c:v>78.364999999999995</c:v>
                </c:pt>
                <c:pt idx="602">
                  <c:v>86.849000000000004</c:v>
                </c:pt>
                <c:pt idx="603">
                  <c:v>85.950999999999993</c:v>
                </c:pt>
                <c:pt idx="604">
                  <c:v>92.290999999999997</c:v>
                </c:pt>
                <c:pt idx="605">
                  <c:v>95.9</c:v>
                </c:pt>
                <c:pt idx="606">
                  <c:v>105.598</c:v>
                </c:pt>
                <c:pt idx="607">
                  <c:v>96.468000000000004</c:v>
                </c:pt>
                <c:pt idx="608">
                  <c:v>94.126999999999981</c:v>
                </c:pt>
                <c:pt idx="609">
                  <c:v>95.923000000000002</c:v>
                </c:pt>
                <c:pt idx="610">
                  <c:v>114.37499999999999</c:v>
                </c:pt>
                <c:pt idx="611">
                  <c:v>123.78700000000002</c:v>
                </c:pt>
                <c:pt idx="612">
                  <c:v>138.95600000000007</c:v>
                </c:pt>
                <c:pt idx="613">
                  <c:v>146.464</c:v>
                </c:pt>
                <c:pt idx="614">
                  <c:v>107.07199999999999</c:v>
                </c:pt>
                <c:pt idx="615">
                  <c:v>105.502</c:v>
                </c:pt>
                <c:pt idx="616">
                  <c:v>93.162999999999982</c:v>
                </c:pt>
                <c:pt idx="617">
                  <c:v>95.257999999999996</c:v>
                </c:pt>
                <c:pt idx="618">
                  <c:v>108.17400000000001</c:v>
                </c:pt>
                <c:pt idx="619">
                  <c:v>109.41200000000002</c:v>
                </c:pt>
                <c:pt idx="620">
                  <c:v>107.718</c:v>
                </c:pt>
                <c:pt idx="621">
                  <c:v>112.758</c:v>
                </c:pt>
                <c:pt idx="622">
                  <c:v>119.23</c:v>
                </c:pt>
                <c:pt idx="623">
                  <c:v>119.642</c:v>
                </c:pt>
                <c:pt idx="624">
                  <c:v>118.96299999999999</c:v>
                </c:pt>
                <c:pt idx="625">
                  <c:v>129.70699999999999</c:v>
                </c:pt>
                <c:pt idx="626">
                  <c:v>125.23399999999999</c:v>
                </c:pt>
                <c:pt idx="627">
                  <c:v>118.22</c:v>
                </c:pt>
                <c:pt idx="628">
                  <c:v>115.104</c:v>
                </c:pt>
                <c:pt idx="629">
                  <c:v>113.29300000000002</c:v>
                </c:pt>
                <c:pt idx="630">
                  <c:v>116.687</c:v>
                </c:pt>
                <c:pt idx="631">
                  <c:v>126.41200000000002</c:v>
                </c:pt>
                <c:pt idx="632">
                  <c:v>123.70399999999999</c:v>
                </c:pt>
                <c:pt idx="633">
                  <c:v>133.14299999999997</c:v>
                </c:pt>
                <c:pt idx="634">
                  <c:v>138.11499999999998</c:v>
                </c:pt>
                <c:pt idx="635">
                  <c:v>148.66399999999999</c:v>
                </c:pt>
                <c:pt idx="636">
                  <c:v>137.80800000000039</c:v>
                </c:pt>
                <c:pt idx="637">
                  <c:v>133.04499999999999</c:v>
                </c:pt>
                <c:pt idx="638">
                  <c:v>124.048</c:v>
                </c:pt>
                <c:pt idx="639">
                  <c:v>119.01300000000002</c:v>
                </c:pt>
                <c:pt idx="640">
                  <c:v>118.849</c:v>
                </c:pt>
                <c:pt idx="641">
                  <c:v>119.49900000000002</c:v>
                </c:pt>
                <c:pt idx="642">
                  <c:v>111.039</c:v>
                </c:pt>
                <c:pt idx="643">
                  <c:v>110.24000000000002</c:v>
                </c:pt>
                <c:pt idx="644">
                  <c:v>102.357</c:v>
                </c:pt>
                <c:pt idx="645">
                  <c:v>114.63</c:v>
                </c:pt>
                <c:pt idx="646">
                  <c:v>119.51600000000002</c:v>
                </c:pt>
                <c:pt idx="647">
                  <c:v>127.169</c:v>
                </c:pt>
                <c:pt idx="648">
                  <c:v>130.68300000000002</c:v>
                </c:pt>
                <c:pt idx="649">
                  <c:v>129.304</c:v>
                </c:pt>
                <c:pt idx="650">
                  <c:v>134.95500000000001</c:v>
                </c:pt>
                <c:pt idx="651">
                  <c:v>134.23999999999998</c:v>
                </c:pt>
                <c:pt idx="652">
                  <c:v>129.46</c:v>
                </c:pt>
                <c:pt idx="653">
                  <c:v>128.96100000000001</c:v>
                </c:pt>
                <c:pt idx="654">
                  <c:v>127.435</c:v>
                </c:pt>
                <c:pt idx="655">
                  <c:v>123.473</c:v>
                </c:pt>
                <c:pt idx="656">
                  <c:v>123.96899999999999</c:v>
                </c:pt>
                <c:pt idx="657">
                  <c:v>120.17100000000001</c:v>
                </c:pt>
                <c:pt idx="658">
                  <c:v>109.40600000000002</c:v>
                </c:pt>
                <c:pt idx="659">
                  <c:v>110.02200000000001</c:v>
                </c:pt>
                <c:pt idx="660">
                  <c:v>109.14400000000002</c:v>
                </c:pt>
                <c:pt idx="661">
                  <c:v>106.327</c:v>
                </c:pt>
                <c:pt idx="662">
                  <c:v>108.19199999999999</c:v>
                </c:pt>
                <c:pt idx="663">
                  <c:v>110.84699999999999</c:v>
                </c:pt>
                <c:pt idx="664">
                  <c:v>112.31100000000002</c:v>
                </c:pt>
                <c:pt idx="665">
                  <c:v>113.15600000000001</c:v>
                </c:pt>
                <c:pt idx="666">
                  <c:v>111.22</c:v>
                </c:pt>
                <c:pt idx="667">
                  <c:v>108.12499999999999</c:v>
                </c:pt>
                <c:pt idx="668">
                  <c:v>104.14</c:v>
                </c:pt>
                <c:pt idx="669">
                  <c:v>93.652999999999949</c:v>
                </c:pt>
                <c:pt idx="670">
                  <c:v>81.03</c:v>
                </c:pt>
                <c:pt idx="671">
                  <c:v>85.210000000000022</c:v>
                </c:pt>
                <c:pt idx="672">
                  <c:v>84.798000000000002</c:v>
                </c:pt>
                <c:pt idx="673">
                  <c:v>86.456999999999994</c:v>
                </c:pt>
                <c:pt idx="674">
                  <c:v>83.269000000000005</c:v>
                </c:pt>
                <c:pt idx="675">
                  <c:v>77.661000000000001</c:v>
                </c:pt>
                <c:pt idx="676">
                  <c:v>79.906999999999996</c:v>
                </c:pt>
                <c:pt idx="677">
                  <c:v>82.001000000000005</c:v>
                </c:pt>
                <c:pt idx="678">
                  <c:v>83.802999999999983</c:v>
                </c:pt>
                <c:pt idx="679">
                  <c:v>83.054000000000002</c:v>
                </c:pt>
                <c:pt idx="680">
                  <c:v>87.482000000000014</c:v>
                </c:pt>
                <c:pt idx="681">
                  <c:v>95.945000000000007</c:v>
                </c:pt>
                <c:pt idx="682">
                  <c:v>96.870999999999981</c:v>
                </c:pt>
                <c:pt idx="683">
                  <c:v>94.617000000000004</c:v>
                </c:pt>
                <c:pt idx="684">
                  <c:v>98.164999999999992</c:v>
                </c:pt>
                <c:pt idx="685">
                  <c:v>96.093000000000004</c:v>
                </c:pt>
                <c:pt idx="686">
                  <c:v>94.01</c:v>
                </c:pt>
                <c:pt idx="687">
                  <c:v>91.738</c:v>
                </c:pt>
                <c:pt idx="688">
                  <c:v>96.452000000000012</c:v>
                </c:pt>
                <c:pt idx="689">
                  <c:v>95.222999999999999</c:v>
                </c:pt>
                <c:pt idx="690">
                  <c:v>97.221999999999994</c:v>
                </c:pt>
                <c:pt idx="691">
                  <c:v>105.351</c:v>
                </c:pt>
                <c:pt idx="692">
                  <c:v>105.595</c:v>
                </c:pt>
                <c:pt idx="693">
                  <c:v>108.038</c:v>
                </c:pt>
                <c:pt idx="694">
                  <c:v>106.88800000000001</c:v>
                </c:pt>
                <c:pt idx="695">
                  <c:v>110.026</c:v>
                </c:pt>
                <c:pt idx="696">
                  <c:v>104.23399999999999</c:v>
                </c:pt>
                <c:pt idx="697">
                  <c:v>100.69199999999999</c:v>
                </c:pt>
                <c:pt idx="698">
                  <c:v>95.948000000000022</c:v>
                </c:pt>
                <c:pt idx="699">
                  <c:v>96.735000000000014</c:v>
                </c:pt>
                <c:pt idx="700">
                  <c:v>102.88</c:v>
                </c:pt>
                <c:pt idx="701">
                  <c:v>103.59</c:v>
                </c:pt>
                <c:pt idx="702">
                  <c:v>101.512</c:v>
                </c:pt>
                <c:pt idx="703">
                  <c:v>99.971000000000004</c:v>
                </c:pt>
                <c:pt idx="704">
                  <c:v>94.427999999999997</c:v>
                </c:pt>
                <c:pt idx="705">
                  <c:v>95.790999999999997</c:v>
                </c:pt>
                <c:pt idx="706">
                  <c:v>95.460000000000022</c:v>
                </c:pt>
                <c:pt idx="707">
                  <c:v>95.528999999999982</c:v>
                </c:pt>
                <c:pt idx="708">
                  <c:v>95.057999999999993</c:v>
                </c:pt>
                <c:pt idx="709">
                  <c:v>99.753</c:v>
                </c:pt>
                <c:pt idx="710">
                  <c:v>102.833</c:v>
                </c:pt>
                <c:pt idx="711">
                  <c:v>108.887</c:v>
                </c:pt>
                <c:pt idx="712">
                  <c:v>110.32899999999998</c:v>
                </c:pt>
                <c:pt idx="713">
                  <c:v>109.423</c:v>
                </c:pt>
                <c:pt idx="714">
                  <c:v>108.58499999999999</c:v>
                </c:pt>
                <c:pt idx="715">
                  <c:v>110.12599999999998</c:v>
                </c:pt>
                <c:pt idx="716">
                  <c:v>108.983</c:v>
                </c:pt>
                <c:pt idx="717">
                  <c:v>103.89700000000002</c:v>
                </c:pt>
                <c:pt idx="718">
                  <c:v>97.173999999999978</c:v>
                </c:pt>
                <c:pt idx="719">
                  <c:v>96.227000000000004</c:v>
                </c:pt>
                <c:pt idx="720">
                  <c:v>95.11</c:v>
                </c:pt>
                <c:pt idx="721">
                  <c:v>90.176999999999978</c:v>
                </c:pt>
                <c:pt idx="722">
                  <c:v>92.438000000000002</c:v>
                </c:pt>
                <c:pt idx="723">
                  <c:v>90.975999999999999</c:v>
                </c:pt>
                <c:pt idx="724">
                  <c:v>85.054000000000002</c:v>
                </c:pt>
                <c:pt idx="725">
                  <c:v>84.983000000000004</c:v>
                </c:pt>
                <c:pt idx="726">
                  <c:v>81.007000000000005</c:v>
                </c:pt>
                <c:pt idx="727">
                  <c:v>84.7</c:v>
                </c:pt>
                <c:pt idx="728">
                  <c:v>88.373999999999981</c:v>
                </c:pt>
                <c:pt idx="729">
                  <c:v>90.831000000000003</c:v>
                </c:pt>
                <c:pt idx="730">
                  <c:v>90.024000000000001</c:v>
                </c:pt>
                <c:pt idx="731">
                  <c:v>92.228999999999999</c:v>
                </c:pt>
                <c:pt idx="732">
                  <c:v>90.328999999999979</c:v>
                </c:pt>
                <c:pt idx="733">
                  <c:v>90.103999999999999</c:v>
                </c:pt>
                <c:pt idx="734">
                  <c:v>86.85599999999998</c:v>
                </c:pt>
                <c:pt idx="735">
                  <c:v>87.042000000000002</c:v>
                </c:pt>
                <c:pt idx="736">
                  <c:v>87.281000000000006</c:v>
                </c:pt>
                <c:pt idx="737">
                  <c:v>88.625999999999948</c:v>
                </c:pt>
                <c:pt idx="738">
                  <c:v>90.298000000000002</c:v>
                </c:pt>
                <c:pt idx="739">
                  <c:v>90.072999999999979</c:v>
                </c:pt>
                <c:pt idx="740">
                  <c:v>92.211000000000027</c:v>
                </c:pt>
                <c:pt idx="741">
                  <c:v>95.450999999999993</c:v>
                </c:pt>
                <c:pt idx="742">
                  <c:v>93.952000000000012</c:v>
                </c:pt>
                <c:pt idx="743">
                  <c:v>95.054000000000002</c:v>
                </c:pt>
                <c:pt idx="744">
                  <c:v>98.745999999999995</c:v>
                </c:pt>
                <c:pt idx="745">
                  <c:v>99.960000000000022</c:v>
                </c:pt>
                <c:pt idx="746">
                  <c:v>101.4370000000002</c:v>
                </c:pt>
                <c:pt idx="747">
                  <c:v>107.509</c:v>
                </c:pt>
                <c:pt idx="748">
                  <c:v>103.9460000000002</c:v>
                </c:pt>
                <c:pt idx="749">
                  <c:v>101.699</c:v>
                </c:pt>
                <c:pt idx="750">
                  <c:v>102.735</c:v>
                </c:pt>
                <c:pt idx="751">
                  <c:v>100.74299999999999</c:v>
                </c:pt>
                <c:pt idx="752">
                  <c:v>96.840999999999994</c:v>
                </c:pt>
                <c:pt idx="753">
                  <c:v>100.504</c:v>
                </c:pt>
                <c:pt idx="754">
                  <c:v>102.62799999999999</c:v>
                </c:pt>
                <c:pt idx="755">
                  <c:v>109.384</c:v>
                </c:pt>
                <c:pt idx="756">
                  <c:v>106.831</c:v>
                </c:pt>
                <c:pt idx="757">
                  <c:v>110.45</c:v>
                </c:pt>
                <c:pt idx="758">
                  <c:v>112.80200000000001</c:v>
                </c:pt>
                <c:pt idx="759">
                  <c:v>117.36799999999999</c:v>
                </c:pt>
                <c:pt idx="760">
                  <c:v>125.23</c:v>
                </c:pt>
                <c:pt idx="761">
                  <c:v>114.223</c:v>
                </c:pt>
                <c:pt idx="762">
                  <c:v>105.265</c:v>
                </c:pt>
                <c:pt idx="763">
                  <c:v>95.400999999999996</c:v>
                </c:pt>
                <c:pt idx="764">
                  <c:v>99.338999999999999</c:v>
                </c:pt>
                <c:pt idx="765">
                  <c:v>97.588999999999999</c:v>
                </c:pt>
                <c:pt idx="766">
                  <c:v>97.765000000000001</c:v>
                </c:pt>
                <c:pt idx="767">
                  <c:v>99.754000000000005</c:v>
                </c:pt>
                <c:pt idx="768">
                  <c:v>100.343</c:v>
                </c:pt>
                <c:pt idx="769">
                  <c:v>102.292</c:v>
                </c:pt>
                <c:pt idx="770">
                  <c:v>100.627</c:v>
                </c:pt>
                <c:pt idx="771">
                  <c:v>99.343000000000004</c:v>
                </c:pt>
                <c:pt idx="772">
                  <c:v>100.271</c:v>
                </c:pt>
                <c:pt idx="773">
                  <c:v>102.61499999999999</c:v>
                </c:pt>
                <c:pt idx="774">
                  <c:v>107.559</c:v>
                </c:pt>
                <c:pt idx="775">
                  <c:v>108.864</c:v>
                </c:pt>
                <c:pt idx="776">
                  <c:v>108.53700000000002</c:v>
                </c:pt>
                <c:pt idx="777">
                  <c:v>110.23</c:v>
                </c:pt>
                <c:pt idx="778">
                  <c:v>110.23099999999999</c:v>
                </c:pt>
                <c:pt idx="779">
                  <c:v>107.82799999999999</c:v>
                </c:pt>
                <c:pt idx="780">
                  <c:v>107.727</c:v>
                </c:pt>
                <c:pt idx="781">
                  <c:v>107.88800000000001</c:v>
                </c:pt>
                <c:pt idx="782">
                  <c:v>112.01300000000002</c:v>
                </c:pt>
                <c:pt idx="783">
                  <c:v>113.432</c:v>
                </c:pt>
                <c:pt idx="784">
                  <c:v>111.73099999999999</c:v>
                </c:pt>
                <c:pt idx="785">
                  <c:v>108.489</c:v>
                </c:pt>
                <c:pt idx="786">
                  <c:v>115.89400000000002</c:v>
                </c:pt>
                <c:pt idx="787">
                  <c:v>126.986</c:v>
                </c:pt>
                <c:pt idx="788">
                  <c:v>134.34200000000001</c:v>
                </c:pt>
                <c:pt idx="789">
                  <c:v>137.22999999999999</c:v>
                </c:pt>
                <c:pt idx="790">
                  <c:v>130.72800000000001</c:v>
                </c:pt>
                <c:pt idx="791">
                  <c:v>124.02500000000001</c:v>
                </c:pt>
                <c:pt idx="792">
                  <c:v>119.45</c:v>
                </c:pt>
                <c:pt idx="793">
                  <c:v>123.18300000000001</c:v>
                </c:pt>
                <c:pt idx="794">
                  <c:v>123.715</c:v>
                </c:pt>
                <c:pt idx="795">
                  <c:v>118.01700000000002</c:v>
                </c:pt>
                <c:pt idx="796">
                  <c:v>112.697</c:v>
                </c:pt>
                <c:pt idx="797">
                  <c:v>112.01700000000002</c:v>
                </c:pt>
                <c:pt idx="798">
                  <c:v>108.44400000000022</c:v>
                </c:pt>
                <c:pt idx="799">
                  <c:v>104.78</c:v>
                </c:pt>
                <c:pt idx="800">
                  <c:v>109.459</c:v>
                </c:pt>
                <c:pt idx="801">
                  <c:v>107.60899999999998</c:v>
                </c:pt>
                <c:pt idx="802">
                  <c:v>115.205</c:v>
                </c:pt>
                <c:pt idx="803">
                  <c:v>109.36999999999999</c:v>
                </c:pt>
                <c:pt idx="804">
                  <c:v>107.37299999999998</c:v>
                </c:pt>
                <c:pt idx="805">
                  <c:v>102.93300000000002</c:v>
                </c:pt>
                <c:pt idx="806">
                  <c:v>100.45399999999999</c:v>
                </c:pt>
                <c:pt idx="807">
                  <c:v>104.068</c:v>
                </c:pt>
                <c:pt idx="808">
                  <c:v>102.363</c:v>
                </c:pt>
                <c:pt idx="809">
                  <c:v>101.715</c:v>
                </c:pt>
                <c:pt idx="810">
                  <c:v>104.637</c:v>
                </c:pt>
                <c:pt idx="811">
                  <c:v>101.34</c:v>
                </c:pt>
                <c:pt idx="812">
                  <c:v>100.94700000000022</c:v>
                </c:pt>
                <c:pt idx="813">
                  <c:v>101.01</c:v>
                </c:pt>
                <c:pt idx="814">
                  <c:v>101.21899999999999</c:v>
                </c:pt>
                <c:pt idx="815">
                  <c:v>100.31699999999999</c:v>
                </c:pt>
                <c:pt idx="816">
                  <c:v>94.218999999999994</c:v>
                </c:pt>
                <c:pt idx="817">
                  <c:v>94.169999999999987</c:v>
                </c:pt>
                <c:pt idx="818">
                  <c:v>95.021999999999991</c:v>
                </c:pt>
                <c:pt idx="819">
                  <c:v>97.596999999999994</c:v>
                </c:pt>
                <c:pt idx="820">
                  <c:v>98.702000000000012</c:v>
                </c:pt>
                <c:pt idx="821">
                  <c:v>98.997000000000199</c:v>
                </c:pt>
                <c:pt idx="822">
                  <c:v>100.501</c:v>
                </c:pt>
                <c:pt idx="823">
                  <c:v>100.48399999999999</c:v>
                </c:pt>
                <c:pt idx="824">
                  <c:v>97.861999999999995</c:v>
                </c:pt>
                <c:pt idx="825">
                  <c:v>95.208000000000013</c:v>
                </c:pt>
                <c:pt idx="826">
                  <c:v>97.251999999999995</c:v>
                </c:pt>
                <c:pt idx="827">
                  <c:v>95.278999999999982</c:v>
                </c:pt>
                <c:pt idx="828">
                  <c:v>96.430999999999997</c:v>
                </c:pt>
                <c:pt idx="829">
                  <c:v>98.942000000000007</c:v>
                </c:pt>
                <c:pt idx="830">
                  <c:v>97.94700000000023</c:v>
                </c:pt>
                <c:pt idx="831">
                  <c:v>101.617</c:v>
                </c:pt>
                <c:pt idx="832">
                  <c:v>104.298</c:v>
                </c:pt>
                <c:pt idx="833">
                  <c:v>105.432</c:v>
                </c:pt>
                <c:pt idx="834">
                  <c:v>100.87799999999999</c:v>
                </c:pt>
                <c:pt idx="835">
                  <c:v>102.771</c:v>
                </c:pt>
                <c:pt idx="836">
                  <c:v>100.143</c:v>
                </c:pt>
                <c:pt idx="837">
                  <c:v>98.084000000000003</c:v>
                </c:pt>
                <c:pt idx="838">
                  <c:v>94.19</c:v>
                </c:pt>
                <c:pt idx="839">
                  <c:v>91.421999999999997</c:v>
                </c:pt>
                <c:pt idx="840">
                  <c:v>92.754999999999995</c:v>
                </c:pt>
                <c:pt idx="841">
                  <c:v>95.182000000000002</c:v>
                </c:pt>
                <c:pt idx="842">
                  <c:v>94.789000000000001</c:v>
                </c:pt>
                <c:pt idx="843">
                  <c:v>94.98</c:v>
                </c:pt>
                <c:pt idx="844">
                  <c:v>94.994000000000199</c:v>
                </c:pt>
                <c:pt idx="845">
                  <c:v>93.686999999999998</c:v>
                </c:pt>
                <c:pt idx="846">
                  <c:v>95.384</c:v>
                </c:pt>
                <c:pt idx="847">
                  <c:v>98.522999999999982</c:v>
                </c:pt>
                <c:pt idx="848">
                  <c:v>92.509</c:v>
                </c:pt>
                <c:pt idx="849">
                  <c:v>90.452000000000012</c:v>
                </c:pt>
                <c:pt idx="850">
                  <c:v>89.377999999999986</c:v>
                </c:pt>
                <c:pt idx="851">
                  <c:v>85.36999999999999</c:v>
                </c:pt>
                <c:pt idx="852">
                  <c:v>86.2</c:v>
                </c:pt>
                <c:pt idx="853">
                  <c:v>86.073999999999998</c:v>
                </c:pt>
                <c:pt idx="854">
                  <c:v>85.411000000000229</c:v>
                </c:pt>
                <c:pt idx="855">
                  <c:v>87.308999999999983</c:v>
                </c:pt>
                <c:pt idx="856">
                  <c:v>87.834000000000003</c:v>
                </c:pt>
                <c:pt idx="857">
                  <c:v>95.657999999999987</c:v>
                </c:pt>
                <c:pt idx="858">
                  <c:v>97.147999999999996</c:v>
                </c:pt>
                <c:pt idx="859">
                  <c:v>105.53100000000002</c:v>
                </c:pt>
                <c:pt idx="860">
                  <c:v>103.72199999999999</c:v>
                </c:pt>
                <c:pt idx="861">
                  <c:v>96.766000000000005</c:v>
                </c:pt>
                <c:pt idx="862">
                  <c:v>97.853999999999999</c:v>
                </c:pt>
                <c:pt idx="863">
                  <c:v>97.843000000000004</c:v>
                </c:pt>
                <c:pt idx="864">
                  <c:v>98.3</c:v>
                </c:pt>
                <c:pt idx="865">
                  <c:v>99.377999999999986</c:v>
                </c:pt>
                <c:pt idx="866">
                  <c:v>99.742000000000004</c:v>
                </c:pt>
                <c:pt idx="867">
                  <c:v>97.124999999999986</c:v>
                </c:pt>
                <c:pt idx="868">
                  <c:v>96.965000000000003</c:v>
                </c:pt>
                <c:pt idx="869">
                  <c:v>96.801000000000002</c:v>
                </c:pt>
                <c:pt idx="870">
                  <c:v>96.150999999999982</c:v>
                </c:pt>
                <c:pt idx="871">
                  <c:v>94.215000000000003</c:v>
                </c:pt>
                <c:pt idx="872">
                  <c:v>96.962999999999994</c:v>
                </c:pt>
                <c:pt idx="873">
                  <c:v>96.512</c:v>
                </c:pt>
                <c:pt idx="874">
                  <c:v>99.815000000000012</c:v>
                </c:pt>
                <c:pt idx="875">
                  <c:v>98.287000000000006</c:v>
                </c:pt>
                <c:pt idx="876">
                  <c:v>97.312000000000012</c:v>
                </c:pt>
                <c:pt idx="877">
                  <c:v>99.478999999999999</c:v>
                </c:pt>
                <c:pt idx="878">
                  <c:v>99.348000000000013</c:v>
                </c:pt>
                <c:pt idx="879">
                  <c:v>100.26100000000002</c:v>
                </c:pt>
                <c:pt idx="880">
                  <c:v>100.5</c:v>
                </c:pt>
                <c:pt idx="881">
                  <c:v>102.9340000000002</c:v>
                </c:pt>
                <c:pt idx="882">
                  <c:v>101.73399999999999</c:v>
                </c:pt>
                <c:pt idx="883">
                  <c:v>104.925</c:v>
                </c:pt>
                <c:pt idx="884">
                  <c:v>110.14700000000002</c:v>
                </c:pt>
                <c:pt idx="885">
                  <c:v>110.36199999999999</c:v>
                </c:pt>
                <c:pt idx="886">
                  <c:v>111.81699999999999</c:v>
                </c:pt>
                <c:pt idx="887">
                  <c:v>111.64100000000002</c:v>
                </c:pt>
                <c:pt idx="888">
                  <c:v>112.313</c:v>
                </c:pt>
                <c:pt idx="889">
                  <c:v>113.348</c:v>
                </c:pt>
                <c:pt idx="890">
                  <c:v>112.49900000000002</c:v>
                </c:pt>
                <c:pt idx="891">
                  <c:v>110.512</c:v>
                </c:pt>
                <c:pt idx="892">
                  <c:v>111.687</c:v>
                </c:pt>
                <c:pt idx="893">
                  <c:v>112.18300000000001</c:v>
                </c:pt>
                <c:pt idx="894">
                  <c:v>112.423</c:v>
                </c:pt>
                <c:pt idx="895">
                  <c:v>109.43</c:v>
                </c:pt>
                <c:pt idx="896">
                  <c:v>113.24299999999999</c:v>
                </c:pt>
                <c:pt idx="897">
                  <c:v>117.4430000000002</c:v>
                </c:pt>
                <c:pt idx="898">
                  <c:v>119.663</c:v>
                </c:pt>
                <c:pt idx="899">
                  <c:v>122.47199999999999</c:v>
                </c:pt>
                <c:pt idx="900">
                  <c:v>117.557</c:v>
                </c:pt>
                <c:pt idx="901">
                  <c:v>126.07299999999998</c:v>
                </c:pt>
                <c:pt idx="902">
                  <c:v>125.16800000000001</c:v>
                </c:pt>
                <c:pt idx="903">
                  <c:v>123.069</c:v>
                </c:pt>
                <c:pt idx="904">
                  <c:v>122.452</c:v>
                </c:pt>
                <c:pt idx="905">
                  <c:v>115.057</c:v>
                </c:pt>
                <c:pt idx="906">
                  <c:v>117.97199999999999</c:v>
                </c:pt>
                <c:pt idx="907">
                  <c:v>126.28700000000002</c:v>
                </c:pt>
                <c:pt idx="908">
                  <c:v>128.56800000000001</c:v>
                </c:pt>
                <c:pt idx="909">
                  <c:v>129.43100000000001</c:v>
                </c:pt>
                <c:pt idx="910">
                  <c:v>124.60899999999998</c:v>
                </c:pt>
                <c:pt idx="911">
                  <c:v>118.57</c:v>
                </c:pt>
                <c:pt idx="912">
                  <c:v>115.4490000000002</c:v>
                </c:pt>
                <c:pt idx="913">
                  <c:v>112.983</c:v>
                </c:pt>
                <c:pt idx="914">
                  <c:v>112.871</c:v>
                </c:pt>
                <c:pt idx="915">
                  <c:v>116.782</c:v>
                </c:pt>
                <c:pt idx="916">
                  <c:v>124.35899999999998</c:v>
                </c:pt>
                <c:pt idx="917">
                  <c:v>120.619</c:v>
                </c:pt>
                <c:pt idx="918">
                  <c:v>128.45500000000001</c:v>
                </c:pt>
                <c:pt idx="919">
                  <c:v>145.05700000000004</c:v>
                </c:pt>
                <c:pt idx="920">
                  <c:v>144.17299999999997</c:v>
                </c:pt>
                <c:pt idx="921">
                  <c:v>142.911</c:v>
                </c:pt>
                <c:pt idx="922">
                  <c:v>137.32200000000046</c:v>
                </c:pt>
                <c:pt idx="923">
                  <c:v>148.83700000000007</c:v>
                </c:pt>
                <c:pt idx="924">
                  <c:v>156.75899999999999</c:v>
                </c:pt>
                <c:pt idx="925">
                  <c:v>153.60999999999999</c:v>
                </c:pt>
                <c:pt idx="926">
                  <c:v>149.61699999999999</c:v>
                </c:pt>
                <c:pt idx="927">
                  <c:v>142.04399999999998</c:v>
                </c:pt>
                <c:pt idx="928">
                  <c:v>137.929</c:v>
                </c:pt>
                <c:pt idx="929">
                  <c:v>141.19200000000001</c:v>
                </c:pt>
                <c:pt idx="930">
                  <c:v>140.011</c:v>
                </c:pt>
                <c:pt idx="931">
                  <c:v>142.75800000000001</c:v>
                </c:pt>
                <c:pt idx="932">
                  <c:v>144.49200000000027</c:v>
                </c:pt>
                <c:pt idx="933">
                  <c:v>153.13800000000001</c:v>
                </c:pt>
                <c:pt idx="934">
                  <c:v>155.60999999999999</c:v>
                </c:pt>
                <c:pt idx="935">
                  <c:v>164.31700000000001</c:v>
                </c:pt>
                <c:pt idx="936">
                  <c:v>172.49</c:v>
                </c:pt>
                <c:pt idx="937">
                  <c:v>176.48400000000001</c:v>
                </c:pt>
                <c:pt idx="938">
                  <c:v>184.05100000000004</c:v>
                </c:pt>
                <c:pt idx="939">
                  <c:v>195.607</c:v>
                </c:pt>
                <c:pt idx="940">
                  <c:v>215.893</c:v>
                </c:pt>
                <c:pt idx="941">
                  <c:v>236.74199999999999</c:v>
                </c:pt>
                <c:pt idx="942">
                  <c:v>244.28800000000001</c:v>
                </c:pt>
                <c:pt idx="943">
                  <c:v>211.66</c:v>
                </c:pt>
                <c:pt idx="944">
                  <c:v>203.839</c:v>
                </c:pt>
                <c:pt idx="945">
                  <c:v>206.61899999999997</c:v>
                </c:pt>
                <c:pt idx="946">
                  <c:v>184.50200000000001</c:v>
                </c:pt>
                <c:pt idx="947">
                  <c:v>202.69800000000001</c:v>
                </c:pt>
                <c:pt idx="948">
                  <c:v>220.45000000000007</c:v>
                </c:pt>
                <c:pt idx="949">
                  <c:v>227.29599999999999</c:v>
                </c:pt>
                <c:pt idx="950">
                  <c:v>238.79900000000001</c:v>
                </c:pt>
                <c:pt idx="951">
                  <c:v>230.72800000000001</c:v>
                </c:pt>
                <c:pt idx="952">
                  <c:v>217.738</c:v>
                </c:pt>
                <c:pt idx="953">
                  <c:v>224.66300000000001</c:v>
                </c:pt>
                <c:pt idx="954">
                  <c:v>231.36100000000027</c:v>
                </c:pt>
                <c:pt idx="955">
                  <c:v>225.40100000000001</c:v>
                </c:pt>
                <c:pt idx="956">
                  <c:v>209.11299999999997</c:v>
                </c:pt>
                <c:pt idx="957">
                  <c:v>210.035</c:v>
                </c:pt>
                <c:pt idx="958">
                  <c:v>223.40300000000002</c:v>
                </c:pt>
                <c:pt idx="959">
                  <c:v>249.97499999999999</c:v>
                </c:pt>
                <c:pt idx="960">
                  <c:v>250.172</c:v>
                </c:pt>
                <c:pt idx="961">
                  <c:v>247.905</c:v>
                </c:pt>
                <c:pt idx="962">
                  <c:v>244.732</c:v>
                </c:pt>
                <c:pt idx="963">
                  <c:v>272.48899999999867</c:v>
                </c:pt>
                <c:pt idx="964">
                  <c:v>310.32799999999969</c:v>
                </c:pt>
                <c:pt idx="965">
                  <c:v>297.947</c:v>
                </c:pt>
                <c:pt idx="966">
                  <c:v>288.59500000000003</c:v>
                </c:pt>
                <c:pt idx="967">
                  <c:v>263.39400000000001</c:v>
                </c:pt>
                <c:pt idx="968">
                  <c:v>240.03300000000002</c:v>
                </c:pt>
                <c:pt idx="969">
                  <c:v>267.30599999999993</c:v>
                </c:pt>
                <c:pt idx="970">
                  <c:v>278.04300000000001</c:v>
                </c:pt>
                <c:pt idx="971">
                  <c:v>269.97099999999909</c:v>
                </c:pt>
                <c:pt idx="972">
                  <c:v>310.05200000000002</c:v>
                </c:pt>
                <c:pt idx="973">
                  <c:v>292.52299999999963</c:v>
                </c:pt>
                <c:pt idx="974">
                  <c:v>274.69400000000002</c:v>
                </c:pt>
                <c:pt idx="975">
                  <c:v>240.40900000000002</c:v>
                </c:pt>
                <c:pt idx="976">
                  <c:v>235.88000000000039</c:v>
                </c:pt>
                <c:pt idx="977">
                  <c:v>240.75899999999999</c:v>
                </c:pt>
                <c:pt idx="978">
                  <c:v>255.96200000000007</c:v>
                </c:pt>
                <c:pt idx="979">
                  <c:v>255.96200000000007</c:v>
                </c:pt>
              </c:numCache>
            </c:numRef>
          </c:val>
        </c:ser>
        <c:ser>
          <c:idx val="3"/>
          <c:order val="2"/>
          <c:tx>
            <c:strRef>
              <c:f>Banks!$E$7</c:f>
              <c:strCache>
                <c:ptCount val="1"/>
                <c:pt idx="0">
                  <c:v>Santander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marker>
            <c:symbol val="none"/>
          </c:marker>
          <c:cat>
            <c:numRef>
              <c:f>Banks!$A$8:$A$988</c:f>
              <c:numCache>
                <c:formatCode>yyyy/mm/dd</c:formatCode>
                <c:ptCount val="981"/>
                <c:pt idx="0">
                  <c:v>39448</c:v>
                </c:pt>
                <c:pt idx="1">
                  <c:v>39449</c:v>
                </c:pt>
                <c:pt idx="2">
                  <c:v>39450</c:v>
                </c:pt>
                <c:pt idx="3">
                  <c:v>39451</c:v>
                </c:pt>
                <c:pt idx="4">
                  <c:v>39454</c:v>
                </c:pt>
                <c:pt idx="5">
                  <c:v>39455</c:v>
                </c:pt>
                <c:pt idx="6">
                  <c:v>39456</c:v>
                </c:pt>
                <c:pt idx="7">
                  <c:v>39457</c:v>
                </c:pt>
                <c:pt idx="8">
                  <c:v>39458</c:v>
                </c:pt>
                <c:pt idx="9">
                  <c:v>39461</c:v>
                </c:pt>
                <c:pt idx="10">
                  <c:v>39462</c:v>
                </c:pt>
                <c:pt idx="11" formatCode="m/d/yyyy;@">
                  <c:v>39463</c:v>
                </c:pt>
                <c:pt idx="12" formatCode="m/d/yyyy;@">
                  <c:v>39464</c:v>
                </c:pt>
                <c:pt idx="13" formatCode="m/d/yyyy;@">
                  <c:v>39465</c:v>
                </c:pt>
                <c:pt idx="14" formatCode="m/d/yyyy;@">
                  <c:v>39468</c:v>
                </c:pt>
                <c:pt idx="15" formatCode="m/d/yyyy;@">
                  <c:v>39469</c:v>
                </c:pt>
                <c:pt idx="16" formatCode="m/d/yyyy;@">
                  <c:v>39470</c:v>
                </c:pt>
                <c:pt idx="17" formatCode="m/d/yyyy;@">
                  <c:v>39471</c:v>
                </c:pt>
                <c:pt idx="18" formatCode="m/d/yyyy;@">
                  <c:v>39472</c:v>
                </c:pt>
                <c:pt idx="19">
                  <c:v>39475</c:v>
                </c:pt>
                <c:pt idx="20">
                  <c:v>39476</c:v>
                </c:pt>
                <c:pt idx="21">
                  <c:v>39477</c:v>
                </c:pt>
                <c:pt idx="22">
                  <c:v>39478</c:v>
                </c:pt>
                <c:pt idx="23">
                  <c:v>39479</c:v>
                </c:pt>
                <c:pt idx="24">
                  <c:v>39482</c:v>
                </c:pt>
                <c:pt idx="25">
                  <c:v>39483</c:v>
                </c:pt>
                <c:pt idx="26">
                  <c:v>39484</c:v>
                </c:pt>
                <c:pt idx="27">
                  <c:v>39485</c:v>
                </c:pt>
                <c:pt idx="28">
                  <c:v>39486</c:v>
                </c:pt>
                <c:pt idx="29">
                  <c:v>39489</c:v>
                </c:pt>
                <c:pt idx="30">
                  <c:v>39490</c:v>
                </c:pt>
                <c:pt idx="31">
                  <c:v>39491</c:v>
                </c:pt>
                <c:pt idx="32">
                  <c:v>39492</c:v>
                </c:pt>
                <c:pt idx="33">
                  <c:v>39493</c:v>
                </c:pt>
                <c:pt idx="34">
                  <c:v>39496</c:v>
                </c:pt>
                <c:pt idx="35">
                  <c:v>39497</c:v>
                </c:pt>
                <c:pt idx="36">
                  <c:v>39498</c:v>
                </c:pt>
                <c:pt idx="37">
                  <c:v>39499</c:v>
                </c:pt>
                <c:pt idx="38">
                  <c:v>39500</c:v>
                </c:pt>
                <c:pt idx="39">
                  <c:v>39503</c:v>
                </c:pt>
                <c:pt idx="40">
                  <c:v>39504</c:v>
                </c:pt>
                <c:pt idx="41">
                  <c:v>39505</c:v>
                </c:pt>
                <c:pt idx="42">
                  <c:v>39506</c:v>
                </c:pt>
                <c:pt idx="43">
                  <c:v>39507</c:v>
                </c:pt>
                <c:pt idx="44" formatCode="m/dd/yyyy">
                  <c:v>39510</c:v>
                </c:pt>
                <c:pt idx="45" formatCode="m/dd/yyyy">
                  <c:v>39511</c:v>
                </c:pt>
                <c:pt idx="46" formatCode="m/dd/yyyy">
                  <c:v>39512</c:v>
                </c:pt>
                <c:pt idx="47" formatCode="m/dd/yyyy">
                  <c:v>39513</c:v>
                </c:pt>
                <c:pt idx="48" formatCode="m/dd/yyyy">
                  <c:v>39514</c:v>
                </c:pt>
                <c:pt idx="49" formatCode="m/dd/yyyy">
                  <c:v>39517</c:v>
                </c:pt>
                <c:pt idx="50" formatCode="m/dd/yyyy">
                  <c:v>39518</c:v>
                </c:pt>
                <c:pt idx="51" formatCode="m/dd/yyyy">
                  <c:v>39519</c:v>
                </c:pt>
                <c:pt idx="52" formatCode="m/dd/yyyy">
                  <c:v>39520</c:v>
                </c:pt>
                <c:pt idx="53" formatCode="m/dd/yyyy">
                  <c:v>39521</c:v>
                </c:pt>
                <c:pt idx="54" formatCode="m/dd/yyyy">
                  <c:v>39524</c:v>
                </c:pt>
                <c:pt idx="55" formatCode="m/dd/yyyy">
                  <c:v>39525</c:v>
                </c:pt>
                <c:pt idx="56" formatCode="m/dd/yyyy">
                  <c:v>39526</c:v>
                </c:pt>
                <c:pt idx="57" formatCode="m/dd/yyyy">
                  <c:v>39527</c:v>
                </c:pt>
                <c:pt idx="58" formatCode="m/dd/yyyy">
                  <c:v>39528</c:v>
                </c:pt>
                <c:pt idx="59" formatCode="m/dd/yyyy">
                  <c:v>39531</c:v>
                </c:pt>
                <c:pt idx="60" formatCode="m/dd/yyyy">
                  <c:v>39532</c:v>
                </c:pt>
                <c:pt idx="61" formatCode="m/dd/yyyy">
                  <c:v>39533</c:v>
                </c:pt>
                <c:pt idx="62" formatCode="m/dd/yyyy">
                  <c:v>39534</c:v>
                </c:pt>
                <c:pt idx="63" formatCode="m/dd/yyyy">
                  <c:v>39535</c:v>
                </c:pt>
                <c:pt idx="64" formatCode="m/dd/yyyy">
                  <c:v>39538</c:v>
                </c:pt>
                <c:pt idx="65" formatCode="m/dd/yyyy">
                  <c:v>39539</c:v>
                </c:pt>
                <c:pt idx="66" formatCode="m/dd/yyyy">
                  <c:v>39540</c:v>
                </c:pt>
                <c:pt idx="67" formatCode="m/dd/yyyy">
                  <c:v>39541</c:v>
                </c:pt>
                <c:pt idx="68" formatCode="m/dd/yyyy">
                  <c:v>39542</c:v>
                </c:pt>
                <c:pt idx="69" formatCode="m/dd/yyyy">
                  <c:v>39545</c:v>
                </c:pt>
                <c:pt idx="70" formatCode="m/dd/yyyy">
                  <c:v>39546</c:v>
                </c:pt>
                <c:pt idx="71" formatCode="m/dd/yyyy">
                  <c:v>39547</c:v>
                </c:pt>
                <c:pt idx="72" formatCode="m/dd/yyyy">
                  <c:v>39548</c:v>
                </c:pt>
                <c:pt idx="73" formatCode="m/dd/yyyy">
                  <c:v>39549</c:v>
                </c:pt>
                <c:pt idx="74" formatCode="m/dd/yyyy">
                  <c:v>39552</c:v>
                </c:pt>
                <c:pt idx="75" formatCode="m/dd/yyyy">
                  <c:v>39553</c:v>
                </c:pt>
                <c:pt idx="76" formatCode="m/dd/yyyy">
                  <c:v>39554</c:v>
                </c:pt>
                <c:pt idx="77" formatCode="m/dd/yyyy">
                  <c:v>39555</c:v>
                </c:pt>
                <c:pt idx="78" formatCode="m/dd/yyyy">
                  <c:v>39556</c:v>
                </c:pt>
                <c:pt idx="79" formatCode="m/dd/yyyy">
                  <c:v>39559</c:v>
                </c:pt>
                <c:pt idx="80" formatCode="m/dd/yyyy">
                  <c:v>39560</c:v>
                </c:pt>
                <c:pt idx="81" formatCode="m/dd/yyyy">
                  <c:v>39561</c:v>
                </c:pt>
                <c:pt idx="82" formatCode="m/dd/yyyy">
                  <c:v>39562</c:v>
                </c:pt>
                <c:pt idx="83" formatCode="m/dd/yyyy">
                  <c:v>39563</c:v>
                </c:pt>
                <c:pt idx="84" formatCode="m/dd/yyyy">
                  <c:v>39566</c:v>
                </c:pt>
                <c:pt idx="85" formatCode="m/dd/yyyy">
                  <c:v>39567</c:v>
                </c:pt>
                <c:pt idx="86" formatCode="m/dd/yyyy">
                  <c:v>39568</c:v>
                </c:pt>
                <c:pt idx="87" formatCode="m/dd/yyyy">
                  <c:v>39569</c:v>
                </c:pt>
                <c:pt idx="88" formatCode="m/dd/yyyy">
                  <c:v>39570</c:v>
                </c:pt>
                <c:pt idx="89" formatCode="m/dd/yyyy">
                  <c:v>39573</c:v>
                </c:pt>
                <c:pt idx="90" formatCode="m/dd/yyyy">
                  <c:v>39574</c:v>
                </c:pt>
                <c:pt idx="91" formatCode="m/dd/yyyy">
                  <c:v>39575</c:v>
                </c:pt>
                <c:pt idx="92" formatCode="m/dd/yyyy">
                  <c:v>39576</c:v>
                </c:pt>
                <c:pt idx="93" formatCode="m/dd/yyyy">
                  <c:v>39577</c:v>
                </c:pt>
                <c:pt idx="94" formatCode="m/dd/yyyy">
                  <c:v>39580</c:v>
                </c:pt>
                <c:pt idx="95" formatCode="m/dd/yyyy">
                  <c:v>39581</c:v>
                </c:pt>
                <c:pt idx="96" formatCode="m/dd/yyyy">
                  <c:v>39582</c:v>
                </c:pt>
                <c:pt idx="97" formatCode="m/dd/yyyy">
                  <c:v>39583</c:v>
                </c:pt>
                <c:pt idx="98" formatCode="m/dd/yyyy">
                  <c:v>39584</c:v>
                </c:pt>
                <c:pt idx="99" formatCode="m/dd/yyyy">
                  <c:v>39587</c:v>
                </c:pt>
                <c:pt idx="100" formatCode="m/dd/yyyy">
                  <c:v>39588</c:v>
                </c:pt>
                <c:pt idx="101" formatCode="m/dd/yyyy">
                  <c:v>39589</c:v>
                </c:pt>
                <c:pt idx="102" formatCode="m/dd/yyyy">
                  <c:v>39590</c:v>
                </c:pt>
                <c:pt idx="103" formatCode="m/dd/yyyy">
                  <c:v>39591</c:v>
                </c:pt>
                <c:pt idx="104" formatCode="m/dd/yyyy">
                  <c:v>39594</c:v>
                </c:pt>
                <c:pt idx="105" formatCode="m/dd/yyyy">
                  <c:v>39595</c:v>
                </c:pt>
                <c:pt idx="106" formatCode="m/dd/yyyy">
                  <c:v>39596</c:v>
                </c:pt>
                <c:pt idx="107" formatCode="m/dd/yyyy">
                  <c:v>39597</c:v>
                </c:pt>
                <c:pt idx="108" formatCode="m/dd/yyyy">
                  <c:v>39598</c:v>
                </c:pt>
                <c:pt idx="109" formatCode="m/dd/yyyy">
                  <c:v>39601</c:v>
                </c:pt>
                <c:pt idx="110" formatCode="m/dd/yyyy">
                  <c:v>39602</c:v>
                </c:pt>
                <c:pt idx="111" formatCode="m/dd/yyyy">
                  <c:v>39603</c:v>
                </c:pt>
                <c:pt idx="112" formatCode="m/dd/yyyy">
                  <c:v>39604</c:v>
                </c:pt>
                <c:pt idx="113" formatCode="m/dd/yyyy">
                  <c:v>39605</c:v>
                </c:pt>
                <c:pt idx="114" formatCode="m/dd/yyyy">
                  <c:v>39608</c:v>
                </c:pt>
                <c:pt idx="115" formatCode="m/dd/yyyy">
                  <c:v>39609</c:v>
                </c:pt>
                <c:pt idx="116" formatCode="m/dd/yyyy">
                  <c:v>39610</c:v>
                </c:pt>
                <c:pt idx="117" formatCode="m/dd/yyyy">
                  <c:v>39611</c:v>
                </c:pt>
                <c:pt idx="118" formatCode="m/dd/yyyy">
                  <c:v>39612</c:v>
                </c:pt>
                <c:pt idx="119" formatCode="m/dd/yyyy">
                  <c:v>39615</c:v>
                </c:pt>
                <c:pt idx="120" formatCode="m/dd/yyyy">
                  <c:v>39616</c:v>
                </c:pt>
                <c:pt idx="121" formatCode="m/dd/yyyy">
                  <c:v>39617</c:v>
                </c:pt>
                <c:pt idx="122" formatCode="m/dd/yyyy">
                  <c:v>39618</c:v>
                </c:pt>
                <c:pt idx="123" formatCode="m/dd/yyyy">
                  <c:v>39619</c:v>
                </c:pt>
                <c:pt idx="124" formatCode="m/dd/yyyy">
                  <c:v>39622</c:v>
                </c:pt>
                <c:pt idx="125" formatCode="m/dd/yyyy">
                  <c:v>39623</c:v>
                </c:pt>
                <c:pt idx="126" formatCode="m/dd/yyyy">
                  <c:v>39624</c:v>
                </c:pt>
                <c:pt idx="127" formatCode="m/dd/yyyy">
                  <c:v>39625</c:v>
                </c:pt>
                <c:pt idx="128" formatCode="m/dd/yyyy">
                  <c:v>39626</c:v>
                </c:pt>
                <c:pt idx="129" formatCode="m/dd/yyyy">
                  <c:v>39629</c:v>
                </c:pt>
                <c:pt idx="130" formatCode="m/dd/yyyy">
                  <c:v>39630</c:v>
                </c:pt>
                <c:pt idx="131" formatCode="m/dd/yyyy">
                  <c:v>39631</c:v>
                </c:pt>
                <c:pt idx="132" formatCode="m/dd/yyyy">
                  <c:v>39632</c:v>
                </c:pt>
                <c:pt idx="133" formatCode="m/dd/yyyy">
                  <c:v>39633</c:v>
                </c:pt>
                <c:pt idx="134" formatCode="m/dd/yyyy">
                  <c:v>39636</c:v>
                </c:pt>
                <c:pt idx="135" formatCode="m/dd/yyyy">
                  <c:v>39637</c:v>
                </c:pt>
                <c:pt idx="136" formatCode="m/dd/yyyy">
                  <c:v>39638</c:v>
                </c:pt>
                <c:pt idx="137" formatCode="m/dd/yyyy">
                  <c:v>39639</c:v>
                </c:pt>
                <c:pt idx="138" formatCode="m/dd/yyyy">
                  <c:v>39640</c:v>
                </c:pt>
                <c:pt idx="139" formatCode="m/dd/yyyy">
                  <c:v>39643</c:v>
                </c:pt>
                <c:pt idx="140" formatCode="m/dd/yyyy">
                  <c:v>39644</c:v>
                </c:pt>
                <c:pt idx="141" formatCode="m/dd/yyyy">
                  <c:v>39645</c:v>
                </c:pt>
                <c:pt idx="142" formatCode="m/dd/yyyy">
                  <c:v>39646</c:v>
                </c:pt>
                <c:pt idx="143" formatCode="m/dd/yyyy">
                  <c:v>39647</c:v>
                </c:pt>
                <c:pt idx="144" formatCode="m/dd/yyyy">
                  <c:v>39650</c:v>
                </c:pt>
                <c:pt idx="145" formatCode="m/dd/yyyy">
                  <c:v>39651</c:v>
                </c:pt>
                <c:pt idx="146" formatCode="m/dd/yyyy">
                  <c:v>39652</c:v>
                </c:pt>
                <c:pt idx="147" formatCode="m/dd/yyyy">
                  <c:v>39653</c:v>
                </c:pt>
                <c:pt idx="148" formatCode="m/dd/yyyy">
                  <c:v>39654</c:v>
                </c:pt>
                <c:pt idx="149" formatCode="m/dd/yyyy">
                  <c:v>39657</c:v>
                </c:pt>
                <c:pt idx="150" formatCode="m/dd/yyyy">
                  <c:v>39658</c:v>
                </c:pt>
                <c:pt idx="151" formatCode="m/dd/yyyy">
                  <c:v>39659</c:v>
                </c:pt>
                <c:pt idx="152" formatCode="m/dd/yyyy">
                  <c:v>39660</c:v>
                </c:pt>
                <c:pt idx="153" formatCode="m/dd/yyyy">
                  <c:v>39661</c:v>
                </c:pt>
                <c:pt idx="154" formatCode="m/dd/yyyy">
                  <c:v>39664</c:v>
                </c:pt>
                <c:pt idx="155" formatCode="m/dd/yyyy">
                  <c:v>39665</c:v>
                </c:pt>
                <c:pt idx="156" formatCode="m/dd/yyyy">
                  <c:v>39666</c:v>
                </c:pt>
                <c:pt idx="157" formatCode="m/dd/yyyy">
                  <c:v>39667</c:v>
                </c:pt>
                <c:pt idx="158" formatCode="m/dd/yyyy">
                  <c:v>39668</c:v>
                </c:pt>
                <c:pt idx="159" formatCode="m/dd/yyyy">
                  <c:v>39671</c:v>
                </c:pt>
                <c:pt idx="160" formatCode="m/dd/yyyy">
                  <c:v>39672</c:v>
                </c:pt>
                <c:pt idx="161" formatCode="m/dd/yyyy">
                  <c:v>39673</c:v>
                </c:pt>
                <c:pt idx="162" formatCode="m/dd/yyyy">
                  <c:v>39674</c:v>
                </c:pt>
                <c:pt idx="163" formatCode="m/dd/yyyy">
                  <c:v>39675</c:v>
                </c:pt>
                <c:pt idx="164" formatCode="m/dd/yyyy">
                  <c:v>39678</c:v>
                </c:pt>
                <c:pt idx="165" formatCode="m/dd/yyyy">
                  <c:v>39679</c:v>
                </c:pt>
                <c:pt idx="166" formatCode="m/dd/yyyy">
                  <c:v>39680</c:v>
                </c:pt>
                <c:pt idx="167" formatCode="m/dd/yyyy">
                  <c:v>39681</c:v>
                </c:pt>
                <c:pt idx="168" formatCode="m/dd/yyyy">
                  <c:v>39682</c:v>
                </c:pt>
                <c:pt idx="169" formatCode="m/dd/yyyy">
                  <c:v>39685</c:v>
                </c:pt>
                <c:pt idx="170" formatCode="m/dd/yyyy">
                  <c:v>39686</c:v>
                </c:pt>
                <c:pt idx="171" formatCode="m/dd/yyyy">
                  <c:v>39687</c:v>
                </c:pt>
                <c:pt idx="172" formatCode="m/dd/yyyy">
                  <c:v>39688</c:v>
                </c:pt>
                <c:pt idx="173" formatCode="m/dd/yyyy">
                  <c:v>39689</c:v>
                </c:pt>
                <c:pt idx="174" formatCode="m/dd/yyyy">
                  <c:v>39692</c:v>
                </c:pt>
                <c:pt idx="175" formatCode="m/dd/yyyy">
                  <c:v>39693</c:v>
                </c:pt>
                <c:pt idx="176" formatCode="m/dd/yyyy">
                  <c:v>39694</c:v>
                </c:pt>
                <c:pt idx="177" formatCode="m/dd/yyyy">
                  <c:v>39695</c:v>
                </c:pt>
                <c:pt idx="178" formatCode="m/dd/yyyy">
                  <c:v>39696</c:v>
                </c:pt>
                <c:pt idx="179" formatCode="m/dd/yyyy">
                  <c:v>39699</c:v>
                </c:pt>
                <c:pt idx="180" formatCode="m/dd/yyyy">
                  <c:v>39700</c:v>
                </c:pt>
                <c:pt idx="181" formatCode="m/dd/yyyy">
                  <c:v>39701</c:v>
                </c:pt>
                <c:pt idx="182" formatCode="m/dd/yyyy">
                  <c:v>39702</c:v>
                </c:pt>
                <c:pt idx="183" formatCode="m/dd/yyyy">
                  <c:v>39703</c:v>
                </c:pt>
                <c:pt idx="184" formatCode="m/dd/yyyy">
                  <c:v>39706</c:v>
                </c:pt>
                <c:pt idx="185" formatCode="m/dd/yyyy">
                  <c:v>39707</c:v>
                </c:pt>
                <c:pt idx="186" formatCode="m/dd/yyyy">
                  <c:v>39708</c:v>
                </c:pt>
                <c:pt idx="187" formatCode="m/dd/yyyy">
                  <c:v>39709</c:v>
                </c:pt>
                <c:pt idx="188" formatCode="m/dd/yyyy">
                  <c:v>39710</c:v>
                </c:pt>
                <c:pt idx="189" formatCode="m/dd/yyyy">
                  <c:v>39713</c:v>
                </c:pt>
                <c:pt idx="190" formatCode="m/dd/yyyy">
                  <c:v>39714</c:v>
                </c:pt>
                <c:pt idx="191" formatCode="m/dd/yyyy">
                  <c:v>39715</c:v>
                </c:pt>
                <c:pt idx="192" formatCode="m/dd/yyyy">
                  <c:v>39716</c:v>
                </c:pt>
                <c:pt idx="193" formatCode="m/dd/yyyy">
                  <c:v>39717</c:v>
                </c:pt>
                <c:pt idx="194" formatCode="m/dd/yyyy">
                  <c:v>39720</c:v>
                </c:pt>
                <c:pt idx="195" formatCode="m/dd/yyyy">
                  <c:v>39721</c:v>
                </c:pt>
                <c:pt idx="196" formatCode="m/dd/yyyy">
                  <c:v>39722</c:v>
                </c:pt>
                <c:pt idx="197" formatCode="m/dd/yyyy">
                  <c:v>39723</c:v>
                </c:pt>
                <c:pt idx="198" formatCode="m/dd/yyyy">
                  <c:v>39724</c:v>
                </c:pt>
                <c:pt idx="199" formatCode="m/dd/yyyy">
                  <c:v>39727</c:v>
                </c:pt>
                <c:pt idx="200" formatCode="m/dd/yyyy">
                  <c:v>39728</c:v>
                </c:pt>
                <c:pt idx="201" formatCode="m/dd/yyyy">
                  <c:v>39729</c:v>
                </c:pt>
                <c:pt idx="202" formatCode="m/dd/yyyy">
                  <c:v>39730</c:v>
                </c:pt>
                <c:pt idx="203" formatCode="m/dd/yyyy">
                  <c:v>39731</c:v>
                </c:pt>
                <c:pt idx="204" formatCode="m/dd/yyyy">
                  <c:v>39734</c:v>
                </c:pt>
                <c:pt idx="205" formatCode="m/dd/yyyy">
                  <c:v>39735</c:v>
                </c:pt>
                <c:pt idx="206" formatCode="m/dd/yyyy">
                  <c:v>39736</c:v>
                </c:pt>
                <c:pt idx="207" formatCode="m/dd/yyyy">
                  <c:v>39737</c:v>
                </c:pt>
                <c:pt idx="208" formatCode="m/dd/yyyy">
                  <c:v>39738</c:v>
                </c:pt>
                <c:pt idx="209" formatCode="m/dd/yyyy">
                  <c:v>39741</c:v>
                </c:pt>
                <c:pt idx="210" formatCode="m/dd/yyyy">
                  <c:v>39742</c:v>
                </c:pt>
                <c:pt idx="211" formatCode="m/dd/yyyy">
                  <c:v>39743</c:v>
                </c:pt>
                <c:pt idx="212" formatCode="m/dd/yyyy">
                  <c:v>39744</c:v>
                </c:pt>
                <c:pt idx="213" formatCode="m/dd/yyyy">
                  <c:v>39745</c:v>
                </c:pt>
                <c:pt idx="214" formatCode="m/dd/yyyy">
                  <c:v>39748</c:v>
                </c:pt>
                <c:pt idx="215" formatCode="m/dd/yyyy">
                  <c:v>39749</c:v>
                </c:pt>
                <c:pt idx="216" formatCode="m/dd/yyyy">
                  <c:v>39750</c:v>
                </c:pt>
                <c:pt idx="217" formatCode="m/dd/yyyy">
                  <c:v>39751</c:v>
                </c:pt>
                <c:pt idx="218" formatCode="m/dd/yyyy">
                  <c:v>39752</c:v>
                </c:pt>
                <c:pt idx="219" formatCode="m/dd/yyyy">
                  <c:v>39755</c:v>
                </c:pt>
                <c:pt idx="220" formatCode="m/dd/yyyy">
                  <c:v>39756</c:v>
                </c:pt>
                <c:pt idx="221" formatCode="m/dd/yyyy">
                  <c:v>39757</c:v>
                </c:pt>
                <c:pt idx="222" formatCode="m/dd/yyyy">
                  <c:v>39758</c:v>
                </c:pt>
                <c:pt idx="223" formatCode="m/dd/yyyy">
                  <c:v>39759</c:v>
                </c:pt>
                <c:pt idx="224" formatCode="m/dd/yyyy">
                  <c:v>39762</c:v>
                </c:pt>
                <c:pt idx="225" formatCode="m/dd/yyyy">
                  <c:v>39763</c:v>
                </c:pt>
                <c:pt idx="226" formatCode="m/dd/yyyy">
                  <c:v>39764</c:v>
                </c:pt>
                <c:pt idx="227" formatCode="m/dd/yyyy">
                  <c:v>39765</c:v>
                </c:pt>
                <c:pt idx="228" formatCode="m/dd/yyyy">
                  <c:v>39766</c:v>
                </c:pt>
                <c:pt idx="229" formatCode="m/dd/yyyy">
                  <c:v>39769</c:v>
                </c:pt>
                <c:pt idx="230" formatCode="m/dd/yyyy">
                  <c:v>39770</c:v>
                </c:pt>
                <c:pt idx="231" formatCode="m/dd/yyyy">
                  <c:v>39771</c:v>
                </c:pt>
                <c:pt idx="232" formatCode="m/dd/yyyy">
                  <c:v>39772</c:v>
                </c:pt>
                <c:pt idx="233" formatCode="m/dd/yyyy">
                  <c:v>39773</c:v>
                </c:pt>
                <c:pt idx="234" formatCode="m/dd/yyyy">
                  <c:v>39776</c:v>
                </c:pt>
                <c:pt idx="235" formatCode="m/dd/yyyy">
                  <c:v>39777</c:v>
                </c:pt>
                <c:pt idx="236" formatCode="m/dd/yyyy">
                  <c:v>39778</c:v>
                </c:pt>
                <c:pt idx="237" formatCode="m/dd/yyyy">
                  <c:v>39779</c:v>
                </c:pt>
                <c:pt idx="238" formatCode="m/dd/yyyy">
                  <c:v>39780</c:v>
                </c:pt>
                <c:pt idx="239" formatCode="m/dd/yyyy">
                  <c:v>39783</c:v>
                </c:pt>
                <c:pt idx="240" formatCode="m/dd/yyyy">
                  <c:v>39784</c:v>
                </c:pt>
                <c:pt idx="241" formatCode="m/dd/yyyy">
                  <c:v>39785</c:v>
                </c:pt>
                <c:pt idx="242" formatCode="m/dd/yyyy">
                  <c:v>39786</c:v>
                </c:pt>
                <c:pt idx="243" formatCode="m/dd/yyyy">
                  <c:v>39787</c:v>
                </c:pt>
                <c:pt idx="244" formatCode="m/dd/yyyy">
                  <c:v>39790</c:v>
                </c:pt>
                <c:pt idx="245" formatCode="m/dd/yyyy">
                  <c:v>39791</c:v>
                </c:pt>
                <c:pt idx="246" formatCode="m/dd/yyyy">
                  <c:v>39792</c:v>
                </c:pt>
                <c:pt idx="247" formatCode="m/dd/yyyy">
                  <c:v>39793</c:v>
                </c:pt>
                <c:pt idx="248" formatCode="m/dd/yyyy">
                  <c:v>39794</c:v>
                </c:pt>
                <c:pt idx="249" formatCode="m/dd/yyyy">
                  <c:v>39797</c:v>
                </c:pt>
                <c:pt idx="250" formatCode="m/dd/yyyy">
                  <c:v>39798</c:v>
                </c:pt>
                <c:pt idx="251" formatCode="m/dd/yyyy">
                  <c:v>39799</c:v>
                </c:pt>
                <c:pt idx="252" formatCode="m/dd/yyyy">
                  <c:v>39800</c:v>
                </c:pt>
                <c:pt idx="253" formatCode="m/dd/yyyy">
                  <c:v>39801</c:v>
                </c:pt>
                <c:pt idx="254" formatCode="m/dd/yyyy">
                  <c:v>39804</c:v>
                </c:pt>
                <c:pt idx="255" formatCode="m/dd/yyyy">
                  <c:v>39805</c:v>
                </c:pt>
                <c:pt idx="256" formatCode="m/dd/yyyy">
                  <c:v>39806</c:v>
                </c:pt>
                <c:pt idx="257" formatCode="m/dd/yyyy">
                  <c:v>39807</c:v>
                </c:pt>
                <c:pt idx="258" formatCode="m/dd/yyyy">
                  <c:v>39808</c:v>
                </c:pt>
                <c:pt idx="259" formatCode="m/dd/yyyy">
                  <c:v>39811</c:v>
                </c:pt>
                <c:pt idx="260" formatCode="m/dd/yyyy">
                  <c:v>39812</c:v>
                </c:pt>
                <c:pt idx="261" formatCode="m/dd/yyyy">
                  <c:v>39813</c:v>
                </c:pt>
                <c:pt idx="262" formatCode="m/dd/yyyy">
                  <c:v>39814</c:v>
                </c:pt>
                <c:pt idx="263" formatCode="m/dd/yyyy">
                  <c:v>39815</c:v>
                </c:pt>
                <c:pt idx="264" formatCode="m/dd/yyyy">
                  <c:v>39818</c:v>
                </c:pt>
                <c:pt idx="265" formatCode="m/dd/yyyy">
                  <c:v>39819</c:v>
                </c:pt>
                <c:pt idx="266" formatCode="m/dd/yyyy">
                  <c:v>39820</c:v>
                </c:pt>
                <c:pt idx="267" formatCode="m/dd/yyyy">
                  <c:v>39821</c:v>
                </c:pt>
                <c:pt idx="268" formatCode="m/dd/yyyy">
                  <c:v>39822</c:v>
                </c:pt>
                <c:pt idx="269" formatCode="m/dd/yyyy">
                  <c:v>39825</c:v>
                </c:pt>
                <c:pt idx="270" formatCode="m/dd/yyyy">
                  <c:v>39826</c:v>
                </c:pt>
                <c:pt idx="271" formatCode="m/dd/yyyy">
                  <c:v>39827</c:v>
                </c:pt>
                <c:pt idx="272" formatCode="m/dd/yyyy">
                  <c:v>39828</c:v>
                </c:pt>
                <c:pt idx="273" formatCode="m/dd/yyyy">
                  <c:v>39829</c:v>
                </c:pt>
                <c:pt idx="274" formatCode="m/dd/yyyy">
                  <c:v>39832</c:v>
                </c:pt>
                <c:pt idx="275" formatCode="m/dd/yyyy">
                  <c:v>39833</c:v>
                </c:pt>
                <c:pt idx="276" formatCode="m/dd/yyyy">
                  <c:v>39834</c:v>
                </c:pt>
                <c:pt idx="277" formatCode="m/dd/yyyy">
                  <c:v>39835</c:v>
                </c:pt>
                <c:pt idx="278" formatCode="m/dd/yyyy">
                  <c:v>39836</c:v>
                </c:pt>
                <c:pt idx="279" formatCode="m/dd/yyyy">
                  <c:v>39839</c:v>
                </c:pt>
                <c:pt idx="280" formatCode="m/dd/yyyy">
                  <c:v>39840</c:v>
                </c:pt>
                <c:pt idx="281" formatCode="m/dd/yyyy">
                  <c:v>39841</c:v>
                </c:pt>
                <c:pt idx="282" formatCode="m/dd/yyyy">
                  <c:v>39842</c:v>
                </c:pt>
                <c:pt idx="283" formatCode="m/dd/yyyy">
                  <c:v>39843</c:v>
                </c:pt>
                <c:pt idx="284" formatCode="m/dd/yyyy">
                  <c:v>39846</c:v>
                </c:pt>
                <c:pt idx="285" formatCode="m/dd/yyyy">
                  <c:v>39847</c:v>
                </c:pt>
                <c:pt idx="286" formatCode="m/dd/yyyy">
                  <c:v>39848</c:v>
                </c:pt>
                <c:pt idx="287" formatCode="m/dd/yyyy">
                  <c:v>39849</c:v>
                </c:pt>
                <c:pt idx="288" formatCode="m/dd/yyyy">
                  <c:v>39850</c:v>
                </c:pt>
                <c:pt idx="289" formatCode="m/dd/yyyy">
                  <c:v>39853</c:v>
                </c:pt>
                <c:pt idx="290" formatCode="m/dd/yyyy">
                  <c:v>39854</c:v>
                </c:pt>
                <c:pt idx="291" formatCode="m/dd/yyyy">
                  <c:v>39855</c:v>
                </c:pt>
                <c:pt idx="292" formatCode="m/dd/yyyy">
                  <c:v>39856</c:v>
                </c:pt>
                <c:pt idx="293" formatCode="m/dd/yyyy">
                  <c:v>39857</c:v>
                </c:pt>
                <c:pt idx="294" formatCode="m/dd/yyyy">
                  <c:v>39860</c:v>
                </c:pt>
                <c:pt idx="295" formatCode="m/dd/yyyy">
                  <c:v>39861</c:v>
                </c:pt>
                <c:pt idx="296" formatCode="m/dd/yyyy">
                  <c:v>39862</c:v>
                </c:pt>
                <c:pt idx="297" formatCode="m/dd/yyyy">
                  <c:v>39863</c:v>
                </c:pt>
                <c:pt idx="298" formatCode="m/dd/yyyy">
                  <c:v>39864</c:v>
                </c:pt>
                <c:pt idx="299" formatCode="m/dd/yyyy">
                  <c:v>39867</c:v>
                </c:pt>
                <c:pt idx="300" formatCode="m/dd/yyyy">
                  <c:v>39868</c:v>
                </c:pt>
                <c:pt idx="301" formatCode="m/dd/yyyy">
                  <c:v>39869</c:v>
                </c:pt>
                <c:pt idx="302" formatCode="m/dd/yyyy">
                  <c:v>39870</c:v>
                </c:pt>
                <c:pt idx="303" formatCode="m/dd/yyyy">
                  <c:v>39871</c:v>
                </c:pt>
                <c:pt idx="304" formatCode="m/dd/yyyy">
                  <c:v>39874</c:v>
                </c:pt>
                <c:pt idx="305" formatCode="m/dd/yyyy">
                  <c:v>39875</c:v>
                </c:pt>
                <c:pt idx="306" formatCode="m/dd/yyyy">
                  <c:v>39876</c:v>
                </c:pt>
                <c:pt idx="307" formatCode="m/dd/yyyy">
                  <c:v>39877</c:v>
                </c:pt>
                <c:pt idx="308" formatCode="m/dd/yyyy">
                  <c:v>39878</c:v>
                </c:pt>
                <c:pt idx="309" formatCode="m/dd/yyyy">
                  <c:v>39881</c:v>
                </c:pt>
                <c:pt idx="310" formatCode="m/dd/yyyy">
                  <c:v>39882</c:v>
                </c:pt>
                <c:pt idx="311" formatCode="m/dd/yyyy">
                  <c:v>39883</c:v>
                </c:pt>
                <c:pt idx="312" formatCode="m/dd/yyyy">
                  <c:v>39884</c:v>
                </c:pt>
                <c:pt idx="313" formatCode="m/dd/yyyy">
                  <c:v>39885</c:v>
                </c:pt>
                <c:pt idx="314" formatCode="m/dd/yyyy">
                  <c:v>39888</c:v>
                </c:pt>
                <c:pt idx="315" formatCode="m/dd/yyyy">
                  <c:v>39889</c:v>
                </c:pt>
                <c:pt idx="316" formatCode="m/dd/yyyy">
                  <c:v>39890</c:v>
                </c:pt>
                <c:pt idx="317" formatCode="m/dd/yyyy">
                  <c:v>39891</c:v>
                </c:pt>
                <c:pt idx="318" formatCode="m/dd/yyyy">
                  <c:v>39892</c:v>
                </c:pt>
                <c:pt idx="319" formatCode="m/dd/yyyy">
                  <c:v>39895</c:v>
                </c:pt>
                <c:pt idx="320" formatCode="m/dd/yyyy">
                  <c:v>39896</c:v>
                </c:pt>
                <c:pt idx="321" formatCode="m/dd/yyyy">
                  <c:v>39897</c:v>
                </c:pt>
                <c:pt idx="322" formatCode="m/dd/yyyy">
                  <c:v>39898</c:v>
                </c:pt>
                <c:pt idx="323" formatCode="m/dd/yyyy">
                  <c:v>39899</c:v>
                </c:pt>
                <c:pt idx="324" formatCode="m/dd/yyyy">
                  <c:v>39902</c:v>
                </c:pt>
                <c:pt idx="325" formatCode="m/dd/yyyy">
                  <c:v>39903</c:v>
                </c:pt>
                <c:pt idx="326" formatCode="m/dd/yyyy">
                  <c:v>39904</c:v>
                </c:pt>
                <c:pt idx="327" formatCode="m/dd/yyyy">
                  <c:v>39905</c:v>
                </c:pt>
                <c:pt idx="328" formatCode="m/dd/yyyy">
                  <c:v>39906</c:v>
                </c:pt>
                <c:pt idx="329" formatCode="m/dd/yyyy">
                  <c:v>39909</c:v>
                </c:pt>
                <c:pt idx="330" formatCode="m/dd/yyyy">
                  <c:v>39910</c:v>
                </c:pt>
                <c:pt idx="331" formatCode="m/dd/yyyy">
                  <c:v>39911</c:v>
                </c:pt>
                <c:pt idx="332" formatCode="m/dd/yyyy">
                  <c:v>39912</c:v>
                </c:pt>
                <c:pt idx="333" formatCode="m/dd/yyyy">
                  <c:v>39913</c:v>
                </c:pt>
                <c:pt idx="334" formatCode="m/dd/yyyy">
                  <c:v>39916</c:v>
                </c:pt>
                <c:pt idx="335" formatCode="m/dd/yyyy">
                  <c:v>39917</c:v>
                </c:pt>
                <c:pt idx="336" formatCode="m/dd/yyyy">
                  <c:v>39918</c:v>
                </c:pt>
                <c:pt idx="337" formatCode="m/dd/yyyy">
                  <c:v>39919</c:v>
                </c:pt>
                <c:pt idx="338" formatCode="m/dd/yyyy">
                  <c:v>39920</c:v>
                </c:pt>
                <c:pt idx="339" formatCode="m/dd/yyyy">
                  <c:v>39923</c:v>
                </c:pt>
                <c:pt idx="340" formatCode="m/dd/yyyy">
                  <c:v>39924</c:v>
                </c:pt>
                <c:pt idx="341" formatCode="m/dd/yyyy">
                  <c:v>39925</c:v>
                </c:pt>
                <c:pt idx="342" formatCode="m/dd/yyyy">
                  <c:v>39926</c:v>
                </c:pt>
                <c:pt idx="343" formatCode="m/dd/yyyy">
                  <c:v>39927</c:v>
                </c:pt>
                <c:pt idx="344" formatCode="m/dd/yyyy">
                  <c:v>39930</c:v>
                </c:pt>
                <c:pt idx="345" formatCode="m/dd/yyyy">
                  <c:v>39931</c:v>
                </c:pt>
                <c:pt idx="346" formatCode="m/dd/yyyy">
                  <c:v>39932</c:v>
                </c:pt>
                <c:pt idx="347" formatCode="m/dd/yyyy">
                  <c:v>39933</c:v>
                </c:pt>
                <c:pt idx="348" formatCode="m/dd/yyyy">
                  <c:v>39934</c:v>
                </c:pt>
                <c:pt idx="349" formatCode="m/dd/yyyy">
                  <c:v>39937</c:v>
                </c:pt>
                <c:pt idx="350" formatCode="m/dd/yyyy">
                  <c:v>39938</c:v>
                </c:pt>
                <c:pt idx="351" formatCode="m/dd/yyyy">
                  <c:v>39939</c:v>
                </c:pt>
                <c:pt idx="352" formatCode="m/dd/yyyy">
                  <c:v>39940</c:v>
                </c:pt>
                <c:pt idx="353" formatCode="m/dd/yyyy">
                  <c:v>39941</c:v>
                </c:pt>
                <c:pt idx="354" formatCode="m/dd/yyyy">
                  <c:v>39944</c:v>
                </c:pt>
                <c:pt idx="355" formatCode="m/dd/yyyy">
                  <c:v>39945</c:v>
                </c:pt>
                <c:pt idx="356" formatCode="m/dd/yyyy">
                  <c:v>39946</c:v>
                </c:pt>
                <c:pt idx="357" formatCode="m/dd/yyyy">
                  <c:v>39947</c:v>
                </c:pt>
                <c:pt idx="358" formatCode="m/dd/yyyy">
                  <c:v>39948</c:v>
                </c:pt>
                <c:pt idx="359" formatCode="m/dd/yyyy">
                  <c:v>39951</c:v>
                </c:pt>
                <c:pt idx="360" formatCode="m/dd/yyyy">
                  <c:v>39952</c:v>
                </c:pt>
                <c:pt idx="361" formatCode="m/dd/yyyy">
                  <c:v>39953</c:v>
                </c:pt>
                <c:pt idx="362" formatCode="m/dd/yyyy">
                  <c:v>39954</c:v>
                </c:pt>
                <c:pt idx="363" formatCode="m/dd/yyyy">
                  <c:v>39955</c:v>
                </c:pt>
                <c:pt idx="364" formatCode="m/dd/yyyy">
                  <c:v>39958</c:v>
                </c:pt>
                <c:pt idx="365" formatCode="m/dd/yyyy">
                  <c:v>39959</c:v>
                </c:pt>
                <c:pt idx="366" formatCode="m/dd/yyyy">
                  <c:v>39960</c:v>
                </c:pt>
                <c:pt idx="367" formatCode="m/dd/yyyy">
                  <c:v>39961</c:v>
                </c:pt>
                <c:pt idx="368" formatCode="m/dd/yyyy">
                  <c:v>39962</c:v>
                </c:pt>
                <c:pt idx="369" formatCode="m/dd/yyyy">
                  <c:v>39965</c:v>
                </c:pt>
                <c:pt idx="370" formatCode="m/dd/yyyy">
                  <c:v>39966</c:v>
                </c:pt>
                <c:pt idx="371" formatCode="m/dd/yyyy">
                  <c:v>39967</c:v>
                </c:pt>
                <c:pt idx="372" formatCode="m/dd/yyyy">
                  <c:v>39968</c:v>
                </c:pt>
                <c:pt idx="373" formatCode="m/dd/yyyy">
                  <c:v>39969</c:v>
                </c:pt>
                <c:pt idx="374" formatCode="m/dd/yyyy">
                  <c:v>39972</c:v>
                </c:pt>
                <c:pt idx="375" formatCode="m/dd/yyyy">
                  <c:v>39973</c:v>
                </c:pt>
                <c:pt idx="376" formatCode="m/dd/yyyy">
                  <c:v>39974</c:v>
                </c:pt>
                <c:pt idx="377" formatCode="m/dd/yyyy">
                  <c:v>39975</c:v>
                </c:pt>
                <c:pt idx="378" formatCode="m/dd/yyyy">
                  <c:v>39976</c:v>
                </c:pt>
                <c:pt idx="379" formatCode="m/dd/yyyy">
                  <c:v>39979</c:v>
                </c:pt>
                <c:pt idx="380" formatCode="m/dd/yyyy">
                  <c:v>39980</c:v>
                </c:pt>
                <c:pt idx="381" formatCode="m/dd/yyyy">
                  <c:v>39981</c:v>
                </c:pt>
                <c:pt idx="382" formatCode="m/dd/yyyy">
                  <c:v>39982</c:v>
                </c:pt>
                <c:pt idx="383" formatCode="m/dd/yyyy">
                  <c:v>39983</c:v>
                </c:pt>
                <c:pt idx="384" formatCode="m/dd/yyyy">
                  <c:v>39986</c:v>
                </c:pt>
                <c:pt idx="385" formatCode="m/dd/yyyy">
                  <c:v>39987</c:v>
                </c:pt>
                <c:pt idx="386" formatCode="m/dd/yyyy">
                  <c:v>39988</c:v>
                </c:pt>
                <c:pt idx="387" formatCode="m/dd/yyyy">
                  <c:v>39989</c:v>
                </c:pt>
                <c:pt idx="388" formatCode="m/dd/yyyy">
                  <c:v>39990</c:v>
                </c:pt>
                <c:pt idx="389" formatCode="m/dd/yyyy">
                  <c:v>39993</c:v>
                </c:pt>
                <c:pt idx="390" formatCode="m/dd/yyyy">
                  <c:v>39994</c:v>
                </c:pt>
                <c:pt idx="391" formatCode="m/dd/yyyy">
                  <c:v>39995</c:v>
                </c:pt>
                <c:pt idx="392" formatCode="m/dd/yyyy">
                  <c:v>39996</c:v>
                </c:pt>
                <c:pt idx="393" formatCode="m/dd/yyyy">
                  <c:v>39997</c:v>
                </c:pt>
                <c:pt idx="394" formatCode="m/dd/yyyy">
                  <c:v>40000</c:v>
                </c:pt>
                <c:pt idx="395" formatCode="m/dd/yyyy">
                  <c:v>40001</c:v>
                </c:pt>
                <c:pt idx="396" formatCode="m/dd/yyyy">
                  <c:v>40002</c:v>
                </c:pt>
                <c:pt idx="397" formatCode="m/dd/yyyy">
                  <c:v>40003</c:v>
                </c:pt>
                <c:pt idx="398" formatCode="m/dd/yyyy">
                  <c:v>40004</c:v>
                </c:pt>
                <c:pt idx="399" formatCode="m/dd/yyyy">
                  <c:v>40007</c:v>
                </c:pt>
                <c:pt idx="400" formatCode="m/dd/yyyy">
                  <c:v>40008</c:v>
                </c:pt>
                <c:pt idx="401" formatCode="m/dd/yyyy">
                  <c:v>40009</c:v>
                </c:pt>
                <c:pt idx="402" formatCode="m/dd/yyyy">
                  <c:v>40010</c:v>
                </c:pt>
                <c:pt idx="403" formatCode="m/dd/yyyy">
                  <c:v>40011</c:v>
                </c:pt>
                <c:pt idx="404" formatCode="m/dd/yyyy">
                  <c:v>40014</c:v>
                </c:pt>
                <c:pt idx="405" formatCode="m/dd/yyyy">
                  <c:v>40015</c:v>
                </c:pt>
                <c:pt idx="406" formatCode="m/dd/yyyy">
                  <c:v>40016</c:v>
                </c:pt>
                <c:pt idx="407" formatCode="m/dd/yyyy">
                  <c:v>40017</c:v>
                </c:pt>
                <c:pt idx="408" formatCode="m/dd/yyyy">
                  <c:v>40018</c:v>
                </c:pt>
                <c:pt idx="409" formatCode="m/dd/yyyy">
                  <c:v>40021</c:v>
                </c:pt>
                <c:pt idx="410" formatCode="m/dd/yyyy">
                  <c:v>40022</c:v>
                </c:pt>
                <c:pt idx="411" formatCode="m/dd/yyyy">
                  <c:v>40023</c:v>
                </c:pt>
                <c:pt idx="412" formatCode="m/dd/yyyy">
                  <c:v>40024</c:v>
                </c:pt>
                <c:pt idx="413" formatCode="m/dd/yyyy">
                  <c:v>40025</c:v>
                </c:pt>
                <c:pt idx="414" formatCode="m/dd/yyyy">
                  <c:v>40028</c:v>
                </c:pt>
                <c:pt idx="415" formatCode="m/dd/yyyy">
                  <c:v>40029</c:v>
                </c:pt>
                <c:pt idx="416" formatCode="m/dd/yyyy">
                  <c:v>40030</c:v>
                </c:pt>
                <c:pt idx="417" formatCode="m/dd/yyyy">
                  <c:v>40031</c:v>
                </c:pt>
                <c:pt idx="418" formatCode="m/dd/yyyy">
                  <c:v>40032</c:v>
                </c:pt>
                <c:pt idx="419" formatCode="m/dd/yyyy">
                  <c:v>40035</c:v>
                </c:pt>
                <c:pt idx="420" formatCode="m/dd/yyyy">
                  <c:v>40036</c:v>
                </c:pt>
                <c:pt idx="421" formatCode="m/dd/yyyy">
                  <c:v>40037</c:v>
                </c:pt>
                <c:pt idx="422" formatCode="m/dd/yyyy">
                  <c:v>40038</c:v>
                </c:pt>
                <c:pt idx="423" formatCode="m/dd/yyyy">
                  <c:v>40039</c:v>
                </c:pt>
                <c:pt idx="424" formatCode="m/dd/yyyy">
                  <c:v>40042</c:v>
                </c:pt>
                <c:pt idx="425" formatCode="m/dd/yyyy">
                  <c:v>40043</c:v>
                </c:pt>
                <c:pt idx="426" formatCode="m/dd/yyyy">
                  <c:v>40044</c:v>
                </c:pt>
                <c:pt idx="427" formatCode="m/dd/yyyy">
                  <c:v>40045</c:v>
                </c:pt>
                <c:pt idx="428" formatCode="m/dd/yyyy">
                  <c:v>40046</c:v>
                </c:pt>
                <c:pt idx="429" formatCode="m/dd/yyyy">
                  <c:v>40049</c:v>
                </c:pt>
                <c:pt idx="430" formatCode="m/dd/yyyy">
                  <c:v>40050</c:v>
                </c:pt>
                <c:pt idx="431" formatCode="m/dd/yyyy">
                  <c:v>40051</c:v>
                </c:pt>
                <c:pt idx="432" formatCode="m/dd/yyyy">
                  <c:v>40052</c:v>
                </c:pt>
                <c:pt idx="433" formatCode="m/dd/yyyy">
                  <c:v>40053</c:v>
                </c:pt>
                <c:pt idx="434" formatCode="m/dd/yyyy">
                  <c:v>40056</c:v>
                </c:pt>
                <c:pt idx="435" formatCode="m/dd/yyyy">
                  <c:v>40057</c:v>
                </c:pt>
                <c:pt idx="436" formatCode="m/dd/yyyy">
                  <c:v>40058</c:v>
                </c:pt>
                <c:pt idx="437" formatCode="m/dd/yyyy">
                  <c:v>40059</c:v>
                </c:pt>
                <c:pt idx="438" formatCode="m/dd/yyyy">
                  <c:v>40060</c:v>
                </c:pt>
                <c:pt idx="439" formatCode="m/dd/yyyy">
                  <c:v>40063</c:v>
                </c:pt>
                <c:pt idx="440" formatCode="m/dd/yyyy">
                  <c:v>40064</c:v>
                </c:pt>
                <c:pt idx="441" formatCode="m/dd/yyyy">
                  <c:v>40065</c:v>
                </c:pt>
                <c:pt idx="442" formatCode="m/dd/yyyy">
                  <c:v>40066</c:v>
                </c:pt>
                <c:pt idx="443" formatCode="m/dd/yyyy">
                  <c:v>40067</c:v>
                </c:pt>
                <c:pt idx="444" formatCode="m/dd/yyyy">
                  <c:v>40070</c:v>
                </c:pt>
                <c:pt idx="445" formatCode="m/dd/yyyy">
                  <c:v>40071</c:v>
                </c:pt>
                <c:pt idx="446" formatCode="m/dd/yyyy">
                  <c:v>40072</c:v>
                </c:pt>
                <c:pt idx="447" formatCode="m/dd/yyyy">
                  <c:v>40073</c:v>
                </c:pt>
                <c:pt idx="448" formatCode="m/dd/yyyy">
                  <c:v>40074</c:v>
                </c:pt>
                <c:pt idx="449" formatCode="m/dd/yyyy">
                  <c:v>40077</c:v>
                </c:pt>
                <c:pt idx="450" formatCode="m/dd/yyyy">
                  <c:v>40078</c:v>
                </c:pt>
                <c:pt idx="451" formatCode="m/dd/yyyy">
                  <c:v>40079</c:v>
                </c:pt>
                <c:pt idx="452" formatCode="m/dd/yyyy">
                  <c:v>40080</c:v>
                </c:pt>
                <c:pt idx="453" formatCode="m/dd/yyyy">
                  <c:v>40081</c:v>
                </c:pt>
                <c:pt idx="454" formatCode="m/dd/yyyy">
                  <c:v>40084</c:v>
                </c:pt>
                <c:pt idx="455" formatCode="m/dd/yyyy">
                  <c:v>40085</c:v>
                </c:pt>
                <c:pt idx="456" formatCode="m/dd/yyyy">
                  <c:v>40086</c:v>
                </c:pt>
                <c:pt idx="457" formatCode="m/dd/yyyy">
                  <c:v>40087</c:v>
                </c:pt>
                <c:pt idx="458" formatCode="m/dd/yyyy">
                  <c:v>40088</c:v>
                </c:pt>
                <c:pt idx="459" formatCode="m/dd/yyyy">
                  <c:v>40091</c:v>
                </c:pt>
                <c:pt idx="460" formatCode="m/dd/yyyy">
                  <c:v>40092</c:v>
                </c:pt>
                <c:pt idx="461" formatCode="m/dd/yyyy">
                  <c:v>40093</c:v>
                </c:pt>
                <c:pt idx="462" formatCode="m/dd/yyyy">
                  <c:v>40094</c:v>
                </c:pt>
                <c:pt idx="463" formatCode="m/dd/yyyy">
                  <c:v>40095</c:v>
                </c:pt>
                <c:pt idx="464" formatCode="m/dd/yyyy">
                  <c:v>40098</c:v>
                </c:pt>
                <c:pt idx="465" formatCode="m/dd/yyyy">
                  <c:v>40099</c:v>
                </c:pt>
                <c:pt idx="466" formatCode="m/dd/yyyy">
                  <c:v>40100</c:v>
                </c:pt>
                <c:pt idx="467" formatCode="m/dd/yyyy">
                  <c:v>40101</c:v>
                </c:pt>
                <c:pt idx="468" formatCode="m/dd/yyyy">
                  <c:v>40102</c:v>
                </c:pt>
                <c:pt idx="469" formatCode="m/dd/yyyy">
                  <c:v>40105</c:v>
                </c:pt>
                <c:pt idx="470" formatCode="m/dd/yyyy">
                  <c:v>40106</c:v>
                </c:pt>
                <c:pt idx="471" formatCode="m/dd/yyyy">
                  <c:v>40107</c:v>
                </c:pt>
                <c:pt idx="472" formatCode="m/dd/yyyy">
                  <c:v>40108</c:v>
                </c:pt>
                <c:pt idx="473" formatCode="m/dd/yyyy">
                  <c:v>40109</c:v>
                </c:pt>
                <c:pt idx="474" formatCode="m/dd/yyyy">
                  <c:v>40112</c:v>
                </c:pt>
                <c:pt idx="475" formatCode="m/dd/yyyy">
                  <c:v>40113</c:v>
                </c:pt>
                <c:pt idx="476" formatCode="m/dd/yyyy">
                  <c:v>40114</c:v>
                </c:pt>
                <c:pt idx="477" formatCode="m/dd/yyyy">
                  <c:v>40115</c:v>
                </c:pt>
                <c:pt idx="478" formatCode="m/dd/yyyy">
                  <c:v>40116</c:v>
                </c:pt>
                <c:pt idx="479" formatCode="m/dd/yyyy">
                  <c:v>40119</c:v>
                </c:pt>
                <c:pt idx="480" formatCode="m/dd/yyyy">
                  <c:v>40120</c:v>
                </c:pt>
                <c:pt idx="481" formatCode="m/dd/yyyy">
                  <c:v>40121</c:v>
                </c:pt>
                <c:pt idx="482" formatCode="m/dd/yyyy">
                  <c:v>40122</c:v>
                </c:pt>
                <c:pt idx="483" formatCode="m/dd/yyyy">
                  <c:v>40123</c:v>
                </c:pt>
                <c:pt idx="484" formatCode="m/dd/yyyy">
                  <c:v>40126</c:v>
                </c:pt>
                <c:pt idx="485" formatCode="m/dd/yyyy">
                  <c:v>40127</c:v>
                </c:pt>
                <c:pt idx="486" formatCode="m/dd/yyyy">
                  <c:v>40128</c:v>
                </c:pt>
                <c:pt idx="487" formatCode="m/dd/yyyy">
                  <c:v>40129</c:v>
                </c:pt>
                <c:pt idx="488" formatCode="m/dd/yyyy">
                  <c:v>40130</c:v>
                </c:pt>
                <c:pt idx="489" formatCode="m/dd/yyyy">
                  <c:v>40133</c:v>
                </c:pt>
                <c:pt idx="490" formatCode="m/dd/yyyy">
                  <c:v>40134</c:v>
                </c:pt>
                <c:pt idx="491" formatCode="m/dd/yyyy">
                  <c:v>40135</c:v>
                </c:pt>
                <c:pt idx="492" formatCode="m/dd/yyyy">
                  <c:v>40136</c:v>
                </c:pt>
                <c:pt idx="493" formatCode="m/dd/yyyy">
                  <c:v>40137</c:v>
                </c:pt>
                <c:pt idx="494" formatCode="m/dd/yyyy">
                  <c:v>40140</c:v>
                </c:pt>
                <c:pt idx="495" formatCode="m/dd/yyyy">
                  <c:v>40141</c:v>
                </c:pt>
                <c:pt idx="496" formatCode="m/dd/yyyy">
                  <c:v>40142</c:v>
                </c:pt>
                <c:pt idx="497" formatCode="m/dd/yyyy">
                  <c:v>40143</c:v>
                </c:pt>
                <c:pt idx="498" formatCode="m/dd/yyyy">
                  <c:v>40144</c:v>
                </c:pt>
                <c:pt idx="499" formatCode="m/dd/yyyy">
                  <c:v>40147</c:v>
                </c:pt>
                <c:pt idx="500" formatCode="m/dd/yyyy">
                  <c:v>40148</c:v>
                </c:pt>
                <c:pt idx="501" formatCode="m/dd/yyyy">
                  <c:v>40149</c:v>
                </c:pt>
                <c:pt idx="502" formatCode="m/dd/yyyy">
                  <c:v>40150</c:v>
                </c:pt>
                <c:pt idx="503" formatCode="m/dd/yyyy">
                  <c:v>40151</c:v>
                </c:pt>
                <c:pt idx="504" formatCode="m/dd/yyyy">
                  <c:v>40154</c:v>
                </c:pt>
                <c:pt idx="505" formatCode="m/dd/yyyy">
                  <c:v>40155</c:v>
                </c:pt>
                <c:pt idx="506" formatCode="m/dd/yyyy">
                  <c:v>40156</c:v>
                </c:pt>
                <c:pt idx="507" formatCode="m/dd/yyyy">
                  <c:v>40157</c:v>
                </c:pt>
                <c:pt idx="508" formatCode="m/dd/yyyy">
                  <c:v>40158</c:v>
                </c:pt>
                <c:pt idx="509" formatCode="m/dd/yyyy">
                  <c:v>40161</c:v>
                </c:pt>
                <c:pt idx="510" formatCode="m/dd/yyyy">
                  <c:v>40162</c:v>
                </c:pt>
                <c:pt idx="511" formatCode="m/dd/yyyy">
                  <c:v>40163</c:v>
                </c:pt>
                <c:pt idx="512" formatCode="m/dd/yyyy">
                  <c:v>40164</c:v>
                </c:pt>
                <c:pt idx="513" formatCode="m/dd/yyyy">
                  <c:v>40165</c:v>
                </c:pt>
                <c:pt idx="514" formatCode="m/dd/yyyy">
                  <c:v>40168</c:v>
                </c:pt>
                <c:pt idx="515" formatCode="m/dd/yyyy">
                  <c:v>40169</c:v>
                </c:pt>
                <c:pt idx="516" formatCode="m/dd/yyyy">
                  <c:v>40170</c:v>
                </c:pt>
                <c:pt idx="517" formatCode="m/dd/yyyy">
                  <c:v>40171</c:v>
                </c:pt>
                <c:pt idx="518" formatCode="m/dd/yyyy">
                  <c:v>40172</c:v>
                </c:pt>
                <c:pt idx="519" formatCode="m/dd/yyyy">
                  <c:v>40175</c:v>
                </c:pt>
                <c:pt idx="520" formatCode="m/dd/yyyy">
                  <c:v>40176</c:v>
                </c:pt>
                <c:pt idx="521" formatCode="m/dd/yyyy">
                  <c:v>40177</c:v>
                </c:pt>
                <c:pt idx="522" formatCode="m/dd/yyyy">
                  <c:v>40178</c:v>
                </c:pt>
                <c:pt idx="523" formatCode="m/dd/yyyy">
                  <c:v>40179</c:v>
                </c:pt>
                <c:pt idx="524" formatCode="m/dd/yyyy">
                  <c:v>40182</c:v>
                </c:pt>
                <c:pt idx="525" formatCode="m/dd/yyyy">
                  <c:v>40183</c:v>
                </c:pt>
                <c:pt idx="526" formatCode="m/dd/yyyy">
                  <c:v>40184</c:v>
                </c:pt>
                <c:pt idx="527" formatCode="m/dd/yyyy">
                  <c:v>40185</c:v>
                </c:pt>
                <c:pt idx="528" formatCode="m/dd/yyyy">
                  <c:v>40186</c:v>
                </c:pt>
                <c:pt idx="529" formatCode="m/dd/yyyy">
                  <c:v>40189</c:v>
                </c:pt>
                <c:pt idx="530" formatCode="m/dd/yyyy">
                  <c:v>40190</c:v>
                </c:pt>
                <c:pt idx="531" formatCode="m/dd/yyyy">
                  <c:v>40191</c:v>
                </c:pt>
                <c:pt idx="532" formatCode="m/dd/yyyy">
                  <c:v>40192</c:v>
                </c:pt>
                <c:pt idx="533" formatCode="m/dd/yyyy">
                  <c:v>40193</c:v>
                </c:pt>
                <c:pt idx="534" formatCode="m/dd/yyyy">
                  <c:v>40196</c:v>
                </c:pt>
                <c:pt idx="535" formatCode="m/dd/yyyy">
                  <c:v>40197</c:v>
                </c:pt>
                <c:pt idx="536" formatCode="m/dd/yyyy">
                  <c:v>40198</c:v>
                </c:pt>
                <c:pt idx="537" formatCode="m/dd/yyyy">
                  <c:v>40199</c:v>
                </c:pt>
                <c:pt idx="538" formatCode="m/dd/yyyy">
                  <c:v>40200</c:v>
                </c:pt>
                <c:pt idx="539" formatCode="m/dd/yyyy">
                  <c:v>40203</c:v>
                </c:pt>
                <c:pt idx="540" formatCode="m/dd/yyyy">
                  <c:v>40204</c:v>
                </c:pt>
                <c:pt idx="541" formatCode="m/dd/yyyy">
                  <c:v>40205</c:v>
                </c:pt>
                <c:pt idx="542" formatCode="m/dd/yyyy">
                  <c:v>40206</c:v>
                </c:pt>
                <c:pt idx="543" formatCode="m/dd/yyyy">
                  <c:v>40207</c:v>
                </c:pt>
                <c:pt idx="544" formatCode="m/dd/yyyy">
                  <c:v>40210</c:v>
                </c:pt>
                <c:pt idx="545" formatCode="m/dd/yyyy">
                  <c:v>40211</c:v>
                </c:pt>
                <c:pt idx="546" formatCode="m/dd/yyyy">
                  <c:v>40212</c:v>
                </c:pt>
                <c:pt idx="547" formatCode="m/dd/yyyy">
                  <c:v>40213</c:v>
                </c:pt>
                <c:pt idx="548" formatCode="m/dd/yyyy">
                  <c:v>40214</c:v>
                </c:pt>
                <c:pt idx="549" formatCode="m/dd/yyyy">
                  <c:v>40217</c:v>
                </c:pt>
                <c:pt idx="550" formatCode="m/dd/yyyy">
                  <c:v>40218</c:v>
                </c:pt>
                <c:pt idx="551" formatCode="m/dd/yyyy">
                  <c:v>40219</c:v>
                </c:pt>
                <c:pt idx="552" formatCode="m/dd/yyyy">
                  <c:v>40220</c:v>
                </c:pt>
                <c:pt idx="553" formatCode="m/dd/yyyy">
                  <c:v>40221</c:v>
                </c:pt>
                <c:pt idx="554" formatCode="m/dd/yyyy">
                  <c:v>40224</c:v>
                </c:pt>
                <c:pt idx="555" formatCode="m/dd/yyyy">
                  <c:v>40225</c:v>
                </c:pt>
                <c:pt idx="556" formatCode="m/dd/yyyy">
                  <c:v>40226</c:v>
                </c:pt>
                <c:pt idx="557" formatCode="m/dd/yyyy">
                  <c:v>40227</c:v>
                </c:pt>
                <c:pt idx="558" formatCode="m/dd/yyyy">
                  <c:v>40228</c:v>
                </c:pt>
                <c:pt idx="559" formatCode="m/dd/yyyy">
                  <c:v>40231</c:v>
                </c:pt>
                <c:pt idx="560" formatCode="m/dd/yyyy">
                  <c:v>40232</c:v>
                </c:pt>
                <c:pt idx="561" formatCode="m/dd/yyyy">
                  <c:v>40233</c:v>
                </c:pt>
                <c:pt idx="562" formatCode="m/dd/yyyy">
                  <c:v>40234</c:v>
                </c:pt>
                <c:pt idx="563" formatCode="m/dd/yyyy">
                  <c:v>40235</c:v>
                </c:pt>
                <c:pt idx="564" formatCode="m/dd/yyyy">
                  <c:v>40238</c:v>
                </c:pt>
                <c:pt idx="565" formatCode="m/dd/yyyy">
                  <c:v>40239</c:v>
                </c:pt>
                <c:pt idx="566" formatCode="m/dd/yyyy">
                  <c:v>40240</c:v>
                </c:pt>
                <c:pt idx="567" formatCode="m/dd/yyyy">
                  <c:v>40241</c:v>
                </c:pt>
                <c:pt idx="568" formatCode="m/dd/yyyy">
                  <c:v>40242</c:v>
                </c:pt>
                <c:pt idx="569" formatCode="m/dd/yyyy">
                  <c:v>40245</c:v>
                </c:pt>
                <c:pt idx="570" formatCode="m/dd/yyyy">
                  <c:v>40246</c:v>
                </c:pt>
                <c:pt idx="571" formatCode="m/dd/yyyy">
                  <c:v>40247</c:v>
                </c:pt>
                <c:pt idx="572" formatCode="m/dd/yyyy">
                  <c:v>40248</c:v>
                </c:pt>
                <c:pt idx="573" formatCode="m/dd/yyyy">
                  <c:v>40249</c:v>
                </c:pt>
                <c:pt idx="574" formatCode="m/dd/yyyy">
                  <c:v>40252</c:v>
                </c:pt>
                <c:pt idx="575" formatCode="m/dd/yyyy">
                  <c:v>40253</c:v>
                </c:pt>
                <c:pt idx="576" formatCode="m/dd/yyyy">
                  <c:v>40254</c:v>
                </c:pt>
                <c:pt idx="577" formatCode="m/dd/yyyy">
                  <c:v>40255</c:v>
                </c:pt>
                <c:pt idx="578" formatCode="m/dd/yyyy">
                  <c:v>40256</c:v>
                </c:pt>
                <c:pt idx="579" formatCode="m/dd/yyyy">
                  <c:v>40259</c:v>
                </c:pt>
                <c:pt idx="580" formatCode="m/dd/yyyy">
                  <c:v>40260</c:v>
                </c:pt>
                <c:pt idx="581" formatCode="m/dd/yyyy">
                  <c:v>40261</c:v>
                </c:pt>
                <c:pt idx="582" formatCode="m/dd/yyyy">
                  <c:v>40262</c:v>
                </c:pt>
                <c:pt idx="583" formatCode="m/dd/yyyy">
                  <c:v>40263</c:v>
                </c:pt>
                <c:pt idx="584" formatCode="m/dd/yyyy">
                  <c:v>40266</c:v>
                </c:pt>
                <c:pt idx="585" formatCode="m/dd/yyyy">
                  <c:v>40267</c:v>
                </c:pt>
                <c:pt idx="586" formatCode="m/dd/yyyy">
                  <c:v>40268</c:v>
                </c:pt>
                <c:pt idx="587" formatCode="m/dd/yyyy">
                  <c:v>40269</c:v>
                </c:pt>
                <c:pt idx="588" formatCode="m/dd/yyyy">
                  <c:v>40270</c:v>
                </c:pt>
                <c:pt idx="589" formatCode="m/dd/yyyy">
                  <c:v>40273</c:v>
                </c:pt>
                <c:pt idx="590" formatCode="m/dd/yyyy">
                  <c:v>40274</c:v>
                </c:pt>
                <c:pt idx="591" formatCode="m/dd/yyyy">
                  <c:v>40275</c:v>
                </c:pt>
                <c:pt idx="592" formatCode="m/dd/yyyy">
                  <c:v>40276</c:v>
                </c:pt>
                <c:pt idx="593" formatCode="m/dd/yyyy">
                  <c:v>40277</c:v>
                </c:pt>
                <c:pt idx="594" formatCode="m/dd/yyyy">
                  <c:v>40280</c:v>
                </c:pt>
                <c:pt idx="595" formatCode="m/dd/yyyy">
                  <c:v>40281</c:v>
                </c:pt>
                <c:pt idx="596" formatCode="m/dd/yyyy">
                  <c:v>40282</c:v>
                </c:pt>
                <c:pt idx="597" formatCode="m/dd/yyyy">
                  <c:v>40283</c:v>
                </c:pt>
                <c:pt idx="598" formatCode="m/dd/yyyy">
                  <c:v>40284</c:v>
                </c:pt>
                <c:pt idx="599" formatCode="m/dd/yyyy">
                  <c:v>40287</c:v>
                </c:pt>
                <c:pt idx="600" formatCode="m/dd/yyyy">
                  <c:v>40288</c:v>
                </c:pt>
                <c:pt idx="601" formatCode="m/dd/yyyy">
                  <c:v>40289</c:v>
                </c:pt>
                <c:pt idx="602" formatCode="m/dd/yyyy">
                  <c:v>40290</c:v>
                </c:pt>
                <c:pt idx="603" formatCode="m/dd/yyyy">
                  <c:v>40291</c:v>
                </c:pt>
                <c:pt idx="604" formatCode="m/dd/yyyy">
                  <c:v>40294</c:v>
                </c:pt>
                <c:pt idx="605" formatCode="m/dd/yyyy">
                  <c:v>40295</c:v>
                </c:pt>
                <c:pt idx="606" formatCode="m/dd/yyyy">
                  <c:v>40296</c:v>
                </c:pt>
                <c:pt idx="607" formatCode="m/dd/yyyy">
                  <c:v>40297</c:v>
                </c:pt>
                <c:pt idx="608" formatCode="m/dd/yyyy">
                  <c:v>40298</c:v>
                </c:pt>
                <c:pt idx="609" formatCode="m/dd/yyyy">
                  <c:v>40301</c:v>
                </c:pt>
                <c:pt idx="610" formatCode="m/dd/yyyy">
                  <c:v>40302</c:v>
                </c:pt>
                <c:pt idx="611" formatCode="m/dd/yyyy">
                  <c:v>40303</c:v>
                </c:pt>
                <c:pt idx="612" formatCode="m/dd/yyyy">
                  <c:v>40304</c:v>
                </c:pt>
                <c:pt idx="613" formatCode="m/dd/yyyy">
                  <c:v>40305</c:v>
                </c:pt>
                <c:pt idx="614" formatCode="m/dd/yyyy">
                  <c:v>40308</c:v>
                </c:pt>
                <c:pt idx="615" formatCode="m/dd/yyyy">
                  <c:v>40309</c:v>
                </c:pt>
                <c:pt idx="616" formatCode="m/dd/yyyy">
                  <c:v>40310</c:v>
                </c:pt>
                <c:pt idx="617" formatCode="m/dd/yyyy">
                  <c:v>40311</c:v>
                </c:pt>
                <c:pt idx="618" formatCode="m/dd/yyyy">
                  <c:v>40312</c:v>
                </c:pt>
                <c:pt idx="619" formatCode="m/dd/yyyy">
                  <c:v>40315</c:v>
                </c:pt>
                <c:pt idx="620" formatCode="m/dd/yyyy">
                  <c:v>40316</c:v>
                </c:pt>
                <c:pt idx="621" formatCode="m/dd/yyyy">
                  <c:v>40317</c:v>
                </c:pt>
                <c:pt idx="622" formatCode="m/dd/yyyy">
                  <c:v>40318</c:v>
                </c:pt>
                <c:pt idx="623" formatCode="m/dd/yyyy">
                  <c:v>40319</c:v>
                </c:pt>
                <c:pt idx="624" formatCode="m/dd/yyyy">
                  <c:v>40322</c:v>
                </c:pt>
                <c:pt idx="625" formatCode="m/dd/yyyy">
                  <c:v>40323</c:v>
                </c:pt>
                <c:pt idx="626" formatCode="m/dd/yyyy">
                  <c:v>40324</c:v>
                </c:pt>
                <c:pt idx="627" formatCode="m/dd/yyyy">
                  <c:v>40325</c:v>
                </c:pt>
                <c:pt idx="628" formatCode="m/dd/yyyy">
                  <c:v>40326</c:v>
                </c:pt>
                <c:pt idx="629" formatCode="m/dd/yyyy">
                  <c:v>40329</c:v>
                </c:pt>
                <c:pt idx="630" formatCode="m/dd/yyyy">
                  <c:v>40330</c:v>
                </c:pt>
                <c:pt idx="631" formatCode="m/dd/yyyy">
                  <c:v>40331</c:v>
                </c:pt>
                <c:pt idx="632" formatCode="m/dd/yyyy">
                  <c:v>40332</c:v>
                </c:pt>
                <c:pt idx="633" formatCode="m/dd/yyyy">
                  <c:v>40333</c:v>
                </c:pt>
                <c:pt idx="634" formatCode="m/dd/yyyy">
                  <c:v>40336</c:v>
                </c:pt>
                <c:pt idx="635" formatCode="m/dd/yyyy">
                  <c:v>40337</c:v>
                </c:pt>
                <c:pt idx="636" formatCode="m/dd/yyyy">
                  <c:v>40338</c:v>
                </c:pt>
                <c:pt idx="637" formatCode="m/dd/yyyy">
                  <c:v>40339</c:v>
                </c:pt>
                <c:pt idx="638" formatCode="m/dd/yyyy">
                  <c:v>40340</c:v>
                </c:pt>
                <c:pt idx="639" formatCode="m/dd/yyyy">
                  <c:v>40343</c:v>
                </c:pt>
                <c:pt idx="640" formatCode="m/dd/yyyy">
                  <c:v>40344</c:v>
                </c:pt>
                <c:pt idx="641" formatCode="m/dd/yyyy">
                  <c:v>40345</c:v>
                </c:pt>
                <c:pt idx="642" formatCode="m/dd/yyyy">
                  <c:v>40346</c:v>
                </c:pt>
                <c:pt idx="643" formatCode="m/dd/yyyy">
                  <c:v>40347</c:v>
                </c:pt>
                <c:pt idx="644" formatCode="m/dd/yyyy">
                  <c:v>40350</c:v>
                </c:pt>
                <c:pt idx="645" formatCode="m/dd/yyyy">
                  <c:v>40351</c:v>
                </c:pt>
                <c:pt idx="646" formatCode="m/dd/yyyy">
                  <c:v>40352</c:v>
                </c:pt>
                <c:pt idx="647" formatCode="m/dd/yyyy">
                  <c:v>40353</c:v>
                </c:pt>
                <c:pt idx="648" formatCode="m/dd/yyyy">
                  <c:v>40354</c:v>
                </c:pt>
                <c:pt idx="649" formatCode="m/dd/yyyy">
                  <c:v>40357</c:v>
                </c:pt>
                <c:pt idx="650" formatCode="m/dd/yyyy">
                  <c:v>40358</c:v>
                </c:pt>
                <c:pt idx="651" formatCode="m/dd/yyyy">
                  <c:v>40359</c:v>
                </c:pt>
                <c:pt idx="652" formatCode="m/dd/yyyy">
                  <c:v>40360</c:v>
                </c:pt>
                <c:pt idx="653" formatCode="m/dd/yyyy">
                  <c:v>40361</c:v>
                </c:pt>
                <c:pt idx="654" formatCode="m/dd/yyyy">
                  <c:v>40364</c:v>
                </c:pt>
                <c:pt idx="655" formatCode="m/dd/yyyy">
                  <c:v>40365</c:v>
                </c:pt>
                <c:pt idx="656" formatCode="m/dd/yyyy">
                  <c:v>40366</c:v>
                </c:pt>
                <c:pt idx="657" formatCode="m/dd/yyyy">
                  <c:v>40367</c:v>
                </c:pt>
                <c:pt idx="658" formatCode="m/dd/yyyy">
                  <c:v>40368</c:v>
                </c:pt>
                <c:pt idx="659" formatCode="m/dd/yyyy">
                  <c:v>40371</c:v>
                </c:pt>
                <c:pt idx="660" formatCode="m/dd/yyyy">
                  <c:v>40372</c:v>
                </c:pt>
                <c:pt idx="661" formatCode="m/dd/yyyy">
                  <c:v>40373</c:v>
                </c:pt>
                <c:pt idx="662" formatCode="m/dd/yyyy">
                  <c:v>40374</c:v>
                </c:pt>
                <c:pt idx="663" formatCode="m/dd/yyyy">
                  <c:v>40375</c:v>
                </c:pt>
                <c:pt idx="664" formatCode="m/dd/yyyy">
                  <c:v>40378</c:v>
                </c:pt>
                <c:pt idx="665" formatCode="m/dd/yyyy">
                  <c:v>40379</c:v>
                </c:pt>
                <c:pt idx="666" formatCode="m/dd/yyyy">
                  <c:v>40380</c:v>
                </c:pt>
                <c:pt idx="667" formatCode="m/dd/yyyy">
                  <c:v>40381</c:v>
                </c:pt>
                <c:pt idx="668" formatCode="m/dd/yyyy">
                  <c:v>40382</c:v>
                </c:pt>
                <c:pt idx="669" formatCode="m/dd/yyyy">
                  <c:v>40385</c:v>
                </c:pt>
                <c:pt idx="670" formatCode="m/dd/yyyy">
                  <c:v>40386</c:v>
                </c:pt>
                <c:pt idx="671" formatCode="m/dd/yyyy">
                  <c:v>40387</c:v>
                </c:pt>
                <c:pt idx="672" formatCode="m/dd/yyyy">
                  <c:v>40388</c:v>
                </c:pt>
                <c:pt idx="673" formatCode="m/dd/yyyy">
                  <c:v>40389</c:v>
                </c:pt>
                <c:pt idx="674" formatCode="m/dd/yyyy">
                  <c:v>40392</c:v>
                </c:pt>
                <c:pt idx="675" formatCode="m/dd/yyyy">
                  <c:v>40393</c:v>
                </c:pt>
                <c:pt idx="676" formatCode="m/dd/yyyy">
                  <c:v>40394</c:v>
                </c:pt>
                <c:pt idx="677" formatCode="m/dd/yyyy">
                  <c:v>40395</c:v>
                </c:pt>
                <c:pt idx="678" formatCode="m/dd/yyyy">
                  <c:v>40396</c:v>
                </c:pt>
                <c:pt idx="679" formatCode="m/dd/yyyy">
                  <c:v>40399</c:v>
                </c:pt>
                <c:pt idx="680" formatCode="m/dd/yyyy">
                  <c:v>40400</c:v>
                </c:pt>
                <c:pt idx="681" formatCode="m/dd/yyyy">
                  <c:v>40401</c:v>
                </c:pt>
                <c:pt idx="682" formatCode="m/dd/yyyy">
                  <c:v>40402</c:v>
                </c:pt>
                <c:pt idx="683" formatCode="m/dd/yyyy">
                  <c:v>40403</c:v>
                </c:pt>
                <c:pt idx="684" formatCode="m/dd/yyyy">
                  <c:v>40406</c:v>
                </c:pt>
                <c:pt idx="685" formatCode="m/dd/yyyy">
                  <c:v>40407</c:v>
                </c:pt>
                <c:pt idx="686" formatCode="m/dd/yyyy">
                  <c:v>40408</c:v>
                </c:pt>
                <c:pt idx="687" formatCode="m/dd/yyyy">
                  <c:v>40409</c:v>
                </c:pt>
                <c:pt idx="688" formatCode="m/dd/yyyy">
                  <c:v>40410</c:v>
                </c:pt>
                <c:pt idx="689" formatCode="m/dd/yyyy">
                  <c:v>40413</c:v>
                </c:pt>
                <c:pt idx="690" formatCode="m/dd/yyyy">
                  <c:v>40414</c:v>
                </c:pt>
                <c:pt idx="691" formatCode="m/dd/yyyy">
                  <c:v>40415</c:v>
                </c:pt>
                <c:pt idx="692" formatCode="m/dd/yyyy">
                  <c:v>40416</c:v>
                </c:pt>
                <c:pt idx="693" formatCode="m/dd/yyyy">
                  <c:v>40417</c:v>
                </c:pt>
                <c:pt idx="694" formatCode="m/dd/yyyy">
                  <c:v>40420</c:v>
                </c:pt>
                <c:pt idx="695" formatCode="m/dd/yyyy">
                  <c:v>40421</c:v>
                </c:pt>
                <c:pt idx="696" formatCode="m/dd/yyyy">
                  <c:v>40422</c:v>
                </c:pt>
                <c:pt idx="697" formatCode="m/dd/yyyy">
                  <c:v>40423</c:v>
                </c:pt>
                <c:pt idx="698" formatCode="m/dd/yyyy">
                  <c:v>40424</c:v>
                </c:pt>
                <c:pt idx="699" formatCode="m/dd/yyyy">
                  <c:v>40427</c:v>
                </c:pt>
                <c:pt idx="700" formatCode="m/dd/yyyy">
                  <c:v>40428</c:v>
                </c:pt>
                <c:pt idx="701" formatCode="m/dd/yyyy">
                  <c:v>40429</c:v>
                </c:pt>
                <c:pt idx="702" formatCode="m/dd/yyyy">
                  <c:v>40430</c:v>
                </c:pt>
                <c:pt idx="703" formatCode="m/dd/yyyy">
                  <c:v>40431</c:v>
                </c:pt>
                <c:pt idx="704" formatCode="m/dd/yyyy">
                  <c:v>40434</c:v>
                </c:pt>
                <c:pt idx="705" formatCode="m/dd/yyyy">
                  <c:v>40435</c:v>
                </c:pt>
                <c:pt idx="706" formatCode="m/dd/yyyy">
                  <c:v>40436</c:v>
                </c:pt>
                <c:pt idx="707" formatCode="m/dd/yyyy">
                  <c:v>40437</c:v>
                </c:pt>
                <c:pt idx="708" formatCode="m/dd/yyyy">
                  <c:v>40438</c:v>
                </c:pt>
                <c:pt idx="709" formatCode="m/dd/yyyy">
                  <c:v>40441</c:v>
                </c:pt>
                <c:pt idx="710" formatCode="m/dd/yyyy">
                  <c:v>40442</c:v>
                </c:pt>
                <c:pt idx="711" formatCode="m/dd/yyyy">
                  <c:v>40443</c:v>
                </c:pt>
                <c:pt idx="712" formatCode="m/dd/yyyy">
                  <c:v>40444</c:v>
                </c:pt>
                <c:pt idx="713" formatCode="m/dd/yyyy">
                  <c:v>40445</c:v>
                </c:pt>
                <c:pt idx="714" formatCode="m/dd/yyyy">
                  <c:v>40448</c:v>
                </c:pt>
                <c:pt idx="715" formatCode="m/dd/yyyy">
                  <c:v>40449</c:v>
                </c:pt>
                <c:pt idx="716" formatCode="m/dd/yyyy">
                  <c:v>40450</c:v>
                </c:pt>
                <c:pt idx="717" formatCode="m/dd/yyyy">
                  <c:v>40451</c:v>
                </c:pt>
                <c:pt idx="718" formatCode="m/dd/yyyy">
                  <c:v>40452</c:v>
                </c:pt>
                <c:pt idx="719" formatCode="m/dd/yyyy">
                  <c:v>40455</c:v>
                </c:pt>
                <c:pt idx="720" formatCode="m/dd/yyyy">
                  <c:v>40456</c:v>
                </c:pt>
                <c:pt idx="721" formatCode="m/dd/yyyy">
                  <c:v>40457</c:v>
                </c:pt>
                <c:pt idx="722" formatCode="m/dd/yyyy">
                  <c:v>40458</c:v>
                </c:pt>
                <c:pt idx="723" formatCode="m/dd/yyyy">
                  <c:v>40459</c:v>
                </c:pt>
                <c:pt idx="724" formatCode="m/dd/yyyy">
                  <c:v>40462</c:v>
                </c:pt>
                <c:pt idx="725" formatCode="m/dd/yyyy">
                  <c:v>40463</c:v>
                </c:pt>
                <c:pt idx="726" formatCode="m/dd/yyyy">
                  <c:v>40464</c:v>
                </c:pt>
                <c:pt idx="727" formatCode="m/dd/yyyy">
                  <c:v>40465</c:v>
                </c:pt>
                <c:pt idx="728" formatCode="m/dd/yyyy">
                  <c:v>40466</c:v>
                </c:pt>
                <c:pt idx="729" formatCode="m/dd/yyyy">
                  <c:v>40469</c:v>
                </c:pt>
                <c:pt idx="730" formatCode="m/dd/yyyy">
                  <c:v>40470</c:v>
                </c:pt>
                <c:pt idx="731" formatCode="m/dd/yyyy">
                  <c:v>40471</c:v>
                </c:pt>
                <c:pt idx="732" formatCode="m/dd/yyyy">
                  <c:v>40472</c:v>
                </c:pt>
                <c:pt idx="733" formatCode="m/dd/yyyy">
                  <c:v>40473</c:v>
                </c:pt>
                <c:pt idx="734" formatCode="m/dd/yyyy">
                  <c:v>40476</c:v>
                </c:pt>
                <c:pt idx="735" formatCode="m/dd/yyyy">
                  <c:v>40477</c:v>
                </c:pt>
                <c:pt idx="736" formatCode="m/dd/yyyy">
                  <c:v>40478</c:v>
                </c:pt>
                <c:pt idx="737" formatCode="m/dd/yyyy">
                  <c:v>40479</c:v>
                </c:pt>
                <c:pt idx="738" formatCode="m/dd/yyyy">
                  <c:v>40480</c:v>
                </c:pt>
                <c:pt idx="739" formatCode="m/dd/yyyy">
                  <c:v>40483</c:v>
                </c:pt>
                <c:pt idx="740" formatCode="m/dd/yyyy">
                  <c:v>40484</c:v>
                </c:pt>
                <c:pt idx="741" formatCode="m/dd/yyyy">
                  <c:v>40485</c:v>
                </c:pt>
                <c:pt idx="742" formatCode="m/dd/yyyy">
                  <c:v>40486</c:v>
                </c:pt>
                <c:pt idx="743" formatCode="m/dd/yyyy">
                  <c:v>40487</c:v>
                </c:pt>
                <c:pt idx="744" formatCode="m/dd/yyyy">
                  <c:v>40490</c:v>
                </c:pt>
                <c:pt idx="745" formatCode="m/dd/yyyy">
                  <c:v>40491</c:v>
                </c:pt>
                <c:pt idx="746" formatCode="m/dd/yyyy">
                  <c:v>40492</c:v>
                </c:pt>
                <c:pt idx="747" formatCode="m/dd/yyyy">
                  <c:v>40493</c:v>
                </c:pt>
                <c:pt idx="748" formatCode="m/dd/yyyy">
                  <c:v>40494</c:v>
                </c:pt>
                <c:pt idx="749" formatCode="m/dd/yyyy">
                  <c:v>40497</c:v>
                </c:pt>
                <c:pt idx="750" formatCode="m/dd/yyyy">
                  <c:v>40498</c:v>
                </c:pt>
                <c:pt idx="751" formatCode="m/dd/yyyy">
                  <c:v>40499</c:v>
                </c:pt>
                <c:pt idx="752" formatCode="m/dd/yyyy">
                  <c:v>40500</c:v>
                </c:pt>
                <c:pt idx="753" formatCode="m/dd/yyyy">
                  <c:v>40501</c:v>
                </c:pt>
                <c:pt idx="754" formatCode="m/dd/yyyy">
                  <c:v>40504</c:v>
                </c:pt>
                <c:pt idx="755" formatCode="m/dd/yyyy">
                  <c:v>40505</c:v>
                </c:pt>
                <c:pt idx="756" formatCode="m/dd/yyyy">
                  <c:v>40506</c:v>
                </c:pt>
                <c:pt idx="757" formatCode="m/dd/yyyy">
                  <c:v>40507</c:v>
                </c:pt>
                <c:pt idx="758" formatCode="m/dd/yyyy">
                  <c:v>40508</c:v>
                </c:pt>
                <c:pt idx="759" formatCode="m/dd/yyyy">
                  <c:v>40511</c:v>
                </c:pt>
                <c:pt idx="760" formatCode="m/dd/yyyy">
                  <c:v>40512</c:v>
                </c:pt>
                <c:pt idx="761" formatCode="m/dd/yyyy">
                  <c:v>40513</c:v>
                </c:pt>
                <c:pt idx="762" formatCode="m/dd/yyyy">
                  <c:v>40514</c:v>
                </c:pt>
                <c:pt idx="763" formatCode="m/dd/yyyy">
                  <c:v>40515</c:v>
                </c:pt>
                <c:pt idx="764" formatCode="m/dd/yyyy">
                  <c:v>40518</c:v>
                </c:pt>
                <c:pt idx="765" formatCode="m/dd/yyyy">
                  <c:v>40519</c:v>
                </c:pt>
                <c:pt idx="766" formatCode="m/dd/yyyy">
                  <c:v>40520</c:v>
                </c:pt>
                <c:pt idx="767" formatCode="m/dd/yyyy">
                  <c:v>40521</c:v>
                </c:pt>
                <c:pt idx="768" formatCode="m/dd/yyyy">
                  <c:v>40522</c:v>
                </c:pt>
                <c:pt idx="769" formatCode="m/dd/yyyy">
                  <c:v>40525</c:v>
                </c:pt>
                <c:pt idx="770" formatCode="m/dd/yyyy">
                  <c:v>40526</c:v>
                </c:pt>
                <c:pt idx="771" formatCode="m/dd/yyyy">
                  <c:v>40527</c:v>
                </c:pt>
                <c:pt idx="772" formatCode="m/dd/yyyy">
                  <c:v>40528</c:v>
                </c:pt>
                <c:pt idx="773" formatCode="m/dd/yyyy">
                  <c:v>40529</c:v>
                </c:pt>
                <c:pt idx="774" formatCode="m/dd/yyyy">
                  <c:v>40532</c:v>
                </c:pt>
                <c:pt idx="775" formatCode="m/dd/yyyy">
                  <c:v>40533</c:v>
                </c:pt>
                <c:pt idx="776" formatCode="m/dd/yyyy">
                  <c:v>40534</c:v>
                </c:pt>
                <c:pt idx="777" formatCode="m/dd/yyyy">
                  <c:v>40535</c:v>
                </c:pt>
                <c:pt idx="778" formatCode="m/dd/yyyy">
                  <c:v>40536</c:v>
                </c:pt>
                <c:pt idx="779" formatCode="m/dd/yyyy">
                  <c:v>40539</c:v>
                </c:pt>
                <c:pt idx="780" formatCode="m/dd/yyyy">
                  <c:v>40540</c:v>
                </c:pt>
                <c:pt idx="781" formatCode="m/dd/yyyy">
                  <c:v>40541</c:v>
                </c:pt>
                <c:pt idx="782" formatCode="m/dd/yyyy">
                  <c:v>40542</c:v>
                </c:pt>
                <c:pt idx="783" formatCode="m/dd/yyyy">
                  <c:v>40543</c:v>
                </c:pt>
                <c:pt idx="784" formatCode="m/dd/yyyy">
                  <c:v>40546</c:v>
                </c:pt>
                <c:pt idx="785" formatCode="m/dd/yyyy">
                  <c:v>40547</c:v>
                </c:pt>
                <c:pt idx="786" formatCode="m/dd/yyyy">
                  <c:v>40548</c:v>
                </c:pt>
                <c:pt idx="787" formatCode="m/dd/yyyy">
                  <c:v>40549</c:v>
                </c:pt>
                <c:pt idx="788" formatCode="m/dd/yyyy">
                  <c:v>40550</c:v>
                </c:pt>
                <c:pt idx="789" formatCode="m/dd/yyyy">
                  <c:v>40553</c:v>
                </c:pt>
                <c:pt idx="790" formatCode="m/dd/yyyy">
                  <c:v>40554</c:v>
                </c:pt>
                <c:pt idx="791" formatCode="m/dd/yyyy">
                  <c:v>40555</c:v>
                </c:pt>
                <c:pt idx="792" formatCode="m/dd/yyyy">
                  <c:v>40556</c:v>
                </c:pt>
                <c:pt idx="793" formatCode="m/dd/yyyy">
                  <c:v>40557</c:v>
                </c:pt>
                <c:pt idx="794" formatCode="m/dd/yyyy">
                  <c:v>40560</c:v>
                </c:pt>
                <c:pt idx="795" formatCode="m/dd/yyyy">
                  <c:v>40561</c:v>
                </c:pt>
                <c:pt idx="796" formatCode="m/dd/yyyy">
                  <c:v>40562</c:v>
                </c:pt>
                <c:pt idx="797" formatCode="m/dd/yyyy">
                  <c:v>40563</c:v>
                </c:pt>
                <c:pt idx="798" formatCode="m/dd/yyyy">
                  <c:v>40564</c:v>
                </c:pt>
                <c:pt idx="799" formatCode="m/dd/yyyy">
                  <c:v>40567</c:v>
                </c:pt>
                <c:pt idx="800" formatCode="m/dd/yyyy">
                  <c:v>40568</c:v>
                </c:pt>
                <c:pt idx="801" formatCode="m/dd/yyyy">
                  <c:v>40569</c:v>
                </c:pt>
                <c:pt idx="802" formatCode="m/dd/yyyy">
                  <c:v>40570</c:v>
                </c:pt>
                <c:pt idx="803" formatCode="m/dd/yyyy">
                  <c:v>40571</c:v>
                </c:pt>
                <c:pt idx="804" formatCode="m/dd/yyyy">
                  <c:v>40574</c:v>
                </c:pt>
                <c:pt idx="805" formatCode="m/dd/yyyy">
                  <c:v>40575</c:v>
                </c:pt>
                <c:pt idx="806" formatCode="m/dd/yyyy">
                  <c:v>40576</c:v>
                </c:pt>
                <c:pt idx="807" formatCode="m/dd/yyyy">
                  <c:v>40577</c:v>
                </c:pt>
                <c:pt idx="808" formatCode="m/dd/yyyy">
                  <c:v>40578</c:v>
                </c:pt>
                <c:pt idx="809" formatCode="m/dd/yyyy">
                  <c:v>40581</c:v>
                </c:pt>
                <c:pt idx="810" formatCode="m/dd/yyyy">
                  <c:v>40582</c:v>
                </c:pt>
                <c:pt idx="811" formatCode="m/dd/yyyy">
                  <c:v>40583</c:v>
                </c:pt>
                <c:pt idx="812" formatCode="m/dd/yyyy">
                  <c:v>40584</c:v>
                </c:pt>
                <c:pt idx="813" formatCode="m/dd/yyyy">
                  <c:v>40585</c:v>
                </c:pt>
                <c:pt idx="814" formatCode="m/dd/yyyy">
                  <c:v>40588</c:v>
                </c:pt>
                <c:pt idx="815" formatCode="m/dd/yyyy">
                  <c:v>40589</c:v>
                </c:pt>
                <c:pt idx="816" formatCode="m/dd/yyyy">
                  <c:v>40590</c:v>
                </c:pt>
                <c:pt idx="817" formatCode="m/dd/yyyy">
                  <c:v>40591</c:v>
                </c:pt>
                <c:pt idx="818" formatCode="m/dd/yyyy">
                  <c:v>40592</c:v>
                </c:pt>
                <c:pt idx="819" formatCode="m/dd/yyyy">
                  <c:v>40595</c:v>
                </c:pt>
                <c:pt idx="820" formatCode="m/dd/yyyy">
                  <c:v>40596</c:v>
                </c:pt>
                <c:pt idx="821" formatCode="m/dd/yyyy">
                  <c:v>40597</c:v>
                </c:pt>
                <c:pt idx="822" formatCode="m/dd/yyyy">
                  <c:v>40598</c:v>
                </c:pt>
                <c:pt idx="823" formatCode="m/dd/yyyy">
                  <c:v>40599</c:v>
                </c:pt>
                <c:pt idx="824" formatCode="m/dd/yyyy">
                  <c:v>40602</c:v>
                </c:pt>
                <c:pt idx="825" formatCode="m/dd/yyyy">
                  <c:v>40603</c:v>
                </c:pt>
                <c:pt idx="826" formatCode="m/dd/yyyy">
                  <c:v>40604</c:v>
                </c:pt>
                <c:pt idx="827" formatCode="m/dd/yyyy">
                  <c:v>40605</c:v>
                </c:pt>
                <c:pt idx="828" formatCode="m/dd/yyyy">
                  <c:v>40606</c:v>
                </c:pt>
                <c:pt idx="829" formatCode="m/dd/yyyy">
                  <c:v>40609</c:v>
                </c:pt>
                <c:pt idx="830" formatCode="m/dd/yyyy">
                  <c:v>40610</c:v>
                </c:pt>
                <c:pt idx="831" formatCode="m/dd/yyyy">
                  <c:v>40611</c:v>
                </c:pt>
                <c:pt idx="832" formatCode="m/dd/yyyy">
                  <c:v>40612</c:v>
                </c:pt>
                <c:pt idx="833" formatCode="m/dd/yyyy">
                  <c:v>40613</c:v>
                </c:pt>
                <c:pt idx="834" formatCode="m/dd/yyyy">
                  <c:v>40616</c:v>
                </c:pt>
                <c:pt idx="835" formatCode="m/dd/yyyy">
                  <c:v>40617</c:v>
                </c:pt>
                <c:pt idx="836" formatCode="m/dd/yyyy">
                  <c:v>40618</c:v>
                </c:pt>
                <c:pt idx="837" formatCode="m/dd/yyyy">
                  <c:v>40619</c:v>
                </c:pt>
                <c:pt idx="838" formatCode="m/dd/yyyy">
                  <c:v>40620</c:v>
                </c:pt>
                <c:pt idx="839" formatCode="m/dd/yyyy">
                  <c:v>40623</c:v>
                </c:pt>
                <c:pt idx="840" formatCode="m/dd/yyyy">
                  <c:v>40624</c:v>
                </c:pt>
                <c:pt idx="841" formatCode="m/dd/yyyy">
                  <c:v>40625</c:v>
                </c:pt>
                <c:pt idx="842" formatCode="m/dd/yyyy">
                  <c:v>40626</c:v>
                </c:pt>
                <c:pt idx="843" formatCode="m/dd/yyyy">
                  <c:v>40627</c:v>
                </c:pt>
                <c:pt idx="844" formatCode="m/dd/yyyy">
                  <c:v>40630</c:v>
                </c:pt>
                <c:pt idx="845" formatCode="m/dd/yyyy">
                  <c:v>40631</c:v>
                </c:pt>
                <c:pt idx="846" formatCode="m/dd/yyyy">
                  <c:v>40632</c:v>
                </c:pt>
                <c:pt idx="847" formatCode="m/dd/yyyy">
                  <c:v>40633</c:v>
                </c:pt>
                <c:pt idx="848" formatCode="m/dd/yyyy">
                  <c:v>40634</c:v>
                </c:pt>
                <c:pt idx="849" formatCode="m/dd/yyyy">
                  <c:v>40637</c:v>
                </c:pt>
                <c:pt idx="850" formatCode="m/dd/yyyy">
                  <c:v>40638</c:v>
                </c:pt>
                <c:pt idx="851" formatCode="m/dd/yyyy">
                  <c:v>40639</c:v>
                </c:pt>
                <c:pt idx="852" formatCode="m/dd/yyyy">
                  <c:v>40640</c:v>
                </c:pt>
                <c:pt idx="853" formatCode="m/dd/yyyy">
                  <c:v>40641</c:v>
                </c:pt>
                <c:pt idx="854" formatCode="m/dd/yyyy">
                  <c:v>40644</c:v>
                </c:pt>
                <c:pt idx="855" formatCode="m/dd/yyyy">
                  <c:v>40645</c:v>
                </c:pt>
                <c:pt idx="856" formatCode="m/dd/yyyy">
                  <c:v>40646</c:v>
                </c:pt>
                <c:pt idx="857" formatCode="m/dd/yyyy">
                  <c:v>40647</c:v>
                </c:pt>
                <c:pt idx="858" formatCode="m/dd/yyyy">
                  <c:v>40648</c:v>
                </c:pt>
                <c:pt idx="859" formatCode="m/dd/yyyy">
                  <c:v>40651</c:v>
                </c:pt>
                <c:pt idx="860" formatCode="m/dd/yyyy">
                  <c:v>40652</c:v>
                </c:pt>
                <c:pt idx="861" formatCode="m/dd/yyyy">
                  <c:v>40653</c:v>
                </c:pt>
                <c:pt idx="862" formatCode="m/dd/yyyy">
                  <c:v>40654</c:v>
                </c:pt>
                <c:pt idx="863" formatCode="m/dd/yyyy">
                  <c:v>40655</c:v>
                </c:pt>
                <c:pt idx="864" formatCode="m/dd/yyyy">
                  <c:v>40658</c:v>
                </c:pt>
                <c:pt idx="865" formatCode="m/dd/yyyy">
                  <c:v>40659</c:v>
                </c:pt>
                <c:pt idx="866" formatCode="m/dd/yyyy">
                  <c:v>40660</c:v>
                </c:pt>
                <c:pt idx="867" formatCode="m/dd/yyyy">
                  <c:v>40661</c:v>
                </c:pt>
                <c:pt idx="868" formatCode="m/dd/yyyy">
                  <c:v>40662</c:v>
                </c:pt>
                <c:pt idx="869" formatCode="m/dd/yyyy">
                  <c:v>40665</c:v>
                </c:pt>
                <c:pt idx="870" formatCode="m/dd/yyyy">
                  <c:v>40666</c:v>
                </c:pt>
                <c:pt idx="871" formatCode="m/dd/yyyy">
                  <c:v>40667</c:v>
                </c:pt>
                <c:pt idx="872" formatCode="m/dd/yyyy">
                  <c:v>40668</c:v>
                </c:pt>
                <c:pt idx="873" formatCode="m/dd/yyyy">
                  <c:v>40669</c:v>
                </c:pt>
                <c:pt idx="874" formatCode="m/dd/yyyy">
                  <c:v>40672</c:v>
                </c:pt>
                <c:pt idx="875" formatCode="m/dd/yyyy">
                  <c:v>40673</c:v>
                </c:pt>
                <c:pt idx="876" formatCode="m/dd/yyyy">
                  <c:v>40674</c:v>
                </c:pt>
                <c:pt idx="877" formatCode="m/dd/yyyy">
                  <c:v>40675</c:v>
                </c:pt>
                <c:pt idx="878" formatCode="m/dd/yyyy">
                  <c:v>40676</c:v>
                </c:pt>
                <c:pt idx="879" formatCode="m/dd/yyyy">
                  <c:v>40679</c:v>
                </c:pt>
                <c:pt idx="880" formatCode="m/dd/yyyy">
                  <c:v>40680</c:v>
                </c:pt>
                <c:pt idx="881" formatCode="m/dd/yyyy">
                  <c:v>40681</c:v>
                </c:pt>
                <c:pt idx="882" formatCode="m/dd/yyyy">
                  <c:v>40682</c:v>
                </c:pt>
                <c:pt idx="883" formatCode="m/dd/yyyy">
                  <c:v>40683</c:v>
                </c:pt>
                <c:pt idx="884" formatCode="m/dd/yyyy">
                  <c:v>40686</c:v>
                </c:pt>
                <c:pt idx="885" formatCode="m/dd/yyyy">
                  <c:v>40687</c:v>
                </c:pt>
                <c:pt idx="886" formatCode="m/dd/yyyy">
                  <c:v>40688</c:v>
                </c:pt>
                <c:pt idx="887" formatCode="m/dd/yyyy">
                  <c:v>40689</c:v>
                </c:pt>
                <c:pt idx="888" formatCode="m/dd/yyyy">
                  <c:v>40690</c:v>
                </c:pt>
                <c:pt idx="889" formatCode="m/dd/yyyy">
                  <c:v>40693</c:v>
                </c:pt>
                <c:pt idx="890" formatCode="m/dd/yyyy">
                  <c:v>40694</c:v>
                </c:pt>
                <c:pt idx="891" formatCode="m/dd/yyyy">
                  <c:v>40695</c:v>
                </c:pt>
                <c:pt idx="892" formatCode="m/dd/yyyy">
                  <c:v>40696</c:v>
                </c:pt>
                <c:pt idx="893" formatCode="m/dd/yyyy">
                  <c:v>40697</c:v>
                </c:pt>
                <c:pt idx="894" formatCode="m/dd/yyyy">
                  <c:v>40700</c:v>
                </c:pt>
                <c:pt idx="895" formatCode="m/dd/yyyy">
                  <c:v>40701</c:v>
                </c:pt>
                <c:pt idx="896" formatCode="m/dd/yyyy">
                  <c:v>40702</c:v>
                </c:pt>
                <c:pt idx="897" formatCode="m/dd/yyyy">
                  <c:v>40703</c:v>
                </c:pt>
                <c:pt idx="898" formatCode="m/dd/yyyy">
                  <c:v>40704</c:v>
                </c:pt>
                <c:pt idx="899" formatCode="m/dd/yyyy">
                  <c:v>40707</c:v>
                </c:pt>
                <c:pt idx="900" formatCode="m/dd/yyyy">
                  <c:v>40708</c:v>
                </c:pt>
                <c:pt idx="901" formatCode="m/dd/yyyy">
                  <c:v>40709</c:v>
                </c:pt>
                <c:pt idx="902" formatCode="m/dd/yyyy">
                  <c:v>40710</c:v>
                </c:pt>
                <c:pt idx="903" formatCode="m/dd/yyyy">
                  <c:v>40711</c:v>
                </c:pt>
                <c:pt idx="904" formatCode="m/dd/yyyy">
                  <c:v>40714</c:v>
                </c:pt>
                <c:pt idx="905" formatCode="m/dd/yyyy">
                  <c:v>40715</c:v>
                </c:pt>
                <c:pt idx="906" formatCode="m/dd/yyyy">
                  <c:v>40716</c:v>
                </c:pt>
                <c:pt idx="907" formatCode="m/dd/yyyy">
                  <c:v>40717</c:v>
                </c:pt>
                <c:pt idx="908" formatCode="m/dd/yyyy">
                  <c:v>40718</c:v>
                </c:pt>
                <c:pt idx="909" formatCode="m/dd/yyyy">
                  <c:v>40721</c:v>
                </c:pt>
                <c:pt idx="910" formatCode="m/dd/yyyy">
                  <c:v>40722</c:v>
                </c:pt>
                <c:pt idx="911" formatCode="m/dd/yyyy">
                  <c:v>40723</c:v>
                </c:pt>
                <c:pt idx="912" formatCode="m/dd/yyyy">
                  <c:v>40724</c:v>
                </c:pt>
                <c:pt idx="913" formatCode="m/dd/yyyy">
                  <c:v>40725</c:v>
                </c:pt>
                <c:pt idx="914" formatCode="m/dd/yyyy">
                  <c:v>40728</c:v>
                </c:pt>
                <c:pt idx="915" formatCode="m/dd/yyyy">
                  <c:v>40729</c:v>
                </c:pt>
                <c:pt idx="916" formatCode="m/dd/yyyy">
                  <c:v>40730</c:v>
                </c:pt>
                <c:pt idx="917" formatCode="m/dd/yyyy">
                  <c:v>40731</c:v>
                </c:pt>
                <c:pt idx="918" formatCode="m/dd/yyyy">
                  <c:v>40732</c:v>
                </c:pt>
                <c:pt idx="919" formatCode="m/dd/yyyy">
                  <c:v>40735</c:v>
                </c:pt>
                <c:pt idx="920" formatCode="m/dd/yyyy">
                  <c:v>40736</c:v>
                </c:pt>
                <c:pt idx="921" formatCode="m/dd/yyyy">
                  <c:v>40737</c:v>
                </c:pt>
                <c:pt idx="922" formatCode="m/dd/yyyy">
                  <c:v>40738</c:v>
                </c:pt>
                <c:pt idx="923" formatCode="m/dd/yyyy">
                  <c:v>40739</c:v>
                </c:pt>
                <c:pt idx="924" formatCode="m/dd/yyyy">
                  <c:v>40742</c:v>
                </c:pt>
                <c:pt idx="925" formatCode="m/dd/yyyy">
                  <c:v>40743</c:v>
                </c:pt>
                <c:pt idx="926" formatCode="m/dd/yyyy">
                  <c:v>40744</c:v>
                </c:pt>
                <c:pt idx="927" formatCode="m/dd/yyyy">
                  <c:v>40745</c:v>
                </c:pt>
                <c:pt idx="928" formatCode="m/dd/yyyy">
                  <c:v>40746</c:v>
                </c:pt>
                <c:pt idx="929" formatCode="m/dd/yyyy">
                  <c:v>40749</c:v>
                </c:pt>
                <c:pt idx="930" formatCode="m/dd/yyyy">
                  <c:v>40750</c:v>
                </c:pt>
                <c:pt idx="931" formatCode="m/dd/yyyy">
                  <c:v>40751</c:v>
                </c:pt>
                <c:pt idx="932" formatCode="m/dd/yyyy">
                  <c:v>40752</c:v>
                </c:pt>
                <c:pt idx="933" formatCode="m/dd/yyyy">
                  <c:v>40753</c:v>
                </c:pt>
                <c:pt idx="934" formatCode="m/dd/yyyy">
                  <c:v>40756</c:v>
                </c:pt>
                <c:pt idx="935" formatCode="m/dd/yyyy">
                  <c:v>40757</c:v>
                </c:pt>
                <c:pt idx="936" formatCode="m/dd/yyyy">
                  <c:v>40758</c:v>
                </c:pt>
                <c:pt idx="937" formatCode="m/dd/yyyy">
                  <c:v>40759</c:v>
                </c:pt>
                <c:pt idx="938" formatCode="m/dd/yyyy">
                  <c:v>40760</c:v>
                </c:pt>
                <c:pt idx="939" formatCode="m/dd/yyyy">
                  <c:v>40763</c:v>
                </c:pt>
                <c:pt idx="940" formatCode="m/dd/yyyy">
                  <c:v>40764</c:v>
                </c:pt>
                <c:pt idx="941" formatCode="m/dd/yyyy">
                  <c:v>40765</c:v>
                </c:pt>
                <c:pt idx="942" formatCode="m/dd/yyyy">
                  <c:v>40766</c:v>
                </c:pt>
                <c:pt idx="943" formatCode="m/dd/yyyy">
                  <c:v>40767</c:v>
                </c:pt>
                <c:pt idx="944" formatCode="m/dd/yyyy">
                  <c:v>40770</c:v>
                </c:pt>
                <c:pt idx="945" formatCode="m/dd/yyyy">
                  <c:v>40771</c:v>
                </c:pt>
                <c:pt idx="946" formatCode="m/dd/yyyy">
                  <c:v>40772</c:v>
                </c:pt>
                <c:pt idx="947" formatCode="m/dd/yyyy">
                  <c:v>40773</c:v>
                </c:pt>
                <c:pt idx="948" formatCode="m/dd/yyyy">
                  <c:v>40774</c:v>
                </c:pt>
                <c:pt idx="949" formatCode="m/dd/yyyy">
                  <c:v>40777</c:v>
                </c:pt>
                <c:pt idx="950" formatCode="m/dd/yyyy">
                  <c:v>40778</c:v>
                </c:pt>
                <c:pt idx="951" formatCode="m/dd/yyyy">
                  <c:v>40779</c:v>
                </c:pt>
                <c:pt idx="952" formatCode="m/dd/yyyy">
                  <c:v>40780</c:v>
                </c:pt>
                <c:pt idx="953" formatCode="m/dd/yyyy">
                  <c:v>40781</c:v>
                </c:pt>
                <c:pt idx="954" formatCode="m/dd/yyyy">
                  <c:v>40784</c:v>
                </c:pt>
                <c:pt idx="955" formatCode="m/dd/yyyy">
                  <c:v>40785</c:v>
                </c:pt>
                <c:pt idx="956" formatCode="m/dd/yyyy">
                  <c:v>40786</c:v>
                </c:pt>
                <c:pt idx="957" formatCode="m/dd/yyyy">
                  <c:v>40787</c:v>
                </c:pt>
                <c:pt idx="958" formatCode="m/dd/yyyy">
                  <c:v>40788</c:v>
                </c:pt>
                <c:pt idx="959" formatCode="m/dd/yyyy">
                  <c:v>40791</c:v>
                </c:pt>
                <c:pt idx="960" formatCode="m/dd/yyyy">
                  <c:v>40792</c:v>
                </c:pt>
                <c:pt idx="961" formatCode="m/dd/yyyy">
                  <c:v>40793</c:v>
                </c:pt>
                <c:pt idx="962" formatCode="m/dd/yyyy">
                  <c:v>40794</c:v>
                </c:pt>
                <c:pt idx="963" formatCode="m/dd/yyyy">
                  <c:v>40795</c:v>
                </c:pt>
                <c:pt idx="964" formatCode="m/dd/yyyy">
                  <c:v>40798</c:v>
                </c:pt>
                <c:pt idx="965" formatCode="m/dd/yyyy">
                  <c:v>40799</c:v>
                </c:pt>
                <c:pt idx="966" formatCode="m/dd/yyyy">
                  <c:v>40800</c:v>
                </c:pt>
                <c:pt idx="967" formatCode="m/dd/yyyy">
                  <c:v>40801</c:v>
                </c:pt>
                <c:pt idx="968" formatCode="m/dd/yyyy">
                  <c:v>40802</c:v>
                </c:pt>
                <c:pt idx="969" formatCode="m/dd/yyyy">
                  <c:v>40805</c:v>
                </c:pt>
                <c:pt idx="970" formatCode="m/dd/yyyy">
                  <c:v>40806</c:v>
                </c:pt>
                <c:pt idx="971" formatCode="m/dd/yyyy">
                  <c:v>40807</c:v>
                </c:pt>
                <c:pt idx="972" formatCode="m/dd/yyyy">
                  <c:v>40808</c:v>
                </c:pt>
                <c:pt idx="973" formatCode="m/dd/yyyy">
                  <c:v>40809</c:v>
                </c:pt>
                <c:pt idx="974" formatCode="m/dd/yyyy">
                  <c:v>40812</c:v>
                </c:pt>
                <c:pt idx="975" formatCode="m/dd/yyyy">
                  <c:v>40813</c:v>
                </c:pt>
                <c:pt idx="976" formatCode="m/dd/yyyy">
                  <c:v>40814</c:v>
                </c:pt>
                <c:pt idx="977" formatCode="m/dd/yyyy">
                  <c:v>40815</c:v>
                </c:pt>
                <c:pt idx="978" formatCode="m/dd/yyyy">
                  <c:v>40816</c:v>
                </c:pt>
                <c:pt idx="979" formatCode="m/dd/yyyy">
                  <c:v>40819</c:v>
                </c:pt>
                <c:pt idx="980" formatCode="m/dd/yyyy">
                  <c:v>40820</c:v>
                </c:pt>
              </c:numCache>
            </c:numRef>
          </c:cat>
          <c:val>
            <c:numRef>
              <c:f>Banks!$E$8:$E$988</c:f>
              <c:numCache>
                <c:formatCode>General</c:formatCode>
                <c:ptCount val="981"/>
                <c:pt idx="0">
                  <c:v>45.188000000000002</c:v>
                </c:pt>
                <c:pt idx="1">
                  <c:v>45.601000000000006</c:v>
                </c:pt>
                <c:pt idx="2">
                  <c:v>44.886000000000003</c:v>
                </c:pt>
                <c:pt idx="3">
                  <c:v>50.081000000000003</c:v>
                </c:pt>
                <c:pt idx="4">
                  <c:v>54.147000000000006</c:v>
                </c:pt>
                <c:pt idx="5">
                  <c:v>59.434000000000005</c:v>
                </c:pt>
                <c:pt idx="6">
                  <c:v>62.34</c:v>
                </c:pt>
                <c:pt idx="7">
                  <c:v>68.763999999999996</c:v>
                </c:pt>
                <c:pt idx="8">
                  <c:v>70.274000000000001</c:v>
                </c:pt>
                <c:pt idx="9">
                  <c:v>70.924000000000007</c:v>
                </c:pt>
                <c:pt idx="10">
                  <c:v>67.269000000000005</c:v>
                </c:pt>
                <c:pt idx="11">
                  <c:v>70.661999999999992</c:v>
                </c:pt>
                <c:pt idx="12">
                  <c:v>71.331999999999994</c:v>
                </c:pt>
                <c:pt idx="13">
                  <c:v>72.174999999999983</c:v>
                </c:pt>
                <c:pt idx="14">
                  <c:v>83.263999999999996</c:v>
                </c:pt>
                <c:pt idx="15">
                  <c:v>78.233999999999995</c:v>
                </c:pt>
                <c:pt idx="16">
                  <c:v>86.906000000000006</c:v>
                </c:pt>
                <c:pt idx="17">
                  <c:v>75.614000000000004</c:v>
                </c:pt>
                <c:pt idx="18">
                  <c:v>68.909000000000006</c:v>
                </c:pt>
                <c:pt idx="19">
                  <c:v>72.537999999999997</c:v>
                </c:pt>
                <c:pt idx="20">
                  <c:v>69.066000000000003</c:v>
                </c:pt>
                <c:pt idx="21">
                  <c:v>69.337999999999994</c:v>
                </c:pt>
                <c:pt idx="22">
                  <c:v>74.326999999999998</c:v>
                </c:pt>
                <c:pt idx="23">
                  <c:v>73.391000000000005</c:v>
                </c:pt>
                <c:pt idx="24">
                  <c:v>75.337999999999994</c:v>
                </c:pt>
                <c:pt idx="25">
                  <c:v>80.769000000000005</c:v>
                </c:pt>
                <c:pt idx="26">
                  <c:v>82.024999999999991</c:v>
                </c:pt>
                <c:pt idx="27">
                  <c:v>82.730999999999995</c:v>
                </c:pt>
                <c:pt idx="28">
                  <c:v>86.164999999999992</c:v>
                </c:pt>
                <c:pt idx="29">
                  <c:v>88.225999999999999</c:v>
                </c:pt>
                <c:pt idx="30">
                  <c:v>95.725999999999999</c:v>
                </c:pt>
                <c:pt idx="31">
                  <c:v>89.004999999999995</c:v>
                </c:pt>
                <c:pt idx="32">
                  <c:v>85.5</c:v>
                </c:pt>
                <c:pt idx="33">
                  <c:v>95.400999999999996</c:v>
                </c:pt>
                <c:pt idx="34">
                  <c:v>94.540999999999997</c:v>
                </c:pt>
                <c:pt idx="35">
                  <c:v>105.383</c:v>
                </c:pt>
                <c:pt idx="36">
                  <c:v>109.9970000000002</c:v>
                </c:pt>
                <c:pt idx="37">
                  <c:v>101.003</c:v>
                </c:pt>
                <c:pt idx="38">
                  <c:v>100.90600000000002</c:v>
                </c:pt>
                <c:pt idx="39">
                  <c:v>75.158999999999978</c:v>
                </c:pt>
                <c:pt idx="40">
                  <c:v>83.426000000000002</c:v>
                </c:pt>
                <c:pt idx="41">
                  <c:v>91.269000000000005</c:v>
                </c:pt>
                <c:pt idx="42">
                  <c:v>94.611999999999995</c:v>
                </c:pt>
                <c:pt idx="43">
                  <c:v>105</c:v>
                </c:pt>
                <c:pt idx="44">
                  <c:v>109.83199999999999</c:v>
                </c:pt>
                <c:pt idx="45">
                  <c:v>110.145</c:v>
                </c:pt>
                <c:pt idx="46">
                  <c:v>112.17700000000001</c:v>
                </c:pt>
                <c:pt idx="47">
                  <c:v>116.977</c:v>
                </c:pt>
                <c:pt idx="48">
                  <c:v>137.33500000000001</c:v>
                </c:pt>
                <c:pt idx="49">
                  <c:v>138.32500000000007</c:v>
                </c:pt>
                <c:pt idx="50">
                  <c:v>145.99</c:v>
                </c:pt>
                <c:pt idx="51">
                  <c:v>137.44399999999999</c:v>
                </c:pt>
                <c:pt idx="52">
                  <c:v>148.09399999999999</c:v>
                </c:pt>
                <c:pt idx="53">
                  <c:v>150.066</c:v>
                </c:pt>
                <c:pt idx="54">
                  <c:v>152.39100000000039</c:v>
                </c:pt>
                <c:pt idx="55">
                  <c:v>126.93899999999999</c:v>
                </c:pt>
                <c:pt idx="56">
                  <c:v>115.005</c:v>
                </c:pt>
                <c:pt idx="57">
                  <c:v>117.16</c:v>
                </c:pt>
                <c:pt idx="58">
                  <c:v>104.631</c:v>
                </c:pt>
                <c:pt idx="59">
                  <c:v>91.176999999999978</c:v>
                </c:pt>
                <c:pt idx="60">
                  <c:v>82.967000000000027</c:v>
                </c:pt>
                <c:pt idx="61">
                  <c:v>89.522999999999982</c:v>
                </c:pt>
                <c:pt idx="62">
                  <c:v>85.834999999999994</c:v>
                </c:pt>
                <c:pt idx="63">
                  <c:v>88.325000000000003</c:v>
                </c:pt>
                <c:pt idx="64">
                  <c:v>93.736000000000004</c:v>
                </c:pt>
                <c:pt idx="65">
                  <c:v>89.891000000000005</c:v>
                </c:pt>
                <c:pt idx="66">
                  <c:v>78.575999999999979</c:v>
                </c:pt>
                <c:pt idx="67">
                  <c:v>75.599000000000004</c:v>
                </c:pt>
                <c:pt idx="68">
                  <c:v>67.754000000000005</c:v>
                </c:pt>
                <c:pt idx="69">
                  <c:v>68.203000000000003</c:v>
                </c:pt>
                <c:pt idx="70">
                  <c:v>73.225999999999999</c:v>
                </c:pt>
                <c:pt idx="71">
                  <c:v>83.061000000000007</c:v>
                </c:pt>
                <c:pt idx="72">
                  <c:v>89.725999999999999</c:v>
                </c:pt>
                <c:pt idx="73">
                  <c:v>86.555999999999983</c:v>
                </c:pt>
                <c:pt idx="74">
                  <c:v>91.906000000000006</c:v>
                </c:pt>
                <c:pt idx="75">
                  <c:v>89.269000000000005</c:v>
                </c:pt>
                <c:pt idx="76">
                  <c:v>75.164999999999992</c:v>
                </c:pt>
                <c:pt idx="77">
                  <c:v>70.164999999999992</c:v>
                </c:pt>
                <c:pt idx="78">
                  <c:v>64.566000000000003</c:v>
                </c:pt>
                <c:pt idx="79">
                  <c:v>66.527999999999992</c:v>
                </c:pt>
                <c:pt idx="80">
                  <c:v>60.67</c:v>
                </c:pt>
                <c:pt idx="81">
                  <c:v>59.929000000000002</c:v>
                </c:pt>
                <c:pt idx="82">
                  <c:v>63.099000000000011</c:v>
                </c:pt>
                <c:pt idx="83">
                  <c:v>60.5</c:v>
                </c:pt>
                <c:pt idx="84">
                  <c:v>55.660000000000011</c:v>
                </c:pt>
                <c:pt idx="85">
                  <c:v>59.34</c:v>
                </c:pt>
                <c:pt idx="86">
                  <c:v>60.5</c:v>
                </c:pt>
                <c:pt idx="87">
                  <c:v>60.294000000000011</c:v>
                </c:pt>
                <c:pt idx="88">
                  <c:v>52.880999999999993</c:v>
                </c:pt>
                <c:pt idx="89">
                  <c:v>53.343000000000004</c:v>
                </c:pt>
                <c:pt idx="90">
                  <c:v>51.401000000000003</c:v>
                </c:pt>
                <c:pt idx="91">
                  <c:v>46.924000000000007</c:v>
                </c:pt>
                <c:pt idx="92">
                  <c:v>47.396000000000001</c:v>
                </c:pt>
                <c:pt idx="93">
                  <c:v>50.665000000000013</c:v>
                </c:pt>
                <c:pt idx="94">
                  <c:v>49.5</c:v>
                </c:pt>
                <c:pt idx="95">
                  <c:v>49.835000000000001</c:v>
                </c:pt>
                <c:pt idx="96">
                  <c:v>49.769000000000013</c:v>
                </c:pt>
                <c:pt idx="97">
                  <c:v>48.236000000000011</c:v>
                </c:pt>
                <c:pt idx="98">
                  <c:v>44.83</c:v>
                </c:pt>
                <c:pt idx="99">
                  <c:v>44.236000000000011</c:v>
                </c:pt>
                <c:pt idx="100">
                  <c:v>44.561</c:v>
                </c:pt>
                <c:pt idx="101">
                  <c:v>47.160000000000011</c:v>
                </c:pt>
                <c:pt idx="102">
                  <c:v>52.599000000000011</c:v>
                </c:pt>
                <c:pt idx="103">
                  <c:v>56.274000000000001</c:v>
                </c:pt>
                <c:pt idx="104">
                  <c:v>56.703000000000003</c:v>
                </c:pt>
                <c:pt idx="105">
                  <c:v>60.401000000000003</c:v>
                </c:pt>
                <c:pt idx="106">
                  <c:v>57.033000000000001</c:v>
                </c:pt>
                <c:pt idx="107">
                  <c:v>53.231000000000002</c:v>
                </c:pt>
                <c:pt idx="108">
                  <c:v>51.665000000000013</c:v>
                </c:pt>
                <c:pt idx="109">
                  <c:v>55.363</c:v>
                </c:pt>
                <c:pt idx="110">
                  <c:v>57.934000000000005</c:v>
                </c:pt>
                <c:pt idx="111">
                  <c:v>60.231000000000002</c:v>
                </c:pt>
                <c:pt idx="112">
                  <c:v>59.302</c:v>
                </c:pt>
                <c:pt idx="113">
                  <c:v>63.533000000000001</c:v>
                </c:pt>
                <c:pt idx="114">
                  <c:v>68.933999999999997</c:v>
                </c:pt>
                <c:pt idx="115">
                  <c:v>72.241000000000199</c:v>
                </c:pt>
                <c:pt idx="116">
                  <c:v>70.708000000000013</c:v>
                </c:pt>
                <c:pt idx="117">
                  <c:v>68.164999999999992</c:v>
                </c:pt>
                <c:pt idx="118">
                  <c:v>66.066000000000003</c:v>
                </c:pt>
                <c:pt idx="119">
                  <c:v>64.230999999999995</c:v>
                </c:pt>
                <c:pt idx="120">
                  <c:v>64.301999999999992</c:v>
                </c:pt>
                <c:pt idx="121">
                  <c:v>65.561000000000007</c:v>
                </c:pt>
                <c:pt idx="122">
                  <c:v>69.566000000000003</c:v>
                </c:pt>
                <c:pt idx="123">
                  <c:v>75.070999999999998</c:v>
                </c:pt>
                <c:pt idx="124">
                  <c:v>76.533000000000001</c:v>
                </c:pt>
                <c:pt idx="125">
                  <c:v>80.197999999999993</c:v>
                </c:pt>
                <c:pt idx="126">
                  <c:v>77.169999999999987</c:v>
                </c:pt>
                <c:pt idx="127">
                  <c:v>82.164999999999992</c:v>
                </c:pt>
                <c:pt idx="128">
                  <c:v>88.603999999999999</c:v>
                </c:pt>
                <c:pt idx="129">
                  <c:v>87.164999999999992</c:v>
                </c:pt>
                <c:pt idx="130">
                  <c:v>87.51</c:v>
                </c:pt>
                <c:pt idx="131">
                  <c:v>86.84</c:v>
                </c:pt>
                <c:pt idx="132">
                  <c:v>87</c:v>
                </c:pt>
                <c:pt idx="133">
                  <c:v>85.070999999999998</c:v>
                </c:pt>
                <c:pt idx="134">
                  <c:v>85.5</c:v>
                </c:pt>
                <c:pt idx="135">
                  <c:v>86.967000000000027</c:v>
                </c:pt>
                <c:pt idx="136">
                  <c:v>78.467000000000027</c:v>
                </c:pt>
                <c:pt idx="137">
                  <c:v>79.174999999999983</c:v>
                </c:pt>
                <c:pt idx="138">
                  <c:v>78.504999999999995</c:v>
                </c:pt>
                <c:pt idx="139">
                  <c:v>80.911000000000229</c:v>
                </c:pt>
                <c:pt idx="140">
                  <c:v>83.603999999999999</c:v>
                </c:pt>
                <c:pt idx="141">
                  <c:v>89.83</c:v>
                </c:pt>
                <c:pt idx="142">
                  <c:v>81.400999999999996</c:v>
                </c:pt>
                <c:pt idx="143">
                  <c:v>82.900999999999996</c:v>
                </c:pt>
                <c:pt idx="144">
                  <c:v>76.169999999999987</c:v>
                </c:pt>
                <c:pt idx="145">
                  <c:v>78.169999999999987</c:v>
                </c:pt>
                <c:pt idx="146">
                  <c:v>74.515000000000001</c:v>
                </c:pt>
                <c:pt idx="147">
                  <c:v>71.5</c:v>
                </c:pt>
                <c:pt idx="148">
                  <c:v>72.061000000000007</c:v>
                </c:pt>
                <c:pt idx="149">
                  <c:v>71.631999999999991</c:v>
                </c:pt>
                <c:pt idx="150">
                  <c:v>71.367999999999995</c:v>
                </c:pt>
                <c:pt idx="151">
                  <c:v>70.5</c:v>
                </c:pt>
                <c:pt idx="152">
                  <c:v>73.396000000000001</c:v>
                </c:pt>
                <c:pt idx="153">
                  <c:v>76.929000000000002</c:v>
                </c:pt>
                <c:pt idx="154">
                  <c:v>78.263999999999996</c:v>
                </c:pt>
                <c:pt idx="155">
                  <c:v>77.900999999999996</c:v>
                </c:pt>
                <c:pt idx="156">
                  <c:v>79.66</c:v>
                </c:pt>
                <c:pt idx="157">
                  <c:v>81.061000000000007</c:v>
                </c:pt>
                <c:pt idx="158">
                  <c:v>81.725999999999999</c:v>
                </c:pt>
                <c:pt idx="159">
                  <c:v>79.527999999999992</c:v>
                </c:pt>
                <c:pt idx="160">
                  <c:v>80.169999999999987</c:v>
                </c:pt>
                <c:pt idx="161">
                  <c:v>83.103999999999999</c:v>
                </c:pt>
                <c:pt idx="162">
                  <c:v>84.626999999999981</c:v>
                </c:pt>
                <c:pt idx="163">
                  <c:v>83.504999999999995</c:v>
                </c:pt>
                <c:pt idx="164">
                  <c:v>83.669999999999987</c:v>
                </c:pt>
                <c:pt idx="165">
                  <c:v>86.796999999999997</c:v>
                </c:pt>
                <c:pt idx="166">
                  <c:v>89.131999999999991</c:v>
                </c:pt>
                <c:pt idx="167">
                  <c:v>93.33</c:v>
                </c:pt>
                <c:pt idx="168">
                  <c:v>93.929000000000002</c:v>
                </c:pt>
                <c:pt idx="169">
                  <c:v>93.929000000000002</c:v>
                </c:pt>
                <c:pt idx="170">
                  <c:v>96.669999999999987</c:v>
                </c:pt>
                <c:pt idx="171">
                  <c:v>97.033000000000001</c:v>
                </c:pt>
                <c:pt idx="172">
                  <c:v>96.254000000000005</c:v>
                </c:pt>
                <c:pt idx="173">
                  <c:v>93.004999999999995</c:v>
                </c:pt>
                <c:pt idx="174">
                  <c:v>93.834999999999994</c:v>
                </c:pt>
                <c:pt idx="175">
                  <c:v>91.396000000000001</c:v>
                </c:pt>
                <c:pt idx="176">
                  <c:v>93.736000000000004</c:v>
                </c:pt>
                <c:pt idx="177">
                  <c:v>97.83</c:v>
                </c:pt>
                <c:pt idx="178">
                  <c:v>103.59399999999999</c:v>
                </c:pt>
                <c:pt idx="179">
                  <c:v>93.801999999999992</c:v>
                </c:pt>
                <c:pt idx="180">
                  <c:v>96.566000000000003</c:v>
                </c:pt>
                <c:pt idx="181">
                  <c:v>95.269000000000005</c:v>
                </c:pt>
                <c:pt idx="182">
                  <c:v>103.7410000000002</c:v>
                </c:pt>
                <c:pt idx="183">
                  <c:v>100.4340000000002</c:v>
                </c:pt>
                <c:pt idx="184">
                  <c:v>123.274</c:v>
                </c:pt>
                <c:pt idx="185">
                  <c:v>142.74599999999998</c:v>
                </c:pt>
                <c:pt idx="186">
                  <c:v>159.28</c:v>
                </c:pt>
                <c:pt idx="187">
                  <c:v>148.09900000000002</c:v>
                </c:pt>
                <c:pt idx="188">
                  <c:v>131.61599999999999</c:v>
                </c:pt>
                <c:pt idx="189">
                  <c:v>105</c:v>
                </c:pt>
                <c:pt idx="190">
                  <c:v>111.005</c:v>
                </c:pt>
                <c:pt idx="191">
                  <c:v>113.571</c:v>
                </c:pt>
                <c:pt idx="192">
                  <c:v>113.89100000000002</c:v>
                </c:pt>
                <c:pt idx="193">
                  <c:v>125.78400000000002</c:v>
                </c:pt>
                <c:pt idx="194">
                  <c:v>148.911</c:v>
                </c:pt>
                <c:pt idx="195">
                  <c:v>130.56100000000001</c:v>
                </c:pt>
                <c:pt idx="196">
                  <c:v>121.962</c:v>
                </c:pt>
                <c:pt idx="197">
                  <c:v>113.9110000000002</c:v>
                </c:pt>
                <c:pt idx="198">
                  <c:v>105.599</c:v>
                </c:pt>
                <c:pt idx="199">
                  <c:v>112.929</c:v>
                </c:pt>
                <c:pt idx="200">
                  <c:v>102.236</c:v>
                </c:pt>
                <c:pt idx="201">
                  <c:v>89.438999999999993</c:v>
                </c:pt>
                <c:pt idx="202">
                  <c:v>84.805999999999983</c:v>
                </c:pt>
                <c:pt idx="203">
                  <c:v>92.906000000000006</c:v>
                </c:pt>
                <c:pt idx="204">
                  <c:v>76.34</c:v>
                </c:pt>
                <c:pt idx="205">
                  <c:v>63.622000000000099</c:v>
                </c:pt>
                <c:pt idx="206">
                  <c:v>75.522999999999982</c:v>
                </c:pt>
                <c:pt idx="207">
                  <c:v>73.073999999999998</c:v>
                </c:pt>
                <c:pt idx="208">
                  <c:v>79.664999999999992</c:v>
                </c:pt>
                <c:pt idx="209">
                  <c:v>82.119</c:v>
                </c:pt>
                <c:pt idx="210">
                  <c:v>74.664999999999992</c:v>
                </c:pt>
                <c:pt idx="211">
                  <c:v>93.248999999999995</c:v>
                </c:pt>
                <c:pt idx="212">
                  <c:v>112.071</c:v>
                </c:pt>
                <c:pt idx="213">
                  <c:v>133.85400000000001</c:v>
                </c:pt>
                <c:pt idx="214">
                  <c:v>138.68200000000004</c:v>
                </c:pt>
                <c:pt idx="215">
                  <c:v>122.392</c:v>
                </c:pt>
                <c:pt idx="216">
                  <c:v>110.18300000000001</c:v>
                </c:pt>
                <c:pt idx="217">
                  <c:v>95.418999999999997</c:v>
                </c:pt>
                <c:pt idx="218">
                  <c:v>86.149999999999991</c:v>
                </c:pt>
                <c:pt idx="219">
                  <c:v>84.313999999999993</c:v>
                </c:pt>
                <c:pt idx="220">
                  <c:v>79.498999999999995</c:v>
                </c:pt>
                <c:pt idx="221">
                  <c:v>83.483999999999995</c:v>
                </c:pt>
                <c:pt idx="222">
                  <c:v>88.062000000000012</c:v>
                </c:pt>
                <c:pt idx="223">
                  <c:v>90.066999999999993</c:v>
                </c:pt>
                <c:pt idx="224">
                  <c:v>82.116</c:v>
                </c:pt>
                <c:pt idx="225">
                  <c:v>83.087999999999994</c:v>
                </c:pt>
                <c:pt idx="226">
                  <c:v>85.702000000000012</c:v>
                </c:pt>
                <c:pt idx="227">
                  <c:v>85.494000000000199</c:v>
                </c:pt>
                <c:pt idx="228">
                  <c:v>82.565000000000012</c:v>
                </c:pt>
                <c:pt idx="229">
                  <c:v>84.034000000000006</c:v>
                </c:pt>
                <c:pt idx="230">
                  <c:v>87.099000000000004</c:v>
                </c:pt>
                <c:pt idx="231">
                  <c:v>91.846999999999994</c:v>
                </c:pt>
                <c:pt idx="232">
                  <c:v>95.236000000000004</c:v>
                </c:pt>
                <c:pt idx="233">
                  <c:v>92.906999999999996</c:v>
                </c:pt>
                <c:pt idx="234">
                  <c:v>83.807999999999993</c:v>
                </c:pt>
                <c:pt idx="235">
                  <c:v>81.900999999999996</c:v>
                </c:pt>
                <c:pt idx="236">
                  <c:v>83.301999999999992</c:v>
                </c:pt>
                <c:pt idx="237">
                  <c:v>83.372999999999948</c:v>
                </c:pt>
                <c:pt idx="238">
                  <c:v>84.446000000000026</c:v>
                </c:pt>
                <c:pt idx="239">
                  <c:v>93.372999999999948</c:v>
                </c:pt>
                <c:pt idx="240">
                  <c:v>99.626999999999981</c:v>
                </c:pt>
                <c:pt idx="241">
                  <c:v>105.254</c:v>
                </c:pt>
                <c:pt idx="242">
                  <c:v>118.5</c:v>
                </c:pt>
                <c:pt idx="243">
                  <c:v>122.023</c:v>
                </c:pt>
                <c:pt idx="244">
                  <c:v>117.099</c:v>
                </c:pt>
                <c:pt idx="245">
                  <c:v>105.604</c:v>
                </c:pt>
                <c:pt idx="246">
                  <c:v>100.98</c:v>
                </c:pt>
                <c:pt idx="247">
                  <c:v>102.759</c:v>
                </c:pt>
                <c:pt idx="248">
                  <c:v>106.85299999999998</c:v>
                </c:pt>
                <c:pt idx="249">
                  <c:v>111.589</c:v>
                </c:pt>
                <c:pt idx="250">
                  <c:v>113.66</c:v>
                </c:pt>
                <c:pt idx="251">
                  <c:v>108.49000000000002</c:v>
                </c:pt>
                <c:pt idx="252">
                  <c:v>105.40100000000002</c:v>
                </c:pt>
                <c:pt idx="253">
                  <c:v>104.074</c:v>
                </c:pt>
                <c:pt idx="254">
                  <c:v>102.995</c:v>
                </c:pt>
                <c:pt idx="255">
                  <c:v>101.82299999999998</c:v>
                </c:pt>
                <c:pt idx="256">
                  <c:v>104.33</c:v>
                </c:pt>
                <c:pt idx="257">
                  <c:v>108.02500000000001</c:v>
                </c:pt>
                <c:pt idx="258">
                  <c:v>105.38800000000001</c:v>
                </c:pt>
                <c:pt idx="259">
                  <c:v>102.83199999999999</c:v>
                </c:pt>
                <c:pt idx="260">
                  <c:v>103</c:v>
                </c:pt>
                <c:pt idx="261">
                  <c:v>103.515</c:v>
                </c:pt>
                <c:pt idx="262">
                  <c:v>105.02200000000001</c:v>
                </c:pt>
                <c:pt idx="263">
                  <c:v>104.17700000000001</c:v>
                </c:pt>
                <c:pt idx="264">
                  <c:v>93.015000000000001</c:v>
                </c:pt>
                <c:pt idx="265">
                  <c:v>81.396000000000001</c:v>
                </c:pt>
                <c:pt idx="266">
                  <c:v>68.5</c:v>
                </c:pt>
                <c:pt idx="267">
                  <c:v>73.933999999999997</c:v>
                </c:pt>
                <c:pt idx="268">
                  <c:v>72.599000000000004</c:v>
                </c:pt>
                <c:pt idx="269">
                  <c:v>75.952000000000012</c:v>
                </c:pt>
                <c:pt idx="270">
                  <c:v>88.863</c:v>
                </c:pt>
                <c:pt idx="271">
                  <c:v>97.654999999999987</c:v>
                </c:pt>
                <c:pt idx="272">
                  <c:v>107.236</c:v>
                </c:pt>
                <c:pt idx="273">
                  <c:v>100.92400000000002</c:v>
                </c:pt>
                <c:pt idx="274">
                  <c:v>110.066</c:v>
                </c:pt>
                <c:pt idx="275">
                  <c:v>129.07599999999999</c:v>
                </c:pt>
                <c:pt idx="276">
                  <c:v>133.32500000000007</c:v>
                </c:pt>
                <c:pt idx="277">
                  <c:v>134.26900000000001</c:v>
                </c:pt>
                <c:pt idx="278">
                  <c:v>137.655</c:v>
                </c:pt>
                <c:pt idx="279">
                  <c:v>126.67999999999998</c:v>
                </c:pt>
                <c:pt idx="280">
                  <c:v>117.883</c:v>
                </c:pt>
                <c:pt idx="281">
                  <c:v>109.38800000000001</c:v>
                </c:pt>
                <c:pt idx="282">
                  <c:v>115.12199999999999</c:v>
                </c:pt>
                <c:pt idx="283">
                  <c:v>119.66800000000001</c:v>
                </c:pt>
                <c:pt idx="284">
                  <c:v>122.926</c:v>
                </c:pt>
                <c:pt idx="285">
                  <c:v>124.9340000000002</c:v>
                </c:pt>
                <c:pt idx="286">
                  <c:v>121.429</c:v>
                </c:pt>
                <c:pt idx="287">
                  <c:v>122.863</c:v>
                </c:pt>
                <c:pt idx="288">
                  <c:v>125.33</c:v>
                </c:pt>
                <c:pt idx="289">
                  <c:v>125</c:v>
                </c:pt>
                <c:pt idx="290">
                  <c:v>125.16500000000001</c:v>
                </c:pt>
                <c:pt idx="291">
                  <c:v>123.32499999999999</c:v>
                </c:pt>
                <c:pt idx="292">
                  <c:v>132.33500000000001</c:v>
                </c:pt>
                <c:pt idx="293">
                  <c:v>135.46200000000007</c:v>
                </c:pt>
                <c:pt idx="294">
                  <c:v>137.11899999999997</c:v>
                </c:pt>
                <c:pt idx="295">
                  <c:v>150.46200000000007</c:v>
                </c:pt>
                <c:pt idx="296">
                  <c:v>158.995</c:v>
                </c:pt>
                <c:pt idx="297">
                  <c:v>152.01</c:v>
                </c:pt>
                <c:pt idx="298">
                  <c:v>160.56100000000001</c:v>
                </c:pt>
                <c:pt idx="299">
                  <c:v>159.77199999999999</c:v>
                </c:pt>
                <c:pt idx="300">
                  <c:v>159.47499999999999</c:v>
                </c:pt>
                <c:pt idx="301">
                  <c:v>149.535</c:v>
                </c:pt>
                <c:pt idx="302">
                  <c:v>143.995</c:v>
                </c:pt>
                <c:pt idx="303">
                  <c:v>145.33500000000001</c:v>
                </c:pt>
                <c:pt idx="304">
                  <c:v>159.911</c:v>
                </c:pt>
                <c:pt idx="305">
                  <c:v>161.34</c:v>
                </c:pt>
                <c:pt idx="306">
                  <c:v>152.46200000000007</c:v>
                </c:pt>
                <c:pt idx="307">
                  <c:v>159.28900000000002</c:v>
                </c:pt>
                <c:pt idx="308">
                  <c:v>177.191</c:v>
                </c:pt>
                <c:pt idx="309">
                  <c:v>179.8510000000004</c:v>
                </c:pt>
                <c:pt idx="310">
                  <c:v>166.98500000000001</c:v>
                </c:pt>
                <c:pt idx="311">
                  <c:v>161.60900000000001</c:v>
                </c:pt>
                <c:pt idx="312">
                  <c:v>166.71099999999998</c:v>
                </c:pt>
                <c:pt idx="313">
                  <c:v>164.33</c:v>
                </c:pt>
                <c:pt idx="314">
                  <c:v>146.97</c:v>
                </c:pt>
                <c:pt idx="315">
                  <c:v>146.98500000000001</c:v>
                </c:pt>
                <c:pt idx="316">
                  <c:v>148.36800000000039</c:v>
                </c:pt>
                <c:pt idx="317">
                  <c:v>135</c:v>
                </c:pt>
                <c:pt idx="318">
                  <c:v>134.66499999999999</c:v>
                </c:pt>
                <c:pt idx="319">
                  <c:v>126.34</c:v>
                </c:pt>
                <c:pt idx="320">
                  <c:v>128.995</c:v>
                </c:pt>
                <c:pt idx="321">
                  <c:v>132.31</c:v>
                </c:pt>
                <c:pt idx="322">
                  <c:v>131.75200000000001</c:v>
                </c:pt>
                <c:pt idx="323">
                  <c:v>132.32000000000039</c:v>
                </c:pt>
                <c:pt idx="324">
                  <c:v>141.57499999999999</c:v>
                </c:pt>
                <c:pt idx="325">
                  <c:v>142.92100000000039</c:v>
                </c:pt>
                <c:pt idx="326">
                  <c:v>153.60599999999999</c:v>
                </c:pt>
                <c:pt idx="327">
                  <c:v>151.32900000000001</c:v>
                </c:pt>
                <c:pt idx="328">
                  <c:v>142.81</c:v>
                </c:pt>
                <c:pt idx="329">
                  <c:v>135.69499999999999</c:v>
                </c:pt>
                <c:pt idx="330">
                  <c:v>140</c:v>
                </c:pt>
                <c:pt idx="331">
                  <c:v>140.67299999999997</c:v>
                </c:pt>
                <c:pt idx="332">
                  <c:v>135.63999999999999</c:v>
                </c:pt>
                <c:pt idx="333">
                  <c:v>137.292</c:v>
                </c:pt>
                <c:pt idx="334">
                  <c:v>138.35600000000039</c:v>
                </c:pt>
                <c:pt idx="335">
                  <c:v>127.515</c:v>
                </c:pt>
                <c:pt idx="336">
                  <c:v>128.32500000000007</c:v>
                </c:pt>
                <c:pt idx="337">
                  <c:v>120</c:v>
                </c:pt>
                <c:pt idx="338">
                  <c:v>121.66500000000001</c:v>
                </c:pt>
                <c:pt idx="339">
                  <c:v>125.69</c:v>
                </c:pt>
                <c:pt idx="340">
                  <c:v>133.26399999999998</c:v>
                </c:pt>
                <c:pt idx="341">
                  <c:v>134.06399999999999</c:v>
                </c:pt>
                <c:pt idx="342">
                  <c:v>122.86999999999999</c:v>
                </c:pt>
                <c:pt idx="343">
                  <c:v>121.60899999999998</c:v>
                </c:pt>
                <c:pt idx="344">
                  <c:v>122.13500000000001</c:v>
                </c:pt>
                <c:pt idx="345">
                  <c:v>123.41800000000002</c:v>
                </c:pt>
                <c:pt idx="346">
                  <c:v>120.83</c:v>
                </c:pt>
                <c:pt idx="347">
                  <c:v>115.03100000000002</c:v>
                </c:pt>
                <c:pt idx="348">
                  <c:v>114.923</c:v>
                </c:pt>
                <c:pt idx="349">
                  <c:v>114.66999999999999</c:v>
                </c:pt>
                <c:pt idx="350">
                  <c:v>109.756</c:v>
                </c:pt>
                <c:pt idx="351">
                  <c:v>105.26900000000002</c:v>
                </c:pt>
                <c:pt idx="352">
                  <c:v>90</c:v>
                </c:pt>
                <c:pt idx="353">
                  <c:v>79.85499999999999</c:v>
                </c:pt>
                <c:pt idx="354">
                  <c:v>80</c:v>
                </c:pt>
                <c:pt idx="355">
                  <c:v>81.068000000000012</c:v>
                </c:pt>
                <c:pt idx="356">
                  <c:v>93.715000000000003</c:v>
                </c:pt>
                <c:pt idx="357">
                  <c:v>100.053</c:v>
                </c:pt>
                <c:pt idx="358">
                  <c:v>99.034999999999997</c:v>
                </c:pt>
                <c:pt idx="359">
                  <c:v>99.043000000000006</c:v>
                </c:pt>
                <c:pt idx="360">
                  <c:v>89.989000000000004</c:v>
                </c:pt>
                <c:pt idx="361">
                  <c:v>84.944000000000244</c:v>
                </c:pt>
                <c:pt idx="362">
                  <c:v>89.32</c:v>
                </c:pt>
                <c:pt idx="363">
                  <c:v>89.32</c:v>
                </c:pt>
                <c:pt idx="364">
                  <c:v>89.654999999999987</c:v>
                </c:pt>
                <c:pt idx="365">
                  <c:v>93.63</c:v>
                </c:pt>
                <c:pt idx="366">
                  <c:v>94.691000000000003</c:v>
                </c:pt>
                <c:pt idx="367">
                  <c:v>96.85</c:v>
                </c:pt>
                <c:pt idx="368">
                  <c:v>96.117000000000004</c:v>
                </c:pt>
                <c:pt idx="369">
                  <c:v>90.367999999999995</c:v>
                </c:pt>
                <c:pt idx="370">
                  <c:v>83.154999999999987</c:v>
                </c:pt>
                <c:pt idx="371">
                  <c:v>82.654999999999987</c:v>
                </c:pt>
                <c:pt idx="372">
                  <c:v>85.438999999999993</c:v>
                </c:pt>
                <c:pt idx="373">
                  <c:v>85.174999999999983</c:v>
                </c:pt>
                <c:pt idx="374">
                  <c:v>86.326999999999998</c:v>
                </c:pt>
                <c:pt idx="375">
                  <c:v>86.599000000000004</c:v>
                </c:pt>
                <c:pt idx="376">
                  <c:v>83.5</c:v>
                </c:pt>
                <c:pt idx="377">
                  <c:v>85.667000000000002</c:v>
                </c:pt>
                <c:pt idx="378">
                  <c:v>87.908000000000001</c:v>
                </c:pt>
                <c:pt idx="379">
                  <c:v>91.33</c:v>
                </c:pt>
                <c:pt idx="380">
                  <c:v>94.253</c:v>
                </c:pt>
                <c:pt idx="381">
                  <c:v>99.718000000000004</c:v>
                </c:pt>
                <c:pt idx="382">
                  <c:v>100.41900000000012</c:v>
                </c:pt>
                <c:pt idx="383">
                  <c:v>100.02800000000001</c:v>
                </c:pt>
                <c:pt idx="384">
                  <c:v>101.053</c:v>
                </c:pt>
                <c:pt idx="385">
                  <c:v>102.28100000000002</c:v>
                </c:pt>
                <c:pt idx="386">
                  <c:v>94.527999999999992</c:v>
                </c:pt>
                <c:pt idx="387">
                  <c:v>96.28</c:v>
                </c:pt>
                <c:pt idx="388">
                  <c:v>97.837000000000003</c:v>
                </c:pt>
                <c:pt idx="389">
                  <c:v>95.179999999999978</c:v>
                </c:pt>
                <c:pt idx="390">
                  <c:v>90.35299999999998</c:v>
                </c:pt>
                <c:pt idx="391">
                  <c:v>87.034999999999997</c:v>
                </c:pt>
                <c:pt idx="392">
                  <c:v>88.561000000000007</c:v>
                </c:pt>
                <c:pt idx="393">
                  <c:v>89.337000000000003</c:v>
                </c:pt>
                <c:pt idx="394">
                  <c:v>90.724999999999994</c:v>
                </c:pt>
                <c:pt idx="395">
                  <c:v>92.669999999999987</c:v>
                </c:pt>
                <c:pt idx="396">
                  <c:v>92.992999999999995</c:v>
                </c:pt>
                <c:pt idx="397">
                  <c:v>93.781999999999996</c:v>
                </c:pt>
                <c:pt idx="398">
                  <c:v>94.233999999999995</c:v>
                </c:pt>
                <c:pt idx="399">
                  <c:v>97.167000000000002</c:v>
                </c:pt>
                <c:pt idx="400">
                  <c:v>94.274000000000001</c:v>
                </c:pt>
                <c:pt idx="401">
                  <c:v>88.671999999999983</c:v>
                </c:pt>
                <c:pt idx="402">
                  <c:v>90.123999999999981</c:v>
                </c:pt>
                <c:pt idx="403">
                  <c:v>87.789000000000001</c:v>
                </c:pt>
                <c:pt idx="404">
                  <c:v>80.998000000000005</c:v>
                </c:pt>
                <c:pt idx="405">
                  <c:v>77.671999999999983</c:v>
                </c:pt>
                <c:pt idx="406">
                  <c:v>78.022999999999982</c:v>
                </c:pt>
                <c:pt idx="407">
                  <c:v>75.260999999999996</c:v>
                </c:pt>
                <c:pt idx="408">
                  <c:v>74.569000000000003</c:v>
                </c:pt>
                <c:pt idx="409">
                  <c:v>65.581999999999994</c:v>
                </c:pt>
                <c:pt idx="410">
                  <c:v>67.485000000000014</c:v>
                </c:pt>
                <c:pt idx="411">
                  <c:v>69.206000000000003</c:v>
                </c:pt>
                <c:pt idx="412">
                  <c:v>67.967000000000027</c:v>
                </c:pt>
                <c:pt idx="413">
                  <c:v>66.691000000000003</c:v>
                </c:pt>
                <c:pt idx="414">
                  <c:v>66.513000000000005</c:v>
                </c:pt>
                <c:pt idx="415">
                  <c:v>67.592000000000013</c:v>
                </c:pt>
                <c:pt idx="416">
                  <c:v>68.86</c:v>
                </c:pt>
                <c:pt idx="417">
                  <c:v>68.345000000000013</c:v>
                </c:pt>
                <c:pt idx="418">
                  <c:v>69.664000000000001</c:v>
                </c:pt>
                <c:pt idx="419">
                  <c:v>67.787000000000006</c:v>
                </c:pt>
                <c:pt idx="420">
                  <c:v>69.669999999999987</c:v>
                </c:pt>
                <c:pt idx="421">
                  <c:v>70.711000000000027</c:v>
                </c:pt>
                <c:pt idx="422">
                  <c:v>71.400000000000006</c:v>
                </c:pt>
                <c:pt idx="423">
                  <c:v>71.989999999999995</c:v>
                </c:pt>
                <c:pt idx="424">
                  <c:v>76.177999999999983</c:v>
                </c:pt>
                <c:pt idx="425">
                  <c:v>76.040000000000006</c:v>
                </c:pt>
                <c:pt idx="426">
                  <c:v>79.592000000000013</c:v>
                </c:pt>
                <c:pt idx="427">
                  <c:v>75.315000000000012</c:v>
                </c:pt>
                <c:pt idx="428">
                  <c:v>73.349999999999994</c:v>
                </c:pt>
                <c:pt idx="429">
                  <c:v>71.085999999999999</c:v>
                </c:pt>
                <c:pt idx="430">
                  <c:v>70.977000000000004</c:v>
                </c:pt>
                <c:pt idx="431">
                  <c:v>68.540000000000006</c:v>
                </c:pt>
                <c:pt idx="432">
                  <c:v>70.36999999999999</c:v>
                </c:pt>
                <c:pt idx="433">
                  <c:v>69.705000000000013</c:v>
                </c:pt>
                <c:pt idx="434">
                  <c:v>69.624999999999986</c:v>
                </c:pt>
                <c:pt idx="435">
                  <c:v>71.353999999999999</c:v>
                </c:pt>
                <c:pt idx="436">
                  <c:v>74.866</c:v>
                </c:pt>
                <c:pt idx="437">
                  <c:v>74.840999999999994</c:v>
                </c:pt>
                <c:pt idx="438">
                  <c:v>75.744000000000199</c:v>
                </c:pt>
                <c:pt idx="439">
                  <c:v>75.657999999999987</c:v>
                </c:pt>
                <c:pt idx="440">
                  <c:v>74.910000000000025</c:v>
                </c:pt>
                <c:pt idx="441">
                  <c:v>75.705000000000013</c:v>
                </c:pt>
                <c:pt idx="442">
                  <c:v>75.03</c:v>
                </c:pt>
                <c:pt idx="443">
                  <c:v>73.262</c:v>
                </c:pt>
                <c:pt idx="444">
                  <c:v>74.35899999999998</c:v>
                </c:pt>
                <c:pt idx="445">
                  <c:v>72.614000000000004</c:v>
                </c:pt>
                <c:pt idx="446">
                  <c:v>70.730999999999995</c:v>
                </c:pt>
                <c:pt idx="447">
                  <c:v>72.10299999999998</c:v>
                </c:pt>
                <c:pt idx="448">
                  <c:v>73.524000000000001</c:v>
                </c:pt>
                <c:pt idx="449">
                  <c:v>74.153999999999982</c:v>
                </c:pt>
                <c:pt idx="450">
                  <c:v>74.45</c:v>
                </c:pt>
                <c:pt idx="451">
                  <c:v>73.217000000000027</c:v>
                </c:pt>
                <c:pt idx="452">
                  <c:v>73.581999999999994</c:v>
                </c:pt>
                <c:pt idx="453">
                  <c:v>75.635999999999981</c:v>
                </c:pt>
                <c:pt idx="454">
                  <c:v>77.849999999999994</c:v>
                </c:pt>
                <c:pt idx="455">
                  <c:v>76.345000000000013</c:v>
                </c:pt>
                <c:pt idx="456">
                  <c:v>77.912999999999997</c:v>
                </c:pt>
                <c:pt idx="457">
                  <c:v>80.671999999999983</c:v>
                </c:pt>
                <c:pt idx="458">
                  <c:v>85.634999999999991</c:v>
                </c:pt>
                <c:pt idx="459">
                  <c:v>83.935000000000002</c:v>
                </c:pt>
                <c:pt idx="460">
                  <c:v>79.744000000000199</c:v>
                </c:pt>
                <c:pt idx="461">
                  <c:v>82.637999999999991</c:v>
                </c:pt>
                <c:pt idx="462">
                  <c:v>81.175999999999988</c:v>
                </c:pt>
                <c:pt idx="463">
                  <c:v>81.185999999999979</c:v>
                </c:pt>
                <c:pt idx="464">
                  <c:v>82.921999999999997</c:v>
                </c:pt>
                <c:pt idx="465">
                  <c:v>83.215000000000003</c:v>
                </c:pt>
                <c:pt idx="466">
                  <c:v>80.978999999999999</c:v>
                </c:pt>
                <c:pt idx="467">
                  <c:v>81.760999999999996</c:v>
                </c:pt>
                <c:pt idx="468">
                  <c:v>82.771000000000001</c:v>
                </c:pt>
                <c:pt idx="469">
                  <c:v>83.942000000000007</c:v>
                </c:pt>
                <c:pt idx="470">
                  <c:v>82.245999999999995</c:v>
                </c:pt>
                <c:pt idx="471">
                  <c:v>81.206000000000003</c:v>
                </c:pt>
                <c:pt idx="472">
                  <c:v>82.036000000000001</c:v>
                </c:pt>
                <c:pt idx="473">
                  <c:v>81.498000000000005</c:v>
                </c:pt>
                <c:pt idx="474">
                  <c:v>81.655999999999949</c:v>
                </c:pt>
                <c:pt idx="475">
                  <c:v>82.94700000000023</c:v>
                </c:pt>
                <c:pt idx="476">
                  <c:v>87.656999999999982</c:v>
                </c:pt>
                <c:pt idx="477">
                  <c:v>88.524000000000001</c:v>
                </c:pt>
                <c:pt idx="478">
                  <c:v>88.438999999999993</c:v>
                </c:pt>
                <c:pt idx="479">
                  <c:v>91.8</c:v>
                </c:pt>
                <c:pt idx="480">
                  <c:v>92.64</c:v>
                </c:pt>
                <c:pt idx="481">
                  <c:v>91.185000000000002</c:v>
                </c:pt>
                <c:pt idx="482">
                  <c:v>90.893000000000001</c:v>
                </c:pt>
                <c:pt idx="483">
                  <c:v>90.611000000000004</c:v>
                </c:pt>
                <c:pt idx="484">
                  <c:v>89.759</c:v>
                </c:pt>
                <c:pt idx="485">
                  <c:v>88.878999999999948</c:v>
                </c:pt>
                <c:pt idx="486">
                  <c:v>87.400999999999996</c:v>
                </c:pt>
                <c:pt idx="487">
                  <c:v>87.672999999999988</c:v>
                </c:pt>
                <c:pt idx="488">
                  <c:v>88.195999999999998</c:v>
                </c:pt>
                <c:pt idx="489">
                  <c:v>86.516000000000005</c:v>
                </c:pt>
                <c:pt idx="490">
                  <c:v>87.134999999999991</c:v>
                </c:pt>
                <c:pt idx="491">
                  <c:v>90.393000000000001</c:v>
                </c:pt>
                <c:pt idx="492">
                  <c:v>91.312000000000012</c:v>
                </c:pt>
                <c:pt idx="493">
                  <c:v>91.848000000000013</c:v>
                </c:pt>
                <c:pt idx="494">
                  <c:v>90.403999999999996</c:v>
                </c:pt>
                <c:pt idx="495">
                  <c:v>93.664999999999992</c:v>
                </c:pt>
                <c:pt idx="496">
                  <c:v>93.162999999999982</c:v>
                </c:pt>
                <c:pt idx="497">
                  <c:v>93.409000000000006</c:v>
                </c:pt>
                <c:pt idx="498">
                  <c:v>95.69</c:v>
                </c:pt>
                <c:pt idx="499">
                  <c:v>93.669999999999987</c:v>
                </c:pt>
                <c:pt idx="500">
                  <c:v>90.777000000000001</c:v>
                </c:pt>
                <c:pt idx="501">
                  <c:v>87.569000000000003</c:v>
                </c:pt>
                <c:pt idx="502">
                  <c:v>83.760999999999996</c:v>
                </c:pt>
                <c:pt idx="503">
                  <c:v>83.068000000000012</c:v>
                </c:pt>
                <c:pt idx="504">
                  <c:v>83.152999999999949</c:v>
                </c:pt>
                <c:pt idx="505">
                  <c:v>83.485000000000014</c:v>
                </c:pt>
                <c:pt idx="506">
                  <c:v>84.682000000000002</c:v>
                </c:pt>
                <c:pt idx="507">
                  <c:v>87.063000000000002</c:v>
                </c:pt>
                <c:pt idx="508">
                  <c:v>85.182000000000002</c:v>
                </c:pt>
                <c:pt idx="509">
                  <c:v>83.06</c:v>
                </c:pt>
                <c:pt idx="510">
                  <c:v>82.045000000000002</c:v>
                </c:pt>
                <c:pt idx="511">
                  <c:v>82.045000000000002</c:v>
                </c:pt>
                <c:pt idx="512">
                  <c:v>82.210000000000022</c:v>
                </c:pt>
                <c:pt idx="513">
                  <c:v>82.543000000000006</c:v>
                </c:pt>
                <c:pt idx="514">
                  <c:v>82.546000000000006</c:v>
                </c:pt>
                <c:pt idx="515">
                  <c:v>82.711000000000027</c:v>
                </c:pt>
                <c:pt idx="516">
                  <c:v>82.656999999999982</c:v>
                </c:pt>
                <c:pt idx="517">
                  <c:v>83.031000000000006</c:v>
                </c:pt>
                <c:pt idx="518">
                  <c:v>82.695999999999998</c:v>
                </c:pt>
                <c:pt idx="519">
                  <c:v>83.031000000000006</c:v>
                </c:pt>
                <c:pt idx="520">
                  <c:v>82.603999999999999</c:v>
                </c:pt>
                <c:pt idx="521">
                  <c:v>81.709000000000003</c:v>
                </c:pt>
                <c:pt idx="522">
                  <c:v>81.706999999999994</c:v>
                </c:pt>
                <c:pt idx="523">
                  <c:v>82.695999999999998</c:v>
                </c:pt>
                <c:pt idx="524">
                  <c:v>79.021000000000001</c:v>
                </c:pt>
                <c:pt idx="525">
                  <c:v>76.89</c:v>
                </c:pt>
                <c:pt idx="526">
                  <c:v>75.081000000000003</c:v>
                </c:pt>
                <c:pt idx="527">
                  <c:v>72.208000000000013</c:v>
                </c:pt>
                <c:pt idx="528">
                  <c:v>71.345000000000013</c:v>
                </c:pt>
                <c:pt idx="529">
                  <c:v>65.97</c:v>
                </c:pt>
                <c:pt idx="530">
                  <c:v>71.415999999999997</c:v>
                </c:pt>
                <c:pt idx="531">
                  <c:v>72.572999999999979</c:v>
                </c:pt>
                <c:pt idx="532">
                  <c:v>76.940000000000026</c:v>
                </c:pt>
                <c:pt idx="533">
                  <c:v>87.391999999999996</c:v>
                </c:pt>
                <c:pt idx="534">
                  <c:v>87.777000000000001</c:v>
                </c:pt>
                <c:pt idx="535">
                  <c:v>88.07</c:v>
                </c:pt>
                <c:pt idx="536">
                  <c:v>102.754</c:v>
                </c:pt>
                <c:pt idx="537">
                  <c:v>107.634</c:v>
                </c:pt>
                <c:pt idx="538">
                  <c:v>110.723</c:v>
                </c:pt>
                <c:pt idx="539">
                  <c:v>106.4460000000002</c:v>
                </c:pt>
                <c:pt idx="540">
                  <c:v>106.83199999999999</c:v>
                </c:pt>
                <c:pt idx="541">
                  <c:v>107.75700000000002</c:v>
                </c:pt>
                <c:pt idx="542">
                  <c:v>113.04</c:v>
                </c:pt>
                <c:pt idx="543">
                  <c:v>120.17799999999998</c:v>
                </c:pt>
                <c:pt idx="544">
                  <c:v>125.07899999999998</c:v>
                </c:pt>
                <c:pt idx="545">
                  <c:v>117.139</c:v>
                </c:pt>
                <c:pt idx="546">
                  <c:v>125.93899999999999</c:v>
                </c:pt>
                <c:pt idx="547">
                  <c:v>139.71299999999999</c:v>
                </c:pt>
                <c:pt idx="548">
                  <c:v>136.9</c:v>
                </c:pt>
                <c:pt idx="549">
                  <c:v>147.77299999999997</c:v>
                </c:pt>
                <c:pt idx="550">
                  <c:v>144.3810000000004</c:v>
                </c:pt>
                <c:pt idx="551">
                  <c:v>129.74799999999999</c:v>
                </c:pt>
                <c:pt idx="552">
                  <c:v>128.73099999999999</c:v>
                </c:pt>
                <c:pt idx="553">
                  <c:v>130.10900000000001</c:v>
                </c:pt>
                <c:pt idx="554">
                  <c:v>130.94399999999999</c:v>
                </c:pt>
                <c:pt idx="555">
                  <c:v>131.03100000000001</c:v>
                </c:pt>
                <c:pt idx="556">
                  <c:v>126.54700000000012</c:v>
                </c:pt>
                <c:pt idx="557">
                  <c:v>124.276</c:v>
                </c:pt>
                <c:pt idx="558">
                  <c:v>119.86999999999999</c:v>
                </c:pt>
                <c:pt idx="559">
                  <c:v>113.807</c:v>
                </c:pt>
                <c:pt idx="560">
                  <c:v>117.142</c:v>
                </c:pt>
                <c:pt idx="561">
                  <c:v>122.01300000000002</c:v>
                </c:pt>
                <c:pt idx="562">
                  <c:v>125.738</c:v>
                </c:pt>
                <c:pt idx="563">
                  <c:v>121.696</c:v>
                </c:pt>
                <c:pt idx="564">
                  <c:v>115.898</c:v>
                </c:pt>
                <c:pt idx="565">
                  <c:v>109.9640000000002</c:v>
                </c:pt>
                <c:pt idx="566">
                  <c:v>101.65600000000001</c:v>
                </c:pt>
                <c:pt idx="567">
                  <c:v>101.548</c:v>
                </c:pt>
                <c:pt idx="568">
                  <c:v>99.536000000000001</c:v>
                </c:pt>
                <c:pt idx="569">
                  <c:v>95.337000000000003</c:v>
                </c:pt>
                <c:pt idx="570">
                  <c:v>98.47</c:v>
                </c:pt>
                <c:pt idx="571">
                  <c:v>96.384999999999991</c:v>
                </c:pt>
                <c:pt idx="572">
                  <c:v>96.631999999999991</c:v>
                </c:pt>
                <c:pt idx="573">
                  <c:v>96.88</c:v>
                </c:pt>
                <c:pt idx="574">
                  <c:v>99.725999999999999</c:v>
                </c:pt>
                <c:pt idx="575">
                  <c:v>98.611999999999995</c:v>
                </c:pt>
                <c:pt idx="576">
                  <c:v>95.626999999999981</c:v>
                </c:pt>
                <c:pt idx="577">
                  <c:v>97.348000000000013</c:v>
                </c:pt>
                <c:pt idx="578">
                  <c:v>98.766999999999996</c:v>
                </c:pt>
                <c:pt idx="579">
                  <c:v>103.57899999999998</c:v>
                </c:pt>
                <c:pt idx="580">
                  <c:v>102.869</c:v>
                </c:pt>
                <c:pt idx="581">
                  <c:v>107.12199999999999</c:v>
                </c:pt>
                <c:pt idx="582">
                  <c:v>107.617</c:v>
                </c:pt>
                <c:pt idx="583">
                  <c:v>105.36499999999999</c:v>
                </c:pt>
                <c:pt idx="584">
                  <c:v>105.30200000000001</c:v>
                </c:pt>
                <c:pt idx="585">
                  <c:v>105.55</c:v>
                </c:pt>
                <c:pt idx="586">
                  <c:v>107.145</c:v>
                </c:pt>
                <c:pt idx="587">
                  <c:v>106.96599999999999</c:v>
                </c:pt>
                <c:pt idx="588">
                  <c:v>103.313</c:v>
                </c:pt>
                <c:pt idx="589">
                  <c:v>107.161</c:v>
                </c:pt>
                <c:pt idx="590">
                  <c:v>107.164</c:v>
                </c:pt>
                <c:pt idx="591">
                  <c:v>112.09099999999999</c:v>
                </c:pt>
                <c:pt idx="592">
                  <c:v>116.04300000000002</c:v>
                </c:pt>
                <c:pt idx="593">
                  <c:v>115.78700000000002</c:v>
                </c:pt>
                <c:pt idx="594">
                  <c:v>113.485</c:v>
                </c:pt>
                <c:pt idx="595">
                  <c:v>113.117</c:v>
                </c:pt>
                <c:pt idx="596">
                  <c:v>117.12499999999999</c:v>
                </c:pt>
                <c:pt idx="597">
                  <c:v>120.51300000000002</c:v>
                </c:pt>
                <c:pt idx="598">
                  <c:v>122.979</c:v>
                </c:pt>
                <c:pt idx="599">
                  <c:v>131.99700000000001</c:v>
                </c:pt>
                <c:pt idx="600">
                  <c:v>131.50399999999999</c:v>
                </c:pt>
                <c:pt idx="601">
                  <c:v>147.85400000000001</c:v>
                </c:pt>
                <c:pt idx="602">
                  <c:v>157.87300000000002</c:v>
                </c:pt>
                <c:pt idx="603">
                  <c:v>155.839</c:v>
                </c:pt>
                <c:pt idx="604">
                  <c:v>169.542</c:v>
                </c:pt>
                <c:pt idx="605">
                  <c:v>170.83500000000001</c:v>
                </c:pt>
                <c:pt idx="606">
                  <c:v>177.34700000000001</c:v>
                </c:pt>
                <c:pt idx="607">
                  <c:v>159.98600000000027</c:v>
                </c:pt>
                <c:pt idx="608">
                  <c:v>147.8270000000004</c:v>
                </c:pt>
                <c:pt idx="609">
                  <c:v>146.625</c:v>
                </c:pt>
                <c:pt idx="610">
                  <c:v>176.691</c:v>
                </c:pt>
                <c:pt idx="611">
                  <c:v>208.38800000000049</c:v>
                </c:pt>
                <c:pt idx="612">
                  <c:v>240.441</c:v>
                </c:pt>
                <c:pt idx="613">
                  <c:v>241.53700000000001</c:v>
                </c:pt>
                <c:pt idx="614">
                  <c:v>157.50700000000001</c:v>
                </c:pt>
                <c:pt idx="615">
                  <c:v>161.65700000000001</c:v>
                </c:pt>
                <c:pt idx="616">
                  <c:v>129.95500000000001</c:v>
                </c:pt>
                <c:pt idx="617">
                  <c:v>142.19</c:v>
                </c:pt>
                <c:pt idx="618">
                  <c:v>169.32000000000039</c:v>
                </c:pt>
                <c:pt idx="619">
                  <c:v>174.60399999999998</c:v>
                </c:pt>
                <c:pt idx="620">
                  <c:v>174.55700000000004</c:v>
                </c:pt>
                <c:pt idx="621">
                  <c:v>177.32400000000001</c:v>
                </c:pt>
                <c:pt idx="622">
                  <c:v>188.8510000000004</c:v>
                </c:pt>
                <c:pt idx="623">
                  <c:v>186.61399999999998</c:v>
                </c:pt>
                <c:pt idx="624">
                  <c:v>189.91200000000001</c:v>
                </c:pt>
                <c:pt idx="625">
                  <c:v>206.834</c:v>
                </c:pt>
                <c:pt idx="626">
                  <c:v>207.35800000000046</c:v>
                </c:pt>
                <c:pt idx="627">
                  <c:v>199.85200000000046</c:v>
                </c:pt>
                <c:pt idx="628">
                  <c:v>184.4880000000004</c:v>
                </c:pt>
                <c:pt idx="629">
                  <c:v>183.56800000000001</c:v>
                </c:pt>
                <c:pt idx="630">
                  <c:v>203.36200000000039</c:v>
                </c:pt>
                <c:pt idx="631">
                  <c:v>213.78</c:v>
                </c:pt>
                <c:pt idx="632">
                  <c:v>212.45100000000039</c:v>
                </c:pt>
                <c:pt idx="633">
                  <c:v>227.14299999999997</c:v>
                </c:pt>
                <c:pt idx="634">
                  <c:v>234.09100000000001</c:v>
                </c:pt>
                <c:pt idx="635">
                  <c:v>259.00299999999999</c:v>
                </c:pt>
                <c:pt idx="636">
                  <c:v>237.63499999999999</c:v>
                </c:pt>
                <c:pt idx="637">
                  <c:v>220.626</c:v>
                </c:pt>
                <c:pt idx="638">
                  <c:v>189.33500000000001</c:v>
                </c:pt>
                <c:pt idx="639">
                  <c:v>189.3570000000004</c:v>
                </c:pt>
                <c:pt idx="640">
                  <c:v>194.50399999999999</c:v>
                </c:pt>
                <c:pt idx="641">
                  <c:v>199.733</c:v>
                </c:pt>
                <c:pt idx="642">
                  <c:v>174.17</c:v>
                </c:pt>
                <c:pt idx="643">
                  <c:v>170.339</c:v>
                </c:pt>
                <c:pt idx="644">
                  <c:v>160.077</c:v>
                </c:pt>
                <c:pt idx="645">
                  <c:v>185.11199999999999</c:v>
                </c:pt>
                <c:pt idx="646">
                  <c:v>194.875</c:v>
                </c:pt>
                <c:pt idx="647">
                  <c:v>212.65100000000001</c:v>
                </c:pt>
                <c:pt idx="648">
                  <c:v>207.43100000000001</c:v>
                </c:pt>
                <c:pt idx="649">
                  <c:v>204.11799999999999</c:v>
                </c:pt>
                <c:pt idx="650">
                  <c:v>212.3870000000004</c:v>
                </c:pt>
                <c:pt idx="651">
                  <c:v>203.67399999999998</c:v>
                </c:pt>
                <c:pt idx="652">
                  <c:v>200.078</c:v>
                </c:pt>
                <c:pt idx="653">
                  <c:v>193.67699999999999</c:v>
                </c:pt>
                <c:pt idx="654">
                  <c:v>190.37200000000001</c:v>
                </c:pt>
                <c:pt idx="655">
                  <c:v>185.8510000000004</c:v>
                </c:pt>
                <c:pt idx="656">
                  <c:v>185.93200000000004</c:v>
                </c:pt>
                <c:pt idx="657">
                  <c:v>168.39000000000001</c:v>
                </c:pt>
                <c:pt idx="658">
                  <c:v>159.535</c:v>
                </c:pt>
                <c:pt idx="659">
                  <c:v>160.44800000000001</c:v>
                </c:pt>
                <c:pt idx="660">
                  <c:v>158.15800000000004</c:v>
                </c:pt>
                <c:pt idx="661">
                  <c:v>159.55500000000001</c:v>
                </c:pt>
                <c:pt idx="662">
                  <c:v>163.91900000000001</c:v>
                </c:pt>
                <c:pt idx="663">
                  <c:v>162.083</c:v>
                </c:pt>
                <c:pt idx="664">
                  <c:v>171.25</c:v>
                </c:pt>
                <c:pt idx="665">
                  <c:v>169.95600000000007</c:v>
                </c:pt>
                <c:pt idx="666">
                  <c:v>165.25299999999999</c:v>
                </c:pt>
                <c:pt idx="667">
                  <c:v>156.80800000000039</c:v>
                </c:pt>
                <c:pt idx="668">
                  <c:v>151.94800000000001</c:v>
                </c:pt>
                <c:pt idx="669">
                  <c:v>140.41</c:v>
                </c:pt>
                <c:pt idx="670">
                  <c:v>127.82799999999999</c:v>
                </c:pt>
                <c:pt idx="671">
                  <c:v>132.785</c:v>
                </c:pt>
                <c:pt idx="672">
                  <c:v>130.577</c:v>
                </c:pt>
                <c:pt idx="673">
                  <c:v>140.60399999999998</c:v>
                </c:pt>
                <c:pt idx="674">
                  <c:v>137.536</c:v>
                </c:pt>
                <c:pt idx="675">
                  <c:v>130.864</c:v>
                </c:pt>
                <c:pt idx="676">
                  <c:v>133.87900000000002</c:v>
                </c:pt>
                <c:pt idx="677">
                  <c:v>136.78100000000001</c:v>
                </c:pt>
                <c:pt idx="678">
                  <c:v>139.24899999999997</c:v>
                </c:pt>
                <c:pt idx="679">
                  <c:v>141.28</c:v>
                </c:pt>
                <c:pt idx="680">
                  <c:v>144.238</c:v>
                </c:pt>
                <c:pt idx="681">
                  <c:v>158.76499999999999</c:v>
                </c:pt>
                <c:pt idx="682">
                  <c:v>158.42600000000004</c:v>
                </c:pt>
                <c:pt idx="683">
                  <c:v>159.511</c:v>
                </c:pt>
                <c:pt idx="684">
                  <c:v>160.97999999999999</c:v>
                </c:pt>
                <c:pt idx="685">
                  <c:v>157.34300000000002</c:v>
                </c:pt>
                <c:pt idx="686">
                  <c:v>153.501</c:v>
                </c:pt>
                <c:pt idx="687">
                  <c:v>153.55700000000004</c:v>
                </c:pt>
                <c:pt idx="688">
                  <c:v>161.047</c:v>
                </c:pt>
                <c:pt idx="689">
                  <c:v>157.50399999999999</c:v>
                </c:pt>
                <c:pt idx="690">
                  <c:v>165.17299999999997</c:v>
                </c:pt>
                <c:pt idx="691">
                  <c:v>168.833</c:v>
                </c:pt>
                <c:pt idx="692">
                  <c:v>172.161</c:v>
                </c:pt>
                <c:pt idx="693">
                  <c:v>178.17599999999999</c:v>
                </c:pt>
                <c:pt idx="694">
                  <c:v>178.46700000000001</c:v>
                </c:pt>
                <c:pt idx="695">
                  <c:v>179.46300000000002</c:v>
                </c:pt>
                <c:pt idx="696">
                  <c:v>171.12800000000001</c:v>
                </c:pt>
                <c:pt idx="697">
                  <c:v>165.74299999999999</c:v>
                </c:pt>
                <c:pt idx="698">
                  <c:v>155.64599999999999</c:v>
                </c:pt>
                <c:pt idx="699">
                  <c:v>161.29300000000001</c:v>
                </c:pt>
                <c:pt idx="700">
                  <c:v>170.13</c:v>
                </c:pt>
                <c:pt idx="701">
                  <c:v>176.13900000000001</c:v>
                </c:pt>
                <c:pt idx="702">
                  <c:v>171.63</c:v>
                </c:pt>
                <c:pt idx="703">
                  <c:v>169.35800000000046</c:v>
                </c:pt>
                <c:pt idx="704">
                  <c:v>163.63900000000001</c:v>
                </c:pt>
                <c:pt idx="705">
                  <c:v>171.131</c:v>
                </c:pt>
                <c:pt idx="706">
                  <c:v>172.20099999999999</c:v>
                </c:pt>
                <c:pt idx="707">
                  <c:v>169.75299999999999</c:v>
                </c:pt>
                <c:pt idx="708">
                  <c:v>169.81900000000002</c:v>
                </c:pt>
                <c:pt idx="709">
                  <c:v>172.46900000000002</c:v>
                </c:pt>
                <c:pt idx="710">
                  <c:v>172.846</c:v>
                </c:pt>
                <c:pt idx="711">
                  <c:v>180.50899999999999</c:v>
                </c:pt>
                <c:pt idx="712">
                  <c:v>185.18100000000001</c:v>
                </c:pt>
                <c:pt idx="713">
                  <c:v>180.017</c:v>
                </c:pt>
                <c:pt idx="714">
                  <c:v>180.69499999999999</c:v>
                </c:pt>
                <c:pt idx="715">
                  <c:v>190.16900000000001</c:v>
                </c:pt>
                <c:pt idx="716">
                  <c:v>185.03100000000001</c:v>
                </c:pt>
                <c:pt idx="717">
                  <c:v>180.42000000000004</c:v>
                </c:pt>
                <c:pt idx="718">
                  <c:v>173.024</c:v>
                </c:pt>
                <c:pt idx="719">
                  <c:v>170.96</c:v>
                </c:pt>
                <c:pt idx="720">
                  <c:v>168.05500000000001</c:v>
                </c:pt>
                <c:pt idx="721">
                  <c:v>164.15600000000001</c:v>
                </c:pt>
                <c:pt idx="722">
                  <c:v>163.339</c:v>
                </c:pt>
                <c:pt idx="723">
                  <c:v>156.297</c:v>
                </c:pt>
                <c:pt idx="724">
                  <c:v>152.41999999999999</c:v>
                </c:pt>
                <c:pt idx="725">
                  <c:v>152.17599999999999</c:v>
                </c:pt>
                <c:pt idx="726">
                  <c:v>144.989</c:v>
                </c:pt>
                <c:pt idx="727">
                  <c:v>150.41200000000001</c:v>
                </c:pt>
                <c:pt idx="728">
                  <c:v>150.59900000000002</c:v>
                </c:pt>
                <c:pt idx="729">
                  <c:v>152.785</c:v>
                </c:pt>
                <c:pt idx="730">
                  <c:v>151.36200000000039</c:v>
                </c:pt>
                <c:pt idx="731">
                  <c:v>153.238</c:v>
                </c:pt>
                <c:pt idx="732">
                  <c:v>151.3210000000004</c:v>
                </c:pt>
                <c:pt idx="733">
                  <c:v>151.066</c:v>
                </c:pt>
                <c:pt idx="734">
                  <c:v>145.64099999999999</c:v>
                </c:pt>
                <c:pt idx="735">
                  <c:v>145.56300000000002</c:v>
                </c:pt>
                <c:pt idx="736">
                  <c:v>149.10599999999999</c:v>
                </c:pt>
                <c:pt idx="737">
                  <c:v>150.97800000000001</c:v>
                </c:pt>
                <c:pt idx="738">
                  <c:v>154.02700000000004</c:v>
                </c:pt>
                <c:pt idx="739">
                  <c:v>155.476</c:v>
                </c:pt>
                <c:pt idx="740">
                  <c:v>160.10999999999999</c:v>
                </c:pt>
                <c:pt idx="741">
                  <c:v>167.9520000000004</c:v>
                </c:pt>
                <c:pt idx="742">
                  <c:v>165.976</c:v>
                </c:pt>
                <c:pt idx="743">
                  <c:v>173.82800000000046</c:v>
                </c:pt>
                <c:pt idx="744">
                  <c:v>186.59800000000001</c:v>
                </c:pt>
                <c:pt idx="745">
                  <c:v>185.053</c:v>
                </c:pt>
                <c:pt idx="746">
                  <c:v>192.30100000000004</c:v>
                </c:pt>
                <c:pt idx="747">
                  <c:v>199.73099999999999</c:v>
                </c:pt>
                <c:pt idx="748">
                  <c:v>193.97499999999999</c:v>
                </c:pt>
                <c:pt idx="749">
                  <c:v>183.81200000000001</c:v>
                </c:pt>
                <c:pt idx="750">
                  <c:v>183.14</c:v>
                </c:pt>
                <c:pt idx="751">
                  <c:v>181.964</c:v>
                </c:pt>
                <c:pt idx="752">
                  <c:v>180.40700000000001</c:v>
                </c:pt>
                <c:pt idx="753">
                  <c:v>193.601</c:v>
                </c:pt>
                <c:pt idx="754">
                  <c:v>205.06700000000001</c:v>
                </c:pt>
                <c:pt idx="755">
                  <c:v>220.553</c:v>
                </c:pt>
                <c:pt idx="756">
                  <c:v>226.13399999999999</c:v>
                </c:pt>
                <c:pt idx="757">
                  <c:v>234.096</c:v>
                </c:pt>
                <c:pt idx="758">
                  <c:v>252.06399999999999</c:v>
                </c:pt>
                <c:pt idx="759">
                  <c:v>247.423</c:v>
                </c:pt>
                <c:pt idx="760">
                  <c:v>241.953</c:v>
                </c:pt>
                <c:pt idx="761">
                  <c:v>228.136</c:v>
                </c:pt>
                <c:pt idx="762">
                  <c:v>197.28900000000002</c:v>
                </c:pt>
                <c:pt idx="763">
                  <c:v>193.74799999999999</c:v>
                </c:pt>
                <c:pt idx="764">
                  <c:v>209.602</c:v>
                </c:pt>
                <c:pt idx="765">
                  <c:v>212.04900000000001</c:v>
                </c:pt>
                <c:pt idx="766">
                  <c:v>212.92000000000004</c:v>
                </c:pt>
                <c:pt idx="767">
                  <c:v>222.15100000000001</c:v>
                </c:pt>
                <c:pt idx="768">
                  <c:v>234.79399999999998</c:v>
                </c:pt>
                <c:pt idx="769">
                  <c:v>233.11799999999999</c:v>
                </c:pt>
                <c:pt idx="770">
                  <c:v>228.45400000000001</c:v>
                </c:pt>
                <c:pt idx="771">
                  <c:v>224.35800000000046</c:v>
                </c:pt>
                <c:pt idx="772">
                  <c:v>227.8</c:v>
                </c:pt>
                <c:pt idx="773">
                  <c:v>239.625</c:v>
                </c:pt>
                <c:pt idx="774">
                  <c:v>246.02</c:v>
                </c:pt>
                <c:pt idx="775">
                  <c:v>246.55600000000001</c:v>
                </c:pt>
                <c:pt idx="776">
                  <c:v>247.05700000000004</c:v>
                </c:pt>
                <c:pt idx="777">
                  <c:v>244.32600000000039</c:v>
                </c:pt>
                <c:pt idx="778">
                  <c:v>244.33600000000001</c:v>
                </c:pt>
                <c:pt idx="779">
                  <c:v>246.03200000000001</c:v>
                </c:pt>
                <c:pt idx="780">
                  <c:v>245.76</c:v>
                </c:pt>
                <c:pt idx="781">
                  <c:v>247.566</c:v>
                </c:pt>
                <c:pt idx="782">
                  <c:v>248.08200000000039</c:v>
                </c:pt>
                <c:pt idx="783">
                  <c:v>248.12300000000002</c:v>
                </c:pt>
                <c:pt idx="784">
                  <c:v>247.18300000000002</c:v>
                </c:pt>
                <c:pt idx="785">
                  <c:v>240.26300000000001</c:v>
                </c:pt>
                <c:pt idx="786">
                  <c:v>254.94300000000001</c:v>
                </c:pt>
                <c:pt idx="787">
                  <c:v>274.7279999999991</c:v>
                </c:pt>
                <c:pt idx="788">
                  <c:v>283.99699999999859</c:v>
                </c:pt>
                <c:pt idx="789">
                  <c:v>292.15899999999999</c:v>
                </c:pt>
                <c:pt idx="790">
                  <c:v>279.54700000000008</c:v>
                </c:pt>
                <c:pt idx="791">
                  <c:v>262.45499999999993</c:v>
                </c:pt>
                <c:pt idx="792">
                  <c:v>257.91499999999922</c:v>
                </c:pt>
                <c:pt idx="793">
                  <c:v>279.90699999999879</c:v>
                </c:pt>
                <c:pt idx="794">
                  <c:v>287.5309999999991</c:v>
                </c:pt>
                <c:pt idx="795">
                  <c:v>281.166</c:v>
                </c:pt>
                <c:pt idx="796">
                  <c:v>266.03299999999922</c:v>
                </c:pt>
                <c:pt idx="797">
                  <c:v>252.37800000000001</c:v>
                </c:pt>
                <c:pt idx="798">
                  <c:v>250.32900000000001</c:v>
                </c:pt>
                <c:pt idx="799">
                  <c:v>238.917</c:v>
                </c:pt>
                <c:pt idx="800">
                  <c:v>248.70499999999998</c:v>
                </c:pt>
                <c:pt idx="801">
                  <c:v>245.453</c:v>
                </c:pt>
                <c:pt idx="802">
                  <c:v>256.57900000000001</c:v>
                </c:pt>
                <c:pt idx="803">
                  <c:v>245.185</c:v>
                </c:pt>
                <c:pt idx="804">
                  <c:v>239.12700000000001</c:v>
                </c:pt>
                <c:pt idx="805">
                  <c:v>222.83</c:v>
                </c:pt>
                <c:pt idx="806">
                  <c:v>226.04599999999999</c:v>
                </c:pt>
                <c:pt idx="807">
                  <c:v>223.47399999999999</c:v>
                </c:pt>
                <c:pt idx="808">
                  <c:v>207.7</c:v>
                </c:pt>
                <c:pt idx="809">
                  <c:v>215.071</c:v>
                </c:pt>
                <c:pt idx="810">
                  <c:v>218.61799999999999</c:v>
                </c:pt>
                <c:pt idx="811">
                  <c:v>215.38400000000001</c:v>
                </c:pt>
                <c:pt idx="812">
                  <c:v>222.82800000000046</c:v>
                </c:pt>
                <c:pt idx="813">
                  <c:v>231.072</c:v>
                </c:pt>
                <c:pt idx="814">
                  <c:v>237.01900000000001</c:v>
                </c:pt>
                <c:pt idx="815">
                  <c:v>237.65100000000001</c:v>
                </c:pt>
                <c:pt idx="816">
                  <c:v>220.547</c:v>
                </c:pt>
                <c:pt idx="817">
                  <c:v>224.78900000000002</c:v>
                </c:pt>
                <c:pt idx="818">
                  <c:v>236.84200000000001</c:v>
                </c:pt>
                <c:pt idx="819">
                  <c:v>241.79399999999998</c:v>
                </c:pt>
                <c:pt idx="820">
                  <c:v>241.39200000000039</c:v>
                </c:pt>
                <c:pt idx="821">
                  <c:v>238.78300000000002</c:v>
                </c:pt>
                <c:pt idx="822">
                  <c:v>240.51</c:v>
                </c:pt>
                <c:pt idx="823">
                  <c:v>236.56200000000001</c:v>
                </c:pt>
                <c:pt idx="824">
                  <c:v>225.88000000000039</c:v>
                </c:pt>
                <c:pt idx="825">
                  <c:v>221.99200000000027</c:v>
                </c:pt>
                <c:pt idx="826">
                  <c:v>223.61799999999999</c:v>
                </c:pt>
                <c:pt idx="827">
                  <c:v>222.80100000000004</c:v>
                </c:pt>
                <c:pt idx="828">
                  <c:v>229.88000000000039</c:v>
                </c:pt>
                <c:pt idx="829">
                  <c:v>234.87200000000001</c:v>
                </c:pt>
                <c:pt idx="830">
                  <c:v>231.35000000000039</c:v>
                </c:pt>
                <c:pt idx="831">
                  <c:v>238.11899999999997</c:v>
                </c:pt>
                <c:pt idx="832">
                  <c:v>244.34399999999999</c:v>
                </c:pt>
                <c:pt idx="833">
                  <c:v>255.29599999999999</c:v>
                </c:pt>
                <c:pt idx="834">
                  <c:v>231.64</c:v>
                </c:pt>
                <c:pt idx="835">
                  <c:v>228.31300000000002</c:v>
                </c:pt>
                <c:pt idx="836">
                  <c:v>221.62800000000001</c:v>
                </c:pt>
                <c:pt idx="837">
                  <c:v>209.38500000000039</c:v>
                </c:pt>
                <c:pt idx="838">
                  <c:v>203.803</c:v>
                </c:pt>
                <c:pt idx="839">
                  <c:v>200.22</c:v>
                </c:pt>
                <c:pt idx="840">
                  <c:v>202.96100000000001</c:v>
                </c:pt>
                <c:pt idx="841">
                  <c:v>206.11499999999998</c:v>
                </c:pt>
                <c:pt idx="842">
                  <c:v>198.018</c:v>
                </c:pt>
                <c:pt idx="843">
                  <c:v>197.57399999999998</c:v>
                </c:pt>
                <c:pt idx="844">
                  <c:v>195.68300000000002</c:v>
                </c:pt>
                <c:pt idx="845">
                  <c:v>187.68900000000002</c:v>
                </c:pt>
                <c:pt idx="846">
                  <c:v>194.89000000000001</c:v>
                </c:pt>
                <c:pt idx="847">
                  <c:v>201.61799999999999</c:v>
                </c:pt>
                <c:pt idx="848">
                  <c:v>191.505</c:v>
                </c:pt>
                <c:pt idx="849">
                  <c:v>184.80700000000004</c:v>
                </c:pt>
                <c:pt idx="850">
                  <c:v>181.61199999999999</c:v>
                </c:pt>
                <c:pt idx="851">
                  <c:v>165.79</c:v>
                </c:pt>
                <c:pt idx="852">
                  <c:v>167.11699999999999</c:v>
                </c:pt>
                <c:pt idx="853">
                  <c:v>164.19300000000001</c:v>
                </c:pt>
                <c:pt idx="854">
                  <c:v>163.14099999999999</c:v>
                </c:pt>
                <c:pt idx="855">
                  <c:v>167.40700000000001</c:v>
                </c:pt>
                <c:pt idx="856">
                  <c:v>173.02200000000039</c:v>
                </c:pt>
                <c:pt idx="857">
                  <c:v>184.994</c:v>
                </c:pt>
                <c:pt idx="858">
                  <c:v>186.90900000000002</c:v>
                </c:pt>
                <c:pt idx="859">
                  <c:v>205.512</c:v>
                </c:pt>
                <c:pt idx="860">
                  <c:v>199.72300000000001</c:v>
                </c:pt>
                <c:pt idx="861">
                  <c:v>189.62700000000001</c:v>
                </c:pt>
                <c:pt idx="862">
                  <c:v>197.547</c:v>
                </c:pt>
                <c:pt idx="863">
                  <c:v>196.9520000000004</c:v>
                </c:pt>
                <c:pt idx="864">
                  <c:v>195.55200000000039</c:v>
                </c:pt>
                <c:pt idx="865">
                  <c:v>199.69399999999999</c:v>
                </c:pt>
                <c:pt idx="866">
                  <c:v>197.9</c:v>
                </c:pt>
                <c:pt idx="867">
                  <c:v>187.453</c:v>
                </c:pt>
                <c:pt idx="868">
                  <c:v>187.24199999999999</c:v>
                </c:pt>
                <c:pt idx="869">
                  <c:v>186.87800000000001</c:v>
                </c:pt>
                <c:pt idx="870">
                  <c:v>185.70599999999999</c:v>
                </c:pt>
                <c:pt idx="871">
                  <c:v>182.36100000000027</c:v>
                </c:pt>
                <c:pt idx="872">
                  <c:v>189.33100000000007</c:v>
                </c:pt>
                <c:pt idx="873">
                  <c:v>201.405</c:v>
                </c:pt>
                <c:pt idx="874">
                  <c:v>210.524</c:v>
                </c:pt>
                <c:pt idx="875">
                  <c:v>207.10300000000001</c:v>
                </c:pt>
                <c:pt idx="876">
                  <c:v>204.26399999999998</c:v>
                </c:pt>
                <c:pt idx="877">
                  <c:v>206.13</c:v>
                </c:pt>
                <c:pt idx="878">
                  <c:v>206.13</c:v>
                </c:pt>
                <c:pt idx="879">
                  <c:v>206.44499999999999</c:v>
                </c:pt>
                <c:pt idx="880">
                  <c:v>211.54900000000001</c:v>
                </c:pt>
                <c:pt idx="881">
                  <c:v>212.26599999999999</c:v>
                </c:pt>
                <c:pt idx="882">
                  <c:v>216.52700000000004</c:v>
                </c:pt>
                <c:pt idx="883">
                  <c:v>221.404</c:v>
                </c:pt>
                <c:pt idx="884">
                  <c:v>233.28300000000002</c:v>
                </c:pt>
                <c:pt idx="885">
                  <c:v>231.577</c:v>
                </c:pt>
                <c:pt idx="886">
                  <c:v>226.12</c:v>
                </c:pt>
                <c:pt idx="887">
                  <c:v>228.63300000000001</c:v>
                </c:pt>
                <c:pt idx="888">
                  <c:v>229.06300000000002</c:v>
                </c:pt>
                <c:pt idx="889">
                  <c:v>230.393</c:v>
                </c:pt>
                <c:pt idx="890">
                  <c:v>229.88200000000049</c:v>
                </c:pt>
                <c:pt idx="891">
                  <c:v>228.946</c:v>
                </c:pt>
                <c:pt idx="892">
                  <c:v>234.583</c:v>
                </c:pt>
                <c:pt idx="893">
                  <c:v>229.89800000000039</c:v>
                </c:pt>
                <c:pt idx="894">
                  <c:v>228.37700000000001</c:v>
                </c:pt>
                <c:pt idx="895">
                  <c:v>224.11199999999999</c:v>
                </c:pt>
                <c:pt idx="896">
                  <c:v>232.95400000000001</c:v>
                </c:pt>
                <c:pt idx="897">
                  <c:v>238.26599999999999</c:v>
                </c:pt>
                <c:pt idx="898">
                  <c:v>242.69399999999999</c:v>
                </c:pt>
                <c:pt idx="899">
                  <c:v>246.792</c:v>
                </c:pt>
                <c:pt idx="900">
                  <c:v>237.238</c:v>
                </c:pt>
                <c:pt idx="901">
                  <c:v>243.74599999999998</c:v>
                </c:pt>
                <c:pt idx="902">
                  <c:v>250.91800000000001</c:v>
                </c:pt>
                <c:pt idx="903">
                  <c:v>242.13300000000001</c:v>
                </c:pt>
                <c:pt idx="904">
                  <c:v>245.75299999999999</c:v>
                </c:pt>
                <c:pt idx="905">
                  <c:v>235.71599999999998</c:v>
                </c:pt>
                <c:pt idx="906">
                  <c:v>238.869</c:v>
                </c:pt>
                <c:pt idx="907">
                  <c:v>256.25799999999964</c:v>
                </c:pt>
                <c:pt idx="908">
                  <c:v>259.22399999999891</c:v>
                </c:pt>
                <c:pt idx="909">
                  <c:v>264.31700000000001</c:v>
                </c:pt>
                <c:pt idx="910">
                  <c:v>258.77499999999969</c:v>
                </c:pt>
                <c:pt idx="911">
                  <c:v>244.46600000000001</c:v>
                </c:pt>
                <c:pt idx="912">
                  <c:v>229.51499999999999</c:v>
                </c:pt>
                <c:pt idx="913">
                  <c:v>226.74899999999997</c:v>
                </c:pt>
                <c:pt idx="914">
                  <c:v>226.047</c:v>
                </c:pt>
                <c:pt idx="915">
                  <c:v>234.59399999999999</c:v>
                </c:pt>
                <c:pt idx="916">
                  <c:v>248.977</c:v>
                </c:pt>
                <c:pt idx="917">
                  <c:v>244.547</c:v>
                </c:pt>
                <c:pt idx="918">
                  <c:v>253.935</c:v>
                </c:pt>
                <c:pt idx="919">
                  <c:v>279.61</c:v>
                </c:pt>
                <c:pt idx="920">
                  <c:v>265.33300000000003</c:v>
                </c:pt>
                <c:pt idx="921">
                  <c:v>256.96899999999891</c:v>
                </c:pt>
                <c:pt idx="922">
                  <c:v>261.32499999999999</c:v>
                </c:pt>
                <c:pt idx="923">
                  <c:v>292.36500000000001</c:v>
                </c:pt>
                <c:pt idx="924">
                  <c:v>295.06799999999993</c:v>
                </c:pt>
                <c:pt idx="925">
                  <c:v>279.29700000000003</c:v>
                </c:pt>
                <c:pt idx="926">
                  <c:v>261.024</c:v>
                </c:pt>
                <c:pt idx="927">
                  <c:v>242.02200000000039</c:v>
                </c:pt>
                <c:pt idx="928">
                  <c:v>239.06399999999999</c:v>
                </c:pt>
                <c:pt idx="929">
                  <c:v>243.20099999999999</c:v>
                </c:pt>
                <c:pt idx="930">
                  <c:v>250.37300000000002</c:v>
                </c:pt>
                <c:pt idx="931">
                  <c:v>255.67099999999999</c:v>
                </c:pt>
                <c:pt idx="932">
                  <c:v>255.36100000000027</c:v>
                </c:pt>
                <c:pt idx="933">
                  <c:v>261.47199999999873</c:v>
                </c:pt>
                <c:pt idx="934">
                  <c:v>260.702</c:v>
                </c:pt>
                <c:pt idx="935">
                  <c:v>274.68400000000008</c:v>
                </c:pt>
                <c:pt idx="936">
                  <c:v>285.4269999999986</c:v>
                </c:pt>
                <c:pt idx="937">
                  <c:v>299.16500000000002</c:v>
                </c:pt>
                <c:pt idx="938">
                  <c:v>303.01299999999969</c:v>
                </c:pt>
                <c:pt idx="939">
                  <c:v>291.48099999999897</c:v>
                </c:pt>
                <c:pt idx="940">
                  <c:v>294.005</c:v>
                </c:pt>
                <c:pt idx="941">
                  <c:v>301.07400000000001</c:v>
                </c:pt>
                <c:pt idx="942">
                  <c:v>304.548</c:v>
                </c:pt>
                <c:pt idx="943">
                  <c:v>297.51599999999922</c:v>
                </c:pt>
                <c:pt idx="944">
                  <c:v>289.23200000000003</c:v>
                </c:pt>
                <c:pt idx="945">
                  <c:v>293.15199999999999</c:v>
                </c:pt>
                <c:pt idx="946">
                  <c:v>282.98099999999897</c:v>
                </c:pt>
                <c:pt idx="947">
                  <c:v>306.93499999999909</c:v>
                </c:pt>
                <c:pt idx="948">
                  <c:v>310.64299999999997</c:v>
                </c:pt>
                <c:pt idx="949">
                  <c:v>315.608</c:v>
                </c:pt>
                <c:pt idx="950">
                  <c:v>327.31599999999969</c:v>
                </c:pt>
                <c:pt idx="951">
                  <c:v>322.19400000000002</c:v>
                </c:pt>
                <c:pt idx="952">
                  <c:v>310.52999999999969</c:v>
                </c:pt>
                <c:pt idx="953">
                  <c:v>315.61</c:v>
                </c:pt>
                <c:pt idx="954">
                  <c:v>315.21199999999891</c:v>
                </c:pt>
                <c:pt idx="955">
                  <c:v>305.98599999999891</c:v>
                </c:pt>
                <c:pt idx="956">
                  <c:v>276.27999999999969</c:v>
                </c:pt>
                <c:pt idx="957">
                  <c:v>279.72899999999885</c:v>
                </c:pt>
                <c:pt idx="958">
                  <c:v>286.97199999999873</c:v>
                </c:pt>
                <c:pt idx="959">
                  <c:v>316.53399999999891</c:v>
                </c:pt>
                <c:pt idx="960">
                  <c:v>318.06200000000001</c:v>
                </c:pt>
                <c:pt idx="961">
                  <c:v>313.09500000000003</c:v>
                </c:pt>
                <c:pt idx="962">
                  <c:v>311.584</c:v>
                </c:pt>
                <c:pt idx="963">
                  <c:v>323.04399999999993</c:v>
                </c:pt>
                <c:pt idx="964">
                  <c:v>342.57799999999969</c:v>
                </c:pt>
                <c:pt idx="965">
                  <c:v>339.86599999999999</c:v>
                </c:pt>
                <c:pt idx="966">
                  <c:v>330.892</c:v>
                </c:pt>
                <c:pt idx="967">
                  <c:v>309.09500000000003</c:v>
                </c:pt>
                <c:pt idx="968">
                  <c:v>299.88200000000001</c:v>
                </c:pt>
                <c:pt idx="969">
                  <c:v>317.673</c:v>
                </c:pt>
                <c:pt idx="970">
                  <c:v>319.60199999999969</c:v>
                </c:pt>
                <c:pt idx="971">
                  <c:v>318.88799999999969</c:v>
                </c:pt>
                <c:pt idx="972">
                  <c:v>329.37299999999999</c:v>
                </c:pt>
                <c:pt idx="973">
                  <c:v>329.24799999999999</c:v>
                </c:pt>
                <c:pt idx="974">
                  <c:v>316.18599999999969</c:v>
                </c:pt>
                <c:pt idx="975">
                  <c:v>294.125</c:v>
                </c:pt>
                <c:pt idx="976">
                  <c:v>301.00400000000002</c:v>
                </c:pt>
                <c:pt idx="977">
                  <c:v>305.93400000000003</c:v>
                </c:pt>
                <c:pt idx="978">
                  <c:v>311.73499999999922</c:v>
                </c:pt>
                <c:pt idx="979">
                  <c:v>311.73499999999922</c:v>
                </c:pt>
              </c:numCache>
            </c:numRef>
          </c:val>
        </c:ser>
        <c:ser>
          <c:idx val="6"/>
          <c:order val="3"/>
          <c:tx>
            <c:strRef>
              <c:f>Banks!$H$7</c:f>
              <c:strCache>
                <c:ptCount val="1"/>
                <c:pt idx="0">
                  <c:v>Unicredit</c:v>
                </c:pt>
              </c:strCache>
            </c:strRef>
          </c:tx>
          <c:spPr>
            <a:ln>
              <a:solidFill>
                <a:srgbClr val="66FF33"/>
              </a:solidFill>
            </a:ln>
          </c:spPr>
          <c:marker>
            <c:symbol val="none"/>
          </c:marker>
          <c:cat>
            <c:numRef>
              <c:f>Banks!$A$8:$A$988</c:f>
              <c:numCache>
                <c:formatCode>yyyy/mm/dd</c:formatCode>
                <c:ptCount val="981"/>
                <c:pt idx="0">
                  <c:v>39448</c:v>
                </c:pt>
                <c:pt idx="1">
                  <c:v>39449</c:v>
                </c:pt>
                <c:pt idx="2">
                  <c:v>39450</c:v>
                </c:pt>
                <c:pt idx="3">
                  <c:v>39451</c:v>
                </c:pt>
                <c:pt idx="4">
                  <c:v>39454</c:v>
                </c:pt>
                <c:pt idx="5">
                  <c:v>39455</c:v>
                </c:pt>
                <c:pt idx="6">
                  <c:v>39456</c:v>
                </c:pt>
                <c:pt idx="7">
                  <c:v>39457</c:v>
                </c:pt>
                <c:pt idx="8">
                  <c:v>39458</c:v>
                </c:pt>
                <c:pt idx="9">
                  <c:v>39461</c:v>
                </c:pt>
                <c:pt idx="10">
                  <c:v>39462</c:v>
                </c:pt>
                <c:pt idx="11" formatCode="m/d/yyyy;@">
                  <c:v>39463</c:v>
                </c:pt>
                <c:pt idx="12" formatCode="m/d/yyyy;@">
                  <c:v>39464</c:v>
                </c:pt>
                <c:pt idx="13" formatCode="m/d/yyyy;@">
                  <c:v>39465</c:v>
                </c:pt>
                <c:pt idx="14" formatCode="m/d/yyyy;@">
                  <c:v>39468</c:v>
                </c:pt>
                <c:pt idx="15" formatCode="m/d/yyyy;@">
                  <c:v>39469</c:v>
                </c:pt>
                <c:pt idx="16" formatCode="m/d/yyyy;@">
                  <c:v>39470</c:v>
                </c:pt>
                <c:pt idx="17" formatCode="m/d/yyyy;@">
                  <c:v>39471</c:v>
                </c:pt>
                <c:pt idx="18" formatCode="m/d/yyyy;@">
                  <c:v>39472</c:v>
                </c:pt>
                <c:pt idx="19">
                  <c:v>39475</c:v>
                </c:pt>
                <c:pt idx="20">
                  <c:v>39476</c:v>
                </c:pt>
                <c:pt idx="21">
                  <c:v>39477</c:v>
                </c:pt>
                <c:pt idx="22">
                  <c:v>39478</c:v>
                </c:pt>
                <c:pt idx="23">
                  <c:v>39479</c:v>
                </c:pt>
                <c:pt idx="24">
                  <c:v>39482</c:v>
                </c:pt>
                <c:pt idx="25">
                  <c:v>39483</c:v>
                </c:pt>
                <c:pt idx="26">
                  <c:v>39484</c:v>
                </c:pt>
                <c:pt idx="27">
                  <c:v>39485</c:v>
                </c:pt>
                <c:pt idx="28">
                  <c:v>39486</c:v>
                </c:pt>
                <c:pt idx="29">
                  <c:v>39489</c:v>
                </c:pt>
                <c:pt idx="30">
                  <c:v>39490</c:v>
                </c:pt>
                <c:pt idx="31">
                  <c:v>39491</c:v>
                </c:pt>
                <c:pt idx="32">
                  <c:v>39492</c:v>
                </c:pt>
                <c:pt idx="33">
                  <c:v>39493</c:v>
                </c:pt>
                <c:pt idx="34">
                  <c:v>39496</c:v>
                </c:pt>
                <c:pt idx="35">
                  <c:v>39497</c:v>
                </c:pt>
                <c:pt idx="36">
                  <c:v>39498</c:v>
                </c:pt>
                <c:pt idx="37">
                  <c:v>39499</c:v>
                </c:pt>
                <c:pt idx="38">
                  <c:v>39500</c:v>
                </c:pt>
                <c:pt idx="39">
                  <c:v>39503</c:v>
                </c:pt>
                <c:pt idx="40">
                  <c:v>39504</c:v>
                </c:pt>
                <c:pt idx="41">
                  <c:v>39505</c:v>
                </c:pt>
                <c:pt idx="42">
                  <c:v>39506</c:v>
                </c:pt>
                <c:pt idx="43">
                  <c:v>39507</c:v>
                </c:pt>
                <c:pt idx="44" formatCode="m/dd/yyyy">
                  <c:v>39510</c:v>
                </c:pt>
                <c:pt idx="45" formatCode="m/dd/yyyy">
                  <c:v>39511</c:v>
                </c:pt>
                <c:pt idx="46" formatCode="m/dd/yyyy">
                  <c:v>39512</c:v>
                </c:pt>
                <c:pt idx="47" formatCode="m/dd/yyyy">
                  <c:v>39513</c:v>
                </c:pt>
                <c:pt idx="48" formatCode="m/dd/yyyy">
                  <c:v>39514</c:v>
                </c:pt>
                <c:pt idx="49" formatCode="m/dd/yyyy">
                  <c:v>39517</c:v>
                </c:pt>
                <c:pt idx="50" formatCode="m/dd/yyyy">
                  <c:v>39518</c:v>
                </c:pt>
                <c:pt idx="51" formatCode="m/dd/yyyy">
                  <c:v>39519</c:v>
                </c:pt>
                <c:pt idx="52" formatCode="m/dd/yyyy">
                  <c:v>39520</c:v>
                </c:pt>
                <c:pt idx="53" formatCode="m/dd/yyyy">
                  <c:v>39521</c:v>
                </c:pt>
                <c:pt idx="54" formatCode="m/dd/yyyy">
                  <c:v>39524</c:v>
                </c:pt>
                <c:pt idx="55" formatCode="m/dd/yyyy">
                  <c:v>39525</c:v>
                </c:pt>
                <c:pt idx="56" formatCode="m/dd/yyyy">
                  <c:v>39526</c:v>
                </c:pt>
                <c:pt idx="57" formatCode="m/dd/yyyy">
                  <c:v>39527</c:v>
                </c:pt>
                <c:pt idx="58" formatCode="m/dd/yyyy">
                  <c:v>39528</c:v>
                </c:pt>
                <c:pt idx="59" formatCode="m/dd/yyyy">
                  <c:v>39531</c:v>
                </c:pt>
                <c:pt idx="60" formatCode="m/dd/yyyy">
                  <c:v>39532</c:v>
                </c:pt>
                <c:pt idx="61" formatCode="m/dd/yyyy">
                  <c:v>39533</c:v>
                </c:pt>
                <c:pt idx="62" formatCode="m/dd/yyyy">
                  <c:v>39534</c:v>
                </c:pt>
                <c:pt idx="63" formatCode="m/dd/yyyy">
                  <c:v>39535</c:v>
                </c:pt>
                <c:pt idx="64" formatCode="m/dd/yyyy">
                  <c:v>39538</c:v>
                </c:pt>
                <c:pt idx="65" formatCode="m/dd/yyyy">
                  <c:v>39539</c:v>
                </c:pt>
                <c:pt idx="66" formatCode="m/dd/yyyy">
                  <c:v>39540</c:v>
                </c:pt>
                <c:pt idx="67" formatCode="m/dd/yyyy">
                  <c:v>39541</c:v>
                </c:pt>
                <c:pt idx="68" formatCode="m/dd/yyyy">
                  <c:v>39542</c:v>
                </c:pt>
                <c:pt idx="69" formatCode="m/dd/yyyy">
                  <c:v>39545</c:v>
                </c:pt>
                <c:pt idx="70" formatCode="m/dd/yyyy">
                  <c:v>39546</c:v>
                </c:pt>
                <c:pt idx="71" formatCode="m/dd/yyyy">
                  <c:v>39547</c:v>
                </c:pt>
                <c:pt idx="72" formatCode="m/dd/yyyy">
                  <c:v>39548</c:v>
                </c:pt>
                <c:pt idx="73" formatCode="m/dd/yyyy">
                  <c:v>39549</c:v>
                </c:pt>
                <c:pt idx="74" formatCode="m/dd/yyyy">
                  <c:v>39552</c:v>
                </c:pt>
                <c:pt idx="75" formatCode="m/dd/yyyy">
                  <c:v>39553</c:v>
                </c:pt>
                <c:pt idx="76" formatCode="m/dd/yyyy">
                  <c:v>39554</c:v>
                </c:pt>
                <c:pt idx="77" formatCode="m/dd/yyyy">
                  <c:v>39555</c:v>
                </c:pt>
                <c:pt idx="78" formatCode="m/dd/yyyy">
                  <c:v>39556</c:v>
                </c:pt>
                <c:pt idx="79" formatCode="m/dd/yyyy">
                  <c:v>39559</c:v>
                </c:pt>
                <c:pt idx="80" formatCode="m/dd/yyyy">
                  <c:v>39560</c:v>
                </c:pt>
                <c:pt idx="81" formatCode="m/dd/yyyy">
                  <c:v>39561</c:v>
                </c:pt>
                <c:pt idx="82" formatCode="m/dd/yyyy">
                  <c:v>39562</c:v>
                </c:pt>
                <c:pt idx="83" formatCode="m/dd/yyyy">
                  <c:v>39563</c:v>
                </c:pt>
                <c:pt idx="84" formatCode="m/dd/yyyy">
                  <c:v>39566</c:v>
                </c:pt>
                <c:pt idx="85" formatCode="m/dd/yyyy">
                  <c:v>39567</c:v>
                </c:pt>
                <c:pt idx="86" formatCode="m/dd/yyyy">
                  <c:v>39568</c:v>
                </c:pt>
                <c:pt idx="87" formatCode="m/dd/yyyy">
                  <c:v>39569</c:v>
                </c:pt>
                <c:pt idx="88" formatCode="m/dd/yyyy">
                  <c:v>39570</c:v>
                </c:pt>
                <c:pt idx="89" formatCode="m/dd/yyyy">
                  <c:v>39573</c:v>
                </c:pt>
                <c:pt idx="90" formatCode="m/dd/yyyy">
                  <c:v>39574</c:v>
                </c:pt>
                <c:pt idx="91" formatCode="m/dd/yyyy">
                  <c:v>39575</c:v>
                </c:pt>
                <c:pt idx="92" formatCode="m/dd/yyyy">
                  <c:v>39576</c:v>
                </c:pt>
                <c:pt idx="93" formatCode="m/dd/yyyy">
                  <c:v>39577</c:v>
                </c:pt>
                <c:pt idx="94" formatCode="m/dd/yyyy">
                  <c:v>39580</c:v>
                </c:pt>
                <c:pt idx="95" formatCode="m/dd/yyyy">
                  <c:v>39581</c:v>
                </c:pt>
                <c:pt idx="96" formatCode="m/dd/yyyy">
                  <c:v>39582</c:v>
                </c:pt>
                <c:pt idx="97" formatCode="m/dd/yyyy">
                  <c:v>39583</c:v>
                </c:pt>
                <c:pt idx="98" formatCode="m/dd/yyyy">
                  <c:v>39584</c:v>
                </c:pt>
                <c:pt idx="99" formatCode="m/dd/yyyy">
                  <c:v>39587</c:v>
                </c:pt>
                <c:pt idx="100" formatCode="m/dd/yyyy">
                  <c:v>39588</c:v>
                </c:pt>
                <c:pt idx="101" formatCode="m/dd/yyyy">
                  <c:v>39589</c:v>
                </c:pt>
                <c:pt idx="102" formatCode="m/dd/yyyy">
                  <c:v>39590</c:v>
                </c:pt>
                <c:pt idx="103" formatCode="m/dd/yyyy">
                  <c:v>39591</c:v>
                </c:pt>
                <c:pt idx="104" formatCode="m/dd/yyyy">
                  <c:v>39594</c:v>
                </c:pt>
                <c:pt idx="105" formatCode="m/dd/yyyy">
                  <c:v>39595</c:v>
                </c:pt>
                <c:pt idx="106" formatCode="m/dd/yyyy">
                  <c:v>39596</c:v>
                </c:pt>
                <c:pt idx="107" formatCode="m/dd/yyyy">
                  <c:v>39597</c:v>
                </c:pt>
                <c:pt idx="108" formatCode="m/dd/yyyy">
                  <c:v>39598</c:v>
                </c:pt>
                <c:pt idx="109" formatCode="m/dd/yyyy">
                  <c:v>39601</c:v>
                </c:pt>
                <c:pt idx="110" formatCode="m/dd/yyyy">
                  <c:v>39602</c:v>
                </c:pt>
                <c:pt idx="111" formatCode="m/dd/yyyy">
                  <c:v>39603</c:v>
                </c:pt>
                <c:pt idx="112" formatCode="m/dd/yyyy">
                  <c:v>39604</c:v>
                </c:pt>
                <c:pt idx="113" formatCode="m/dd/yyyy">
                  <c:v>39605</c:v>
                </c:pt>
                <c:pt idx="114" formatCode="m/dd/yyyy">
                  <c:v>39608</c:v>
                </c:pt>
                <c:pt idx="115" formatCode="m/dd/yyyy">
                  <c:v>39609</c:v>
                </c:pt>
                <c:pt idx="116" formatCode="m/dd/yyyy">
                  <c:v>39610</c:v>
                </c:pt>
                <c:pt idx="117" formatCode="m/dd/yyyy">
                  <c:v>39611</c:v>
                </c:pt>
                <c:pt idx="118" formatCode="m/dd/yyyy">
                  <c:v>39612</c:v>
                </c:pt>
                <c:pt idx="119" formatCode="m/dd/yyyy">
                  <c:v>39615</c:v>
                </c:pt>
                <c:pt idx="120" formatCode="m/dd/yyyy">
                  <c:v>39616</c:v>
                </c:pt>
                <c:pt idx="121" formatCode="m/dd/yyyy">
                  <c:v>39617</c:v>
                </c:pt>
                <c:pt idx="122" formatCode="m/dd/yyyy">
                  <c:v>39618</c:v>
                </c:pt>
                <c:pt idx="123" formatCode="m/dd/yyyy">
                  <c:v>39619</c:v>
                </c:pt>
                <c:pt idx="124" formatCode="m/dd/yyyy">
                  <c:v>39622</c:v>
                </c:pt>
                <c:pt idx="125" formatCode="m/dd/yyyy">
                  <c:v>39623</c:v>
                </c:pt>
                <c:pt idx="126" formatCode="m/dd/yyyy">
                  <c:v>39624</c:v>
                </c:pt>
                <c:pt idx="127" formatCode="m/dd/yyyy">
                  <c:v>39625</c:v>
                </c:pt>
                <c:pt idx="128" formatCode="m/dd/yyyy">
                  <c:v>39626</c:v>
                </c:pt>
                <c:pt idx="129" formatCode="m/dd/yyyy">
                  <c:v>39629</c:v>
                </c:pt>
                <c:pt idx="130" formatCode="m/dd/yyyy">
                  <c:v>39630</c:v>
                </c:pt>
                <c:pt idx="131" formatCode="m/dd/yyyy">
                  <c:v>39631</c:v>
                </c:pt>
                <c:pt idx="132" formatCode="m/dd/yyyy">
                  <c:v>39632</c:v>
                </c:pt>
                <c:pt idx="133" formatCode="m/dd/yyyy">
                  <c:v>39633</c:v>
                </c:pt>
                <c:pt idx="134" formatCode="m/dd/yyyy">
                  <c:v>39636</c:v>
                </c:pt>
                <c:pt idx="135" formatCode="m/dd/yyyy">
                  <c:v>39637</c:v>
                </c:pt>
                <c:pt idx="136" formatCode="m/dd/yyyy">
                  <c:v>39638</c:v>
                </c:pt>
                <c:pt idx="137" formatCode="m/dd/yyyy">
                  <c:v>39639</c:v>
                </c:pt>
                <c:pt idx="138" formatCode="m/dd/yyyy">
                  <c:v>39640</c:v>
                </c:pt>
                <c:pt idx="139" formatCode="m/dd/yyyy">
                  <c:v>39643</c:v>
                </c:pt>
                <c:pt idx="140" formatCode="m/dd/yyyy">
                  <c:v>39644</c:v>
                </c:pt>
                <c:pt idx="141" formatCode="m/dd/yyyy">
                  <c:v>39645</c:v>
                </c:pt>
                <c:pt idx="142" formatCode="m/dd/yyyy">
                  <c:v>39646</c:v>
                </c:pt>
                <c:pt idx="143" formatCode="m/dd/yyyy">
                  <c:v>39647</c:v>
                </c:pt>
                <c:pt idx="144" formatCode="m/dd/yyyy">
                  <c:v>39650</c:v>
                </c:pt>
                <c:pt idx="145" formatCode="m/dd/yyyy">
                  <c:v>39651</c:v>
                </c:pt>
                <c:pt idx="146" formatCode="m/dd/yyyy">
                  <c:v>39652</c:v>
                </c:pt>
                <c:pt idx="147" formatCode="m/dd/yyyy">
                  <c:v>39653</c:v>
                </c:pt>
                <c:pt idx="148" formatCode="m/dd/yyyy">
                  <c:v>39654</c:v>
                </c:pt>
                <c:pt idx="149" formatCode="m/dd/yyyy">
                  <c:v>39657</c:v>
                </c:pt>
                <c:pt idx="150" formatCode="m/dd/yyyy">
                  <c:v>39658</c:v>
                </c:pt>
                <c:pt idx="151" formatCode="m/dd/yyyy">
                  <c:v>39659</c:v>
                </c:pt>
                <c:pt idx="152" formatCode="m/dd/yyyy">
                  <c:v>39660</c:v>
                </c:pt>
                <c:pt idx="153" formatCode="m/dd/yyyy">
                  <c:v>39661</c:v>
                </c:pt>
                <c:pt idx="154" formatCode="m/dd/yyyy">
                  <c:v>39664</c:v>
                </c:pt>
                <c:pt idx="155" formatCode="m/dd/yyyy">
                  <c:v>39665</c:v>
                </c:pt>
                <c:pt idx="156" formatCode="m/dd/yyyy">
                  <c:v>39666</c:v>
                </c:pt>
                <c:pt idx="157" formatCode="m/dd/yyyy">
                  <c:v>39667</c:v>
                </c:pt>
                <c:pt idx="158" formatCode="m/dd/yyyy">
                  <c:v>39668</c:v>
                </c:pt>
                <c:pt idx="159" formatCode="m/dd/yyyy">
                  <c:v>39671</c:v>
                </c:pt>
                <c:pt idx="160" formatCode="m/dd/yyyy">
                  <c:v>39672</c:v>
                </c:pt>
                <c:pt idx="161" formatCode="m/dd/yyyy">
                  <c:v>39673</c:v>
                </c:pt>
                <c:pt idx="162" formatCode="m/dd/yyyy">
                  <c:v>39674</c:v>
                </c:pt>
                <c:pt idx="163" formatCode="m/dd/yyyy">
                  <c:v>39675</c:v>
                </c:pt>
                <c:pt idx="164" formatCode="m/dd/yyyy">
                  <c:v>39678</c:v>
                </c:pt>
                <c:pt idx="165" formatCode="m/dd/yyyy">
                  <c:v>39679</c:v>
                </c:pt>
                <c:pt idx="166" formatCode="m/dd/yyyy">
                  <c:v>39680</c:v>
                </c:pt>
                <c:pt idx="167" formatCode="m/dd/yyyy">
                  <c:v>39681</c:v>
                </c:pt>
                <c:pt idx="168" formatCode="m/dd/yyyy">
                  <c:v>39682</c:v>
                </c:pt>
                <c:pt idx="169" formatCode="m/dd/yyyy">
                  <c:v>39685</c:v>
                </c:pt>
                <c:pt idx="170" formatCode="m/dd/yyyy">
                  <c:v>39686</c:v>
                </c:pt>
                <c:pt idx="171" formatCode="m/dd/yyyy">
                  <c:v>39687</c:v>
                </c:pt>
                <c:pt idx="172" formatCode="m/dd/yyyy">
                  <c:v>39688</c:v>
                </c:pt>
                <c:pt idx="173" formatCode="m/dd/yyyy">
                  <c:v>39689</c:v>
                </c:pt>
                <c:pt idx="174" formatCode="m/dd/yyyy">
                  <c:v>39692</c:v>
                </c:pt>
                <c:pt idx="175" formatCode="m/dd/yyyy">
                  <c:v>39693</c:v>
                </c:pt>
                <c:pt idx="176" formatCode="m/dd/yyyy">
                  <c:v>39694</c:v>
                </c:pt>
                <c:pt idx="177" formatCode="m/dd/yyyy">
                  <c:v>39695</c:v>
                </c:pt>
                <c:pt idx="178" formatCode="m/dd/yyyy">
                  <c:v>39696</c:v>
                </c:pt>
                <c:pt idx="179" formatCode="m/dd/yyyy">
                  <c:v>39699</c:v>
                </c:pt>
                <c:pt idx="180" formatCode="m/dd/yyyy">
                  <c:v>39700</c:v>
                </c:pt>
                <c:pt idx="181" formatCode="m/dd/yyyy">
                  <c:v>39701</c:v>
                </c:pt>
                <c:pt idx="182" formatCode="m/dd/yyyy">
                  <c:v>39702</c:v>
                </c:pt>
                <c:pt idx="183" formatCode="m/dd/yyyy">
                  <c:v>39703</c:v>
                </c:pt>
                <c:pt idx="184" formatCode="m/dd/yyyy">
                  <c:v>39706</c:v>
                </c:pt>
                <c:pt idx="185" formatCode="m/dd/yyyy">
                  <c:v>39707</c:v>
                </c:pt>
                <c:pt idx="186" formatCode="m/dd/yyyy">
                  <c:v>39708</c:v>
                </c:pt>
                <c:pt idx="187" formatCode="m/dd/yyyy">
                  <c:v>39709</c:v>
                </c:pt>
                <c:pt idx="188" formatCode="m/dd/yyyy">
                  <c:v>39710</c:v>
                </c:pt>
                <c:pt idx="189" formatCode="m/dd/yyyy">
                  <c:v>39713</c:v>
                </c:pt>
                <c:pt idx="190" formatCode="m/dd/yyyy">
                  <c:v>39714</c:v>
                </c:pt>
                <c:pt idx="191" formatCode="m/dd/yyyy">
                  <c:v>39715</c:v>
                </c:pt>
                <c:pt idx="192" formatCode="m/dd/yyyy">
                  <c:v>39716</c:v>
                </c:pt>
                <c:pt idx="193" formatCode="m/dd/yyyy">
                  <c:v>39717</c:v>
                </c:pt>
                <c:pt idx="194" formatCode="m/dd/yyyy">
                  <c:v>39720</c:v>
                </c:pt>
                <c:pt idx="195" formatCode="m/dd/yyyy">
                  <c:v>39721</c:v>
                </c:pt>
                <c:pt idx="196" formatCode="m/dd/yyyy">
                  <c:v>39722</c:v>
                </c:pt>
                <c:pt idx="197" formatCode="m/dd/yyyy">
                  <c:v>39723</c:v>
                </c:pt>
                <c:pt idx="198" formatCode="m/dd/yyyy">
                  <c:v>39724</c:v>
                </c:pt>
                <c:pt idx="199" formatCode="m/dd/yyyy">
                  <c:v>39727</c:v>
                </c:pt>
                <c:pt idx="200" formatCode="m/dd/yyyy">
                  <c:v>39728</c:v>
                </c:pt>
                <c:pt idx="201" formatCode="m/dd/yyyy">
                  <c:v>39729</c:v>
                </c:pt>
                <c:pt idx="202" formatCode="m/dd/yyyy">
                  <c:v>39730</c:v>
                </c:pt>
                <c:pt idx="203" formatCode="m/dd/yyyy">
                  <c:v>39731</c:v>
                </c:pt>
                <c:pt idx="204" formatCode="m/dd/yyyy">
                  <c:v>39734</c:v>
                </c:pt>
                <c:pt idx="205" formatCode="m/dd/yyyy">
                  <c:v>39735</c:v>
                </c:pt>
                <c:pt idx="206" formatCode="m/dd/yyyy">
                  <c:v>39736</c:v>
                </c:pt>
                <c:pt idx="207" formatCode="m/dd/yyyy">
                  <c:v>39737</c:v>
                </c:pt>
                <c:pt idx="208" formatCode="m/dd/yyyy">
                  <c:v>39738</c:v>
                </c:pt>
                <c:pt idx="209" formatCode="m/dd/yyyy">
                  <c:v>39741</c:v>
                </c:pt>
                <c:pt idx="210" formatCode="m/dd/yyyy">
                  <c:v>39742</c:v>
                </c:pt>
                <c:pt idx="211" formatCode="m/dd/yyyy">
                  <c:v>39743</c:v>
                </c:pt>
                <c:pt idx="212" formatCode="m/dd/yyyy">
                  <c:v>39744</c:v>
                </c:pt>
                <c:pt idx="213" formatCode="m/dd/yyyy">
                  <c:v>39745</c:v>
                </c:pt>
                <c:pt idx="214" formatCode="m/dd/yyyy">
                  <c:v>39748</c:v>
                </c:pt>
                <c:pt idx="215" formatCode="m/dd/yyyy">
                  <c:v>39749</c:v>
                </c:pt>
                <c:pt idx="216" formatCode="m/dd/yyyy">
                  <c:v>39750</c:v>
                </c:pt>
                <c:pt idx="217" formatCode="m/dd/yyyy">
                  <c:v>39751</c:v>
                </c:pt>
                <c:pt idx="218" formatCode="m/dd/yyyy">
                  <c:v>39752</c:v>
                </c:pt>
                <c:pt idx="219" formatCode="m/dd/yyyy">
                  <c:v>39755</c:v>
                </c:pt>
                <c:pt idx="220" formatCode="m/dd/yyyy">
                  <c:v>39756</c:v>
                </c:pt>
                <c:pt idx="221" formatCode="m/dd/yyyy">
                  <c:v>39757</c:v>
                </c:pt>
                <c:pt idx="222" formatCode="m/dd/yyyy">
                  <c:v>39758</c:v>
                </c:pt>
                <c:pt idx="223" formatCode="m/dd/yyyy">
                  <c:v>39759</c:v>
                </c:pt>
                <c:pt idx="224" formatCode="m/dd/yyyy">
                  <c:v>39762</c:v>
                </c:pt>
                <c:pt idx="225" formatCode="m/dd/yyyy">
                  <c:v>39763</c:v>
                </c:pt>
                <c:pt idx="226" formatCode="m/dd/yyyy">
                  <c:v>39764</c:v>
                </c:pt>
                <c:pt idx="227" formatCode="m/dd/yyyy">
                  <c:v>39765</c:v>
                </c:pt>
                <c:pt idx="228" formatCode="m/dd/yyyy">
                  <c:v>39766</c:v>
                </c:pt>
                <c:pt idx="229" formatCode="m/dd/yyyy">
                  <c:v>39769</c:v>
                </c:pt>
                <c:pt idx="230" formatCode="m/dd/yyyy">
                  <c:v>39770</c:v>
                </c:pt>
                <c:pt idx="231" formatCode="m/dd/yyyy">
                  <c:v>39771</c:v>
                </c:pt>
                <c:pt idx="232" formatCode="m/dd/yyyy">
                  <c:v>39772</c:v>
                </c:pt>
                <c:pt idx="233" formatCode="m/dd/yyyy">
                  <c:v>39773</c:v>
                </c:pt>
                <c:pt idx="234" formatCode="m/dd/yyyy">
                  <c:v>39776</c:v>
                </c:pt>
                <c:pt idx="235" formatCode="m/dd/yyyy">
                  <c:v>39777</c:v>
                </c:pt>
                <c:pt idx="236" formatCode="m/dd/yyyy">
                  <c:v>39778</c:v>
                </c:pt>
                <c:pt idx="237" formatCode="m/dd/yyyy">
                  <c:v>39779</c:v>
                </c:pt>
                <c:pt idx="238" formatCode="m/dd/yyyy">
                  <c:v>39780</c:v>
                </c:pt>
                <c:pt idx="239" formatCode="m/dd/yyyy">
                  <c:v>39783</c:v>
                </c:pt>
                <c:pt idx="240" formatCode="m/dd/yyyy">
                  <c:v>39784</c:v>
                </c:pt>
                <c:pt idx="241" formatCode="m/dd/yyyy">
                  <c:v>39785</c:v>
                </c:pt>
                <c:pt idx="242" formatCode="m/dd/yyyy">
                  <c:v>39786</c:v>
                </c:pt>
                <c:pt idx="243" formatCode="m/dd/yyyy">
                  <c:v>39787</c:v>
                </c:pt>
                <c:pt idx="244" formatCode="m/dd/yyyy">
                  <c:v>39790</c:v>
                </c:pt>
                <c:pt idx="245" formatCode="m/dd/yyyy">
                  <c:v>39791</c:v>
                </c:pt>
                <c:pt idx="246" formatCode="m/dd/yyyy">
                  <c:v>39792</c:v>
                </c:pt>
                <c:pt idx="247" formatCode="m/dd/yyyy">
                  <c:v>39793</c:v>
                </c:pt>
                <c:pt idx="248" formatCode="m/dd/yyyy">
                  <c:v>39794</c:v>
                </c:pt>
                <c:pt idx="249" formatCode="m/dd/yyyy">
                  <c:v>39797</c:v>
                </c:pt>
                <c:pt idx="250" formatCode="m/dd/yyyy">
                  <c:v>39798</c:v>
                </c:pt>
                <c:pt idx="251" formatCode="m/dd/yyyy">
                  <c:v>39799</c:v>
                </c:pt>
                <c:pt idx="252" formatCode="m/dd/yyyy">
                  <c:v>39800</c:v>
                </c:pt>
                <c:pt idx="253" formatCode="m/dd/yyyy">
                  <c:v>39801</c:v>
                </c:pt>
                <c:pt idx="254" formatCode="m/dd/yyyy">
                  <c:v>39804</c:v>
                </c:pt>
                <c:pt idx="255" formatCode="m/dd/yyyy">
                  <c:v>39805</c:v>
                </c:pt>
                <c:pt idx="256" formatCode="m/dd/yyyy">
                  <c:v>39806</c:v>
                </c:pt>
                <c:pt idx="257" formatCode="m/dd/yyyy">
                  <c:v>39807</c:v>
                </c:pt>
                <c:pt idx="258" formatCode="m/dd/yyyy">
                  <c:v>39808</c:v>
                </c:pt>
                <c:pt idx="259" formatCode="m/dd/yyyy">
                  <c:v>39811</c:v>
                </c:pt>
                <c:pt idx="260" formatCode="m/dd/yyyy">
                  <c:v>39812</c:v>
                </c:pt>
                <c:pt idx="261" formatCode="m/dd/yyyy">
                  <c:v>39813</c:v>
                </c:pt>
                <c:pt idx="262" formatCode="m/dd/yyyy">
                  <c:v>39814</c:v>
                </c:pt>
                <c:pt idx="263" formatCode="m/dd/yyyy">
                  <c:v>39815</c:v>
                </c:pt>
                <c:pt idx="264" formatCode="m/dd/yyyy">
                  <c:v>39818</c:v>
                </c:pt>
                <c:pt idx="265" formatCode="m/dd/yyyy">
                  <c:v>39819</c:v>
                </c:pt>
                <c:pt idx="266" formatCode="m/dd/yyyy">
                  <c:v>39820</c:v>
                </c:pt>
                <c:pt idx="267" formatCode="m/dd/yyyy">
                  <c:v>39821</c:v>
                </c:pt>
                <c:pt idx="268" formatCode="m/dd/yyyy">
                  <c:v>39822</c:v>
                </c:pt>
                <c:pt idx="269" formatCode="m/dd/yyyy">
                  <c:v>39825</c:v>
                </c:pt>
                <c:pt idx="270" formatCode="m/dd/yyyy">
                  <c:v>39826</c:v>
                </c:pt>
                <c:pt idx="271" formatCode="m/dd/yyyy">
                  <c:v>39827</c:v>
                </c:pt>
                <c:pt idx="272" formatCode="m/dd/yyyy">
                  <c:v>39828</c:v>
                </c:pt>
                <c:pt idx="273" formatCode="m/dd/yyyy">
                  <c:v>39829</c:v>
                </c:pt>
                <c:pt idx="274" formatCode="m/dd/yyyy">
                  <c:v>39832</c:v>
                </c:pt>
                <c:pt idx="275" formatCode="m/dd/yyyy">
                  <c:v>39833</c:v>
                </c:pt>
                <c:pt idx="276" formatCode="m/dd/yyyy">
                  <c:v>39834</c:v>
                </c:pt>
                <c:pt idx="277" formatCode="m/dd/yyyy">
                  <c:v>39835</c:v>
                </c:pt>
                <c:pt idx="278" formatCode="m/dd/yyyy">
                  <c:v>39836</c:v>
                </c:pt>
                <c:pt idx="279" formatCode="m/dd/yyyy">
                  <c:v>39839</c:v>
                </c:pt>
                <c:pt idx="280" formatCode="m/dd/yyyy">
                  <c:v>39840</c:v>
                </c:pt>
                <c:pt idx="281" formatCode="m/dd/yyyy">
                  <c:v>39841</c:v>
                </c:pt>
                <c:pt idx="282" formatCode="m/dd/yyyy">
                  <c:v>39842</c:v>
                </c:pt>
                <c:pt idx="283" formatCode="m/dd/yyyy">
                  <c:v>39843</c:v>
                </c:pt>
                <c:pt idx="284" formatCode="m/dd/yyyy">
                  <c:v>39846</c:v>
                </c:pt>
                <c:pt idx="285" formatCode="m/dd/yyyy">
                  <c:v>39847</c:v>
                </c:pt>
                <c:pt idx="286" formatCode="m/dd/yyyy">
                  <c:v>39848</c:v>
                </c:pt>
                <c:pt idx="287" formatCode="m/dd/yyyy">
                  <c:v>39849</c:v>
                </c:pt>
                <c:pt idx="288" formatCode="m/dd/yyyy">
                  <c:v>39850</c:v>
                </c:pt>
                <c:pt idx="289" formatCode="m/dd/yyyy">
                  <c:v>39853</c:v>
                </c:pt>
                <c:pt idx="290" formatCode="m/dd/yyyy">
                  <c:v>39854</c:v>
                </c:pt>
                <c:pt idx="291" formatCode="m/dd/yyyy">
                  <c:v>39855</c:v>
                </c:pt>
                <c:pt idx="292" formatCode="m/dd/yyyy">
                  <c:v>39856</c:v>
                </c:pt>
                <c:pt idx="293" formatCode="m/dd/yyyy">
                  <c:v>39857</c:v>
                </c:pt>
                <c:pt idx="294" formatCode="m/dd/yyyy">
                  <c:v>39860</c:v>
                </c:pt>
                <c:pt idx="295" formatCode="m/dd/yyyy">
                  <c:v>39861</c:v>
                </c:pt>
                <c:pt idx="296" formatCode="m/dd/yyyy">
                  <c:v>39862</c:v>
                </c:pt>
                <c:pt idx="297" formatCode="m/dd/yyyy">
                  <c:v>39863</c:v>
                </c:pt>
                <c:pt idx="298" formatCode="m/dd/yyyy">
                  <c:v>39864</c:v>
                </c:pt>
                <c:pt idx="299" formatCode="m/dd/yyyy">
                  <c:v>39867</c:v>
                </c:pt>
                <c:pt idx="300" formatCode="m/dd/yyyy">
                  <c:v>39868</c:v>
                </c:pt>
                <c:pt idx="301" formatCode="m/dd/yyyy">
                  <c:v>39869</c:v>
                </c:pt>
                <c:pt idx="302" formatCode="m/dd/yyyy">
                  <c:v>39870</c:v>
                </c:pt>
                <c:pt idx="303" formatCode="m/dd/yyyy">
                  <c:v>39871</c:v>
                </c:pt>
                <c:pt idx="304" formatCode="m/dd/yyyy">
                  <c:v>39874</c:v>
                </c:pt>
                <c:pt idx="305" formatCode="m/dd/yyyy">
                  <c:v>39875</c:v>
                </c:pt>
                <c:pt idx="306" formatCode="m/dd/yyyy">
                  <c:v>39876</c:v>
                </c:pt>
                <c:pt idx="307" formatCode="m/dd/yyyy">
                  <c:v>39877</c:v>
                </c:pt>
                <c:pt idx="308" formatCode="m/dd/yyyy">
                  <c:v>39878</c:v>
                </c:pt>
                <c:pt idx="309" formatCode="m/dd/yyyy">
                  <c:v>39881</c:v>
                </c:pt>
                <c:pt idx="310" formatCode="m/dd/yyyy">
                  <c:v>39882</c:v>
                </c:pt>
                <c:pt idx="311" formatCode="m/dd/yyyy">
                  <c:v>39883</c:v>
                </c:pt>
                <c:pt idx="312" formatCode="m/dd/yyyy">
                  <c:v>39884</c:v>
                </c:pt>
                <c:pt idx="313" formatCode="m/dd/yyyy">
                  <c:v>39885</c:v>
                </c:pt>
                <c:pt idx="314" formatCode="m/dd/yyyy">
                  <c:v>39888</c:v>
                </c:pt>
                <c:pt idx="315" formatCode="m/dd/yyyy">
                  <c:v>39889</c:v>
                </c:pt>
                <c:pt idx="316" formatCode="m/dd/yyyy">
                  <c:v>39890</c:v>
                </c:pt>
                <c:pt idx="317" formatCode="m/dd/yyyy">
                  <c:v>39891</c:v>
                </c:pt>
                <c:pt idx="318" formatCode="m/dd/yyyy">
                  <c:v>39892</c:v>
                </c:pt>
                <c:pt idx="319" formatCode="m/dd/yyyy">
                  <c:v>39895</c:v>
                </c:pt>
                <c:pt idx="320" formatCode="m/dd/yyyy">
                  <c:v>39896</c:v>
                </c:pt>
                <c:pt idx="321" formatCode="m/dd/yyyy">
                  <c:v>39897</c:v>
                </c:pt>
                <c:pt idx="322" formatCode="m/dd/yyyy">
                  <c:v>39898</c:v>
                </c:pt>
                <c:pt idx="323" formatCode="m/dd/yyyy">
                  <c:v>39899</c:v>
                </c:pt>
                <c:pt idx="324" formatCode="m/dd/yyyy">
                  <c:v>39902</c:v>
                </c:pt>
                <c:pt idx="325" formatCode="m/dd/yyyy">
                  <c:v>39903</c:v>
                </c:pt>
                <c:pt idx="326" formatCode="m/dd/yyyy">
                  <c:v>39904</c:v>
                </c:pt>
                <c:pt idx="327" formatCode="m/dd/yyyy">
                  <c:v>39905</c:v>
                </c:pt>
                <c:pt idx="328" formatCode="m/dd/yyyy">
                  <c:v>39906</c:v>
                </c:pt>
                <c:pt idx="329" formatCode="m/dd/yyyy">
                  <c:v>39909</c:v>
                </c:pt>
                <c:pt idx="330" formatCode="m/dd/yyyy">
                  <c:v>39910</c:v>
                </c:pt>
                <c:pt idx="331" formatCode="m/dd/yyyy">
                  <c:v>39911</c:v>
                </c:pt>
                <c:pt idx="332" formatCode="m/dd/yyyy">
                  <c:v>39912</c:v>
                </c:pt>
                <c:pt idx="333" formatCode="m/dd/yyyy">
                  <c:v>39913</c:v>
                </c:pt>
                <c:pt idx="334" formatCode="m/dd/yyyy">
                  <c:v>39916</c:v>
                </c:pt>
                <c:pt idx="335" formatCode="m/dd/yyyy">
                  <c:v>39917</c:v>
                </c:pt>
                <c:pt idx="336" formatCode="m/dd/yyyy">
                  <c:v>39918</c:v>
                </c:pt>
                <c:pt idx="337" formatCode="m/dd/yyyy">
                  <c:v>39919</c:v>
                </c:pt>
                <c:pt idx="338" formatCode="m/dd/yyyy">
                  <c:v>39920</c:v>
                </c:pt>
                <c:pt idx="339" formatCode="m/dd/yyyy">
                  <c:v>39923</c:v>
                </c:pt>
                <c:pt idx="340" formatCode="m/dd/yyyy">
                  <c:v>39924</c:v>
                </c:pt>
                <c:pt idx="341" formatCode="m/dd/yyyy">
                  <c:v>39925</c:v>
                </c:pt>
                <c:pt idx="342" formatCode="m/dd/yyyy">
                  <c:v>39926</c:v>
                </c:pt>
                <c:pt idx="343" formatCode="m/dd/yyyy">
                  <c:v>39927</c:v>
                </c:pt>
                <c:pt idx="344" formatCode="m/dd/yyyy">
                  <c:v>39930</c:v>
                </c:pt>
                <c:pt idx="345" formatCode="m/dd/yyyy">
                  <c:v>39931</c:v>
                </c:pt>
                <c:pt idx="346" formatCode="m/dd/yyyy">
                  <c:v>39932</c:v>
                </c:pt>
                <c:pt idx="347" formatCode="m/dd/yyyy">
                  <c:v>39933</c:v>
                </c:pt>
                <c:pt idx="348" formatCode="m/dd/yyyy">
                  <c:v>39934</c:v>
                </c:pt>
                <c:pt idx="349" formatCode="m/dd/yyyy">
                  <c:v>39937</c:v>
                </c:pt>
                <c:pt idx="350" formatCode="m/dd/yyyy">
                  <c:v>39938</c:v>
                </c:pt>
                <c:pt idx="351" formatCode="m/dd/yyyy">
                  <c:v>39939</c:v>
                </c:pt>
                <c:pt idx="352" formatCode="m/dd/yyyy">
                  <c:v>39940</c:v>
                </c:pt>
                <c:pt idx="353" formatCode="m/dd/yyyy">
                  <c:v>39941</c:v>
                </c:pt>
                <c:pt idx="354" formatCode="m/dd/yyyy">
                  <c:v>39944</c:v>
                </c:pt>
                <c:pt idx="355" formatCode="m/dd/yyyy">
                  <c:v>39945</c:v>
                </c:pt>
                <c:pt idx="356" formatCode="m/dd/yyyy">
                  <c:v>39946</c:v>
                </c:pt>
                <c:pt idx="357" formatCode="m/dd/yyyy">
                  <c:v>39947</c:v>
                </c:pt>
                <c:pt idx="358" formatCode="m/dd/yyyy">
                  <c:v>39948</c:v>
                </c:pt>
                <c:pt idx="359" formatCode="m/dd/yyyy">
                  <c:v>39951</c:v>
                </c:pt>
                <c:pt idx="360" formatCode="m/dd/yyyy">
                  <c:v>39952</c:v>
                </c:pt>
                <c:pt idx="361" formatCode="m/dd/yyyy">
                  <c:v>39953</c:v>
                </c:pt>
                <c:pt idx="362" formatCode="m/dd/yyyy">
                  <c:v>39954</c:v>
                </c:pt>
                <c:pt idx="363" formatCode="m/dd/yyyy">
                  <c:v>39955</c:v>
                </c:pt>
                <c:pt idx="364" formatCode="m/dd/yyyy">
                  <c:v>39958</c:v>
                </c:pt>
                <c:pt idx="365" formatCode="m/dd/yyyy">
                  <c:v>39959</c:v>
                </c:pt>
                <c:pt idx="366" formatCode="m/dd/yyyy">
                  <c:v>39960</c:v>
                </c:pt>
                <c:pt idx="367" formatCode="m/dd/yyyy">
                  <c:v>39961</c:v>
                </c:pt>
                <c:pt idx="368" formatCode="m/dd/yyyy">
                  <c:v>39962</c:v>
                </c:pt>
                <c:pt idx="369" formatCode="m/dd/yyyy">
                  <c:v>39965</c:v>
                </c:pt>
                <c:pt idx="370" formatCode="m/dd/yyyy">
                  <c:v>39966</c:v>
                </c:pt>
                <c:pt idx="371" formatCode="m/dd/yyyy">
                  <c:v>39967</c:v>
                </c:pt>
                <c:pt idx="372" formatCode="m/dd/yyyy">
                  <c:v>39968</c:v>
                </c:pt>
                <c:pt idx="373" formatCode="m/dd/yyyy">
                  <c:v>39969</c:v>
                </c:pt>
                <c:pt idx="374" formatCode="m/dd/yyyy">
                  <c:v>39972</c:v>
                </c:pt>
                <c:pt idx="375" formatCode="m/dd/yyyy">
                  <c:v>39973</c:v>
                </c:pt>
                <c:pt idx="376" formatCode="m/dd/yyyy">
                  <c:v>39974</c:v>
                </c:pt>
                <c:pt idx="377" formatCode="m/dd/yyyy">
                  <c:v>39975</c:v>
                </c:pt>
                <c:pt idx="378" formatCode="m/dd/yyyy">
                  <c:v>39976</c:v>
                </c:pt>
                <c:pt idx="379" formatCode="m/dd/yyyy">
                  <c:v>39979</c:v>
                </c:pt>
                <c:pt idx="380" formatCode="m/dd/yyyy">
                  <c:v>39980</c:v>
                </c:pt>
                <c:pt idx="381" formatCode="m/dd/yyyy">
                  <c:v>39981</c:v>
                </c:pt>
                <c:pt idx="382" formatCode="m/dd/yyyy">
                  <c:v>39982</c:v>
                </c:pt>
                <c:pt idx="383" formatCode="m/dd/yyyy">
                  <c:v>39983</c:v>
                </c:pt>
                <c:pt idx="384" formatCode="m/dd/yyyy">
                  <c:v>39986</c:v>
                </c:pt>
                <c:pt idx="385" formatCode="m/dd/yyyy">
                  <c:v>39987</c:v>
                </c:pt>
                <c:pt idx="386" formatCode="m/dd/yyyy">
                  <c:v>39988</c:v>
                </c:pt>
                <c:pt idx="387" formatCode="m/dd/yyyy">
                  <c:v>39989</c:v>
                </c:pt>
                <c:pt idx="388" formatCode="m/dd/yyyy">
                  <c:v>39990</c:v>
                </c:pt>
                <c:pt idx="389" formatCode="m/dd/yyyy">
                  <c:v>39993</c:v>
                </c:pt>
                <c:pt idx="390" formatCode="m/dd/yyyy">
                  <c:v>39994</c:v>
                </c:pt>
                <c:pt idx="391" formatCode="m/dd/yyyy">
                  <c:v>39995</c:v>
                </c:pt>
                <c:pt idx="392" formatCode="m/dd/yyyy">
                  <c:v>39996</c:v>
                </c:pt>
                <c:pt idx="393" formatCode="m/dd/yyyy">
                  <c:v>39997</c:v>
                </c:pt>
                <c:pt idx="394" formatCode="m/dd/yyyy">
                  <c:v>40000</c:v>
                </c:pt>
                <c:pt idx="395" formatCode="m/dd/yyyy">
                  <c:v>40001</c:v>
                </c:pt>
                <c:pt idx="396" formatCode="m/dd/yyyy">
                  <c:v>40002</c:v>
                </c:pt>
                <c:pt idx="397" formatCode="m/dd/yyyy">
                  <c:v>40003</c:v>
                </c:pt>
                <c:pt idx="398" formatCode="m/dd/yyyy">
                  <c:v>40004</c:v>
                </c:pt>
                <c:pt idx="399" formatCode="m/dd/yyyy">
                  <c:v>40007</c:v>
                </c:pt>
                <c:pt idx="400" formatCode="m/dd/yyyy">
                  <c:v>40008</c:v>
                </c:pt>
                <c:pt idx="401" formatCode="m/dd/yyyy">
                  <c:v>40009</c:v>
                </c:pt>
                <c:pt idx="402" formatCode="m/dd/yyyy">
                  <c:v>40010</c:v>
                </c:pt>
                <c:pt idx="403" formatCode="m/dd/yyyy">
                  <c:v>40011</c:v>
                </c:pt>
                <c:pt idx="404" formatCode="m/dd/yyyy">
                  <c:v>40014</c:v>
                </c:pt>
                <c:pt idx="405" formatCode="m/dd/yyyy">
                  <c:v>40015</c:v>
                </c:pt>
                <c:pt idx="406" formatCode="m/dd/yyyy">
                  <c:v>40016</c:v>
                </c:pt>
                <c:pt idx="407" formatCode="m/dd/yyyy">
                  <c:v>40017</c:v>
                </c:pt>
                <c:pt idx="408" formatCode="m/dd/yyyy">
                  <c:v>40018</c:v>
                </c:pt>
                <c:pt idx="409" formatCode="m/dd/yyyy">
                  <c:v>40021</c:v>
                </c:pt>
                <c:pt idx="410" formatCode="m/dd/yyyy">
                  <c:v>40022</c:v>
                </c:pt>
                <c:pt idx="411" formatCode="m/dd/yyyy">
                  <c:v>40023</c:v>
                </c:pt>
                <c:pt idx="412" formatCode="m/dd/yyyy">
                  <c:v>40024</c:v>
                </c:pt>
                <c:pt idx="413" formatCode="m/dd/yyyy">
                  <c:v>40025</c:v>
                </c:pt>
                <c:pt idx="414" formatCode="m/dd/yyyy">
                  <c:v>40028</c:v>
                </c:pt>
                <c:pt idx="415" formatCode="m/dd/yyyy">
                  <c:v>40029</c:v>
                </c:pt>
                <c:pt idx="416" formatCode="m/dd/yyyy">
                  <c:v>40030</c:v>
                </c:pt>
                <c:pt idx="417" formatCode="m/dd/yyyy">
                  <c:v>40031</c:v>
                </c:pt>
                <c:pt idx="418" formatCode="m/dd/yyyy">
                  <c:v>40032</c:v>
                </c:pt>
                <c:pt idx="419" formatCode="m/dd/yyyy">
                  <c:v>40035</c:v>
                </c:pt>
                <c:pt idx="420" formatCode="m/dd/yyyy">
                  <c:v>40036</c:v>
                </c:pt>
                <c:pt idx="421" formatCode="m/dd/yyyy">
                  <c:v>40037</c:v>
                </c:pt>
                <c:pt idx="422" formatCode="m/dd/yyyy">
                  <c:v>40038</c:v>
                </c:pt>
                <c:pt idx="423" formatCode="m/dd/yyyy">
                  <c:v>40039</c:v>
                </c:pt>
                <c:pt idx="424" formatCode="m/dd/yyyy">
                  <c:v>40042</c:v>
                </c:pt>
                <c:pt idx="425" formatCode="m/dd/yyyy">
                  <c:v>40043</c:v>
                </c:pt>
                <c:pt idx="426" formatCode="m/dd/yyyy">
                  <c:v>40044</c:v>
                </c:pt>
                <c:pt idx="427" formatCode="m/dd/yyyy">
                  <c:v>40045</c:v>
                </c:pt>
                <c:pt idx="428" formatCode="m/dd/yyyy">
                  <c:v>40046</c:v>
                </c:pt>
                <c:pt idx="429" formatCode="m/dd/yyyy">
                  <c:v>40049</c:v>
                </c:pt>
                <c:pt idx="430" formatCode="m/dd/yyyy">
                  <c:v>40050</c:v>
                </c:pt>
                <c:pt idx="431" formatCode="m/dd/yyyy">
                  <c:v>40051</c:v>
                </c:pt>
                <c:pt idx="432" formatCode="m/dd/yyyy">
                  <c:v>40052</c:v>
                </c:pt>
                <c:pt idx="433" formatCode="m/dd/yyyy">
                  <c:v>40053</c:v>
                </c:pt>
                <c:pt idx="434" formatCode="m/dd/yyyy">
                  <c:v>40056</c:v>
                </c:pt>
                <c:pt idx="435" formatCode="m/dd/yyyy">
                  <c:v>40057</c:v>
                </c:pt>
                <c:pt idx="436" formatCode="m/dd/yyyy">
                  <c:v>40058</c:v>
                </c:pt>
                <c:pt idx="437" formatCode="m/dd/yyyy">
                  <c:v>40059</c:v>
                </c:pt>
                <c:pt idx="438" formatCode="m/dd/yyyy">
                  <c:v>40060</c:v>
                </c:pt>
                <c:pt idx="439" formatCode="m/dd/yyyy">
                  <c:v>40063</c:v>
                </c:pt>
                <c:pt idx="440" formatCode="m/dd/yyyy">
                  <c:v>40064</c:v>
                </c:pt>
                <c:pt idx="441" formatCode="m/dd/yyyy">
                  <c:v>40065</c:v>
                </c:pt>
                <c:pt idx="442" formatCode="m/dd/yyyy">
                  <c:v>40066</c:v>
                </c:pt>
                <c:pt idx="443" formatCode="m/dd/yyyy">
                  <c:v>40067</c:v>
                </c:pt>
                <c:pt idx="444" formatCode="m/dd/yyyy">
                  <c:v>40070</c:v>
                </c:pt>
                <c:pt idx="445" formatCode="m/dd/yyyy">
                  <c:v>40071</c:v>
                </c:pt>
                <c:pt idx="446" formatCode="m/dd/yyyy">
                  <c:v>40072</c:v>
                </c:pt>
                <c:pt idx="447" formatCode="m/dd/yyyy">
                  <c:v>40073</c:v>
                </c:pt>
                <c:pt idx="448" formatCode="m/dd/yyyy">
                  <c:v>40074</c:v>
                </c:pt>
                <c:pt idx="449" formatCode="m/dd/yyyy">
                  <c:v>40077</c:v>
                </c:pt>
                <c:pt idx="450" formatCode="m/dd/yyyy">
                  <c:v>40078</c:v>
                </c:pt>
                <c:pt idx="451" formatCode="m/dd/yyyy">
                  <c:v>40079</c:v>
                </c:pt>
                <c:pt idx="452" formatCode="m/dd/yyyy">
                  <c:v>40080</c:v>
                </c:pt>
                <c:pt idx="453" formatCode="m/dd/yyyy">
                  <c:v>40081</c:v>
                </c:pt>
                <c:pt idx="454" formatCode="m/dd/yyyy">
                  <c:v>40084</c:v>
                </c:pt>
                <c:pt idx="455" formatCode="m/dd/yyyy">
                  <c:v>40085</c:v>
                </c:pt>
                <c:pt idx="456" formatCode="m/dd/yyyy">
                  <c:v>40086</c:v>
                </c:pt>
                <c:pt idx="457" formatCode="m/dd/yyyy">
                  <c:v>40087</c:v>
                </c:pt>
                <c:pt idx="458" formatCode="m/dd/yyyy">
                  <c:v>40088</c:v>
                </c:pt>
                <c:pt idx="459" formatCode="m/dd/yyyy">
                  <c:v>40091</c:v>
                </c:pt>
                <c:pt idx="460" formatCode="m/dd/yyyy">
                  <c:v>40092</c:v>
                </c:pt>
                <c:pt idx="461" formatCode="m/dd/yyyy">
                  <c:v>40093</c:v>
                </c:pt>
                <c:pt idx="462" formatCode="m/dd/yyyy">
                  <c:v>40094</c:v>
                </c:pt>
                <c:pt idx="463" formatCode="m/dd/yyyy">
                  <c:v>40095</c:v>
                </c:pt>
                <c:pt idx="464" formatCode="m/dd/yyyy">
                  <c:v>40098</c:v>
                </c:pt>
                <c:pt idx="465" formatCode="m/dd/yyyy">
                  <c:v>40099</c:v>
                </c:pt>
                <c:pt idx="466" formatCode="m/dd/yyyy">
                  <c:v>40100</c:v>
                </c:pt>
                <c:pt idx="467" formatCode="m/dd/yyyy">
                  <c:v>40101</c:v>
                </c:pt>
                <c:pt idx="468" formatCode="m/dd/yyyy">
                  <c:v>40102</c:v>
                </c:pt>
                <c:pt idx="469" formatCode="m/dd/yyyy">
                  <c:v>40105</c:v>
                </c:pt>
                <c:pt idx="470" formatCode="m/dd/yyyy">
                  <c:v>40106</c:v>
                </c:pt>
                <c:pt idx="471" formatCode="m/dd/yyyy">
                  <c:v>40107</c:v>
                </c:pt>
                <c:pt idx="472" formatCode="m/dd/yyyy">
                  <c:v>40108</c:v>
                </c:pt>
                <c:pt idx="473" formatCode="m/dd/yyyy">
                  <c:v>40109</c:v>
                </c:pt>
                <c:pt idx="474" formatCode="m/dd/yyyy">
                  <c:v>40112</c:v>
                </c:pt>
                <c:pt idx="475" formatCode="m/dd/yyyy">
                  <c:v>40113</c:v>
                </c:pt>
                <c:pt idx="476" formatCode="m/dd/yyyy">
                  <c:v>40114</c:v>
                </c:pt>
                <c:pt idx="477" formatCode="m/dd/yyyy">
                  <c:v>40115</c:v>
                </c:pt>
                <c:pt idx="478" formatCode="m/dd/yyyy">
                  <c:v>40116</c:v>
                </c:pt>
                <c:pt idx="479" formatCode="m/dd/yyyy">
                  <c:v>40119</c:v>
                </c:pt>
                <c:pt idx="480" formatCode="m/dd/yyyy">
                  <c:v>40120</c:v>
                </c:pt>
                <c:pt idx="481" formatCode="m/dd/yyyy">
                  <c:v>40121</c:v>
                </c:pt>
                <c:pt idx="482" formatCode="m/dd/yyyy">
                  <c:v>40122</c:v>
                </c:pt>
                <c:pt idx="483" formatCode="m/dd/yyyy">
                  <c:v>40123</c:v>
                </c:pt>
                <c:pt idx="484" formatCode="m/dd/yyyy">
                  <c:v>40126</c:v>
                </c:pt>
                <c:pt idx="485" formatCode="m/dd/yyyy">
                  <c:v>40127</c:v>
                </c:pt>
                <c:pt idx="486" formatCode="m/dd/yyyy">
                  <c:v>40128</c:v>
                </c:pt>
                <c:pt idx="487" formatCode="m/dd/yyyy">
                  <c:v>40129</c:v>
                </c:pt>
                <c:pt idx="488" formatCode="m/dd/yyyy">
                  <c:v>40130</c:v>
                </c:pt>
                <c:pt idx="489" formatCode="m/dd/yyyy">
                  <c:v>40133</c:v>
                </c:pt>
                <c:pt idx="490" formatCode="m/dd/yyyy">
                  <c:v>40134</c:v>
                </c:pt>
                <c:pt idx="491" formatCode="m/dd/yyyy">
                  <c:v>40135</c:v>
                </c:pt>
                <c:pt idx="492" formatCode="m/dd/yyyy">
                  <c:v>40136</c:v>
                </c:pt>
                <c:pt idx="493" formatCode="m/dd/yyyy">
                  <c:v>40137</c:v>
                </c:pt>
                <c:pt idx="494" formatCode="m/dd/yyyy">
                  <c:v>40140</c:v>
                </c:pt>
                <c:pt idx="495" formatCode="m/dd/yyyy">
                  <c:v>40141</c:v>
                </c:pt>
                <c:pt idx="496" formatCode="m/dd/yyyy">
                  <c:v>40142</c:v>
                </c:pt>
                <c:pt idx="497" formatCode="m/dd/yyyy">
                  <c:v>40143</c:v>
                </c:pt>
                <c:pt idx="498" formatCode="m/dd/yyyy">
                  <c:v>40144</c:v>
                </c:pt>
                <c:pt idx="499" formatCode="m/dd/yyyy">
                  <c:v>40147</c:v>
                </c:pt>
                <c:pt idx="500" formatCode="m/dd/yyyy">
                  <c:v>40148</c:v>
                </c:pt>
                <c:pt idx="501" formatCode="m/dd/yyyy">
                  <c:v>40149</c:v>
                </c:pt>
                <c:pt idx="502" formatCode="m/dd/yyyy">
                  <c:v>40150</c:v>
                </c:pt>
                <c:pt idx="503" formatCode="m/dd/yyyy">
                  <c:v>40151</c:v>
                </c:pt>
                <c:pt idx="504" formatCode="m/dd/yyyy">
                  <c:v>40154</c:v>
                </c:pt>
                <c:pt idx="505" formatCode="m/dd/yyyy">
                  <c:v>40155</c:v>
                </c:pt>
                <c:pt idx="506" formatCode="m/dd/yyyy">
                  <c:v>40156</c:v>
                </c:pt>
                <c:pt idx="507" formatCode="m/dd/yyyy">
                  <c:v>40157</c:v>
                </c:pt>
                <c:pt idx="508" formatCode="m/dd/yyyy">
                  <c:v>40158</c:v>
                </c:pt>
                <c:pt idx="509" formatCode="m/dd/yyyy">
                  <c:v>40161</c:v>
                </c:pt>
                <c:pt idx="510" formatCode="m/dd/yyyy">
                  <c:v>40162</c:v>
                </c:pt>
                <c:pt idx="511" formatCode="m/dd/yyyy">
                  <c:v>40163</c:v>
                </c:pt>
                <c:pt idx="512" formatCode="m/dd/yyyy">
                  <c:v>40164</c:v>
                </c:pt>
                <c:pt idx="513" formatCode="m/dd/yyyy">
                  <c:v>40165</c:v>
                </c:pt>
                <c:pt idx="514" formatCode="m/dd/yyyy">
                  <c:v>40168</c:v>
                </c:pt>
                <c:pt idx="515" formatCode="m/dd/yyyy">
                  <c:v>40169</c:v>
                </c:pt>
                <c:pt idx="516" formatCode="m/dd/yyyy">
                  <c:v>40170</c:v>
                </c:pt>
                <c:pt idx="517" formatCode="m/dd/yyyy">
                  <c:v>40171</c:v>
                </c:pt>
                <c:pt idx="518" formatCode="m/dd/yyyy">
                  <c:v>40172</c:v>
                </c:pt>
                <c:pt idx="519" formatCode="m/dd/yyyy">
                  <c:v>40175</c:v>
                </c:pt>
                <c:pt idx="520" formatCode="m/dd/yyyy">
                  <c:v>40176</c:v>
                </c:pt>
                <c:pt idx="521" formatCode="m/dd/yyyy">
                  <c:v>40177</c:v>
                </c:pt>
                <c:pt idx="522" formatCode="m/dd/yyyy">
                  <c:v>40178</c:v>
                </c:pt>
                <c:pt idx="523" formatCode="m/dd/yyyy">
                  <c:v>40179</c:v>
                </c:pt>
                <c:pt idx="524" formatCode="m/dd/yyyy">
                  <c:v>40182</c:v>
                </c:pt>
                <c:pt idx="525" formatCode="m/dd/yyyy">
                  <c:v>40183</c:v>
                </c:pt>
                <c:pt idx="526" formatCode="m/dd/yyyy">
                  <c:v>40184</c:v>
                </c:pt>
                <c:pt idx="527" formatCode="m/dd/yyyy">
                  <c:v>40185</c:v>
                </c:pt>
                <c:pt idx="528" formatCode="m/dd/yyyy">
                  <c:v>40186</c:v>
                </c:pt>
                <c:pt idx="529" formatCode="m/dd/yyyy">
                  <c:v>40189</c:v>
                </c:pt>
                <c:pt idx="530" formatCode="m/dd/yyyy">
                  <c:v>40190</c:v>
                </c:pt>
                <c:pt idx="531" formatCode="m/dd/yyyy">
                  <c:v>40191</c:v>
                </c:pt>
                <c:pt idx="532" formatCode="m/dd/yyyy">
                  <c:v>40192</c:v>
                </c:pt>
                <c:pt idx="533" formatCode="m/dd/yyyy">
                  <c:v>40193</c:v>
                </c:pt>
                <c:pt idx="534" formatCode="m/dd/yyyy">
                  <c:v>40196</c:v>
                </c:pt>
                <c:pt idx="535" formatCode="m/dd/yyyy">
                  <c:v>40197</c:v>
                </c:pt>
                <c:pt idx="536" formatCode="m/dd/yyyy">
                  <c:v>40198</c:v>
                </c:pt>
                <c:pt idx="537" formatCode="m/dd/yyyy">
                  <c:v>40199</c:v>
                </c:pt>
                <c:pt idx="538" formatCode="m/dd/yyyy">
                  <c:v>40200</c:v>
                </c:pt>
                <c:pt idx="539" formatCode="m/dd/yyyy">
                  <c:v>40203</c:v>
                </c:pt>
                <c:pt idx="540" formatCode="m/dd/yyyy">
                  <c:v>40204</c:v>
                </c:pt>
                <c:pt idx="541" formatCode="m/dd/yyyy">
                  <c:v>40205</c:v>
                </c:pt>
                <c:pt idx="542" formatCode="m/dd/yyyy">
                  <c:v>40206</c:v>
                </c:pt>
                <c:pt idx="543" formatCode="m/dd/yyyy">
                  <c:v>40207</c:v>
                </c:pt>
                <c:pt idx="544" formatCode="m/dd/yyyy">
                  <c:v>40210</c:v>
                </c:pt>
                <c:pt idx="545" formatCode="m/dd/yyyy">
                  <c:v>40211</c:v>
                </c:pt>
                <c:pt idx="546" formatCode="m/dd/yyyy">
                  <c:v>40212</c:v>
                </c:pt>
                <c:pt idx="547" formatCode="m/dd/yyyy">
                  <c:v>40213</c:v>
                </c:pt>
                <c:pt idx="548" formatCode="m/dd/yyyy">
                  <c:v>40214</c:v>
                </c:pt>
                <c:pt idx="549" formatCode="m/dd/yyyy">
                  <c:v>40217</c:v>
                </c:pt>
                <c:pt idx="550" formatCode="m/dd/yyyy">
                  <c:v>40218</c:v>
                </c:pt>
                <c:pt idx="551" formatCode="m/dd/yyyy">
                  <c:v>40219</c:v>
                </c:pt>
                <c:pt idx="552" formatCode="m/dd/yyyy">
                  <c:v>40220</c:v>
                </c:pt>
                <c:pt idx="553" formatCode="m/dd/yyyy">
                  <c:v>40221</c:v>
                </c:pt>
                <c:pt idx="554" formatCode="m/dd/yyyy">
                  <c:v>40224</c:v>
                </c:pt>
                <c:pt idx="555" formatCode="m/dd/yyyy">
                  <c:v>40225</c:v>
                </c:pt>
                <c:pt idx="556" formatCode="m/dd/yyyy">
                  <c:v>40226</c:v>
                </c:pt>
                <c:pt idx="557" formatCode="m/dd/yyyy">
                  <c:v>40227</c:v>
                </c:pt>
                <c:pt idx="558" formatCode="m/dd/yyyy">
                  <c:v>40228</c:v>
                </c:pt>
                <c:pt idx="559" formatCode="m/dd/yyyy">
                  <c:v>40231</c:v>
                </c:pt>
                <c:pt idx="560" formatCode="m/dd/yyyy">
                  <c:v>40232</c:v>
                </c:pt>
                <c:pt idx="561" formatCode="m/dd/yyyy">
                  <c:v>40233</c:v>
                </c:pt>
                <c:pt idx="562" formatCode="m/dd/yyyy">
                  <c:v>40234</c:v>
                </c:pt>
                <c:pt idx="563" formatCode="m/dd/yyyy">
                  <c:v>40235</c:v>
                </c:pt>
                <c:pt idx="564" formatCode="m/dd/yyyy">
                  <c:v>40238</c:v>
                </c:pt>
                <c:pt idx="565" formatCode="m/dd/yyyy">
                  <c:v>40239</c:v>
                </c:pt>
                <c:pt idx="566" formatCode="m/dd/yyyy">
                  <c:v>40240</c:v>
                </c:pt>
                <c:pt idx="567" formatCode="m/dd/yyyy">
                  <c:v>40241</c:v>
                </c:pt>
                <c:pt idx="568" formatCode="m/dd/yyyy">
                  <c:v>40242</c:v>
                </c:pt>
                <c:pt idx="569" formatCode="m/dd/yyyy">
                  <c:v>40245</c:v>
                </c:pt>
                <c:pt idx="570" formatCode="m/dd/yyyy">
                  <c:v>40246</c:v>
                </c:pt>
                <c:pt idx="571" formatCode="m/dd/yyyy">
                  <c:v>40247</c:v>
                </c:pt>
                <c:pt idx="572" formatCode="m/dd/yyyy">
                  <c:v>40248</c:v>
                </c:pt>
                <c:pt idx="573" formatCode="m/dd/yyyy">
                  <c:v>40249</c:v>
                </c:pt>
                <c:pt idx="574" formatCode="m/dd/yyyy">
                  <c:v>40252</c:v>
                </c:pt>
                <c:pt idx="575" formatCode="m/dd/yyyy">
                  <c:v>40253</c:v>
                </c:pt>
                <c:pt idx="576" formatCode="m/dd/yyyy">
                  <c:v>40254</c:v>
                </c:pt>
                <c:pt idx="577" formatCode="m/dd/yyyy">
                  <c:v>40255</c:v>
                </c:pt>
                <c:pt idx="578" formatCode="m/dd/yyyy">
                  <c:v>40256</c:v>
                </c:pt>
                <c:pt idx="579" formatCode="m/dd/yyyy">
                  <c:v>40259</c:v>
                </c:pt>
                <c:pt idx="580" formatCode="m/dd/yyyy">
                  <c:v>40260</c:v>
                </c:pt>
                <c:pt idx="581" formatCode="m/dd/yyyy">
                  <c:v>40261</c:v>
                </c:pt>
                <c:pt idx="582" formatCode="m/dd/yyyy">
                  <c:v>40262</c:v>
                </c:pt>
                <c:pt idx="583" formatCode="m/dd/yyyy">
                  <c:v>40263</c:v>
                </c:pt>
                <c:pt idx="584" formatCode="m/dd/yyyy">
                  <c:v>40266</c:v>
                </c:pt>
                <c:pt idx="585" formatCode="m/dd/yyyy">
                  <c:v>40267</c:v>
                </c:pt>
                <c:pt idx="586" formatCode="m/dd/yyyy">
                  <c:v>40268</c:v>
                </c:pt>
                <c:pt idx="587" formatCode="m/dd/yyyy">
                  <c:v>40269</c:v>
                </c:pt>
                <c:pt idx="588" formatCode="m/dd/yyyy">
                  <c:v>40270</c:v>
                </c:pt>
                <c:pt idx="589" formatCode="m/dd/yyyy">
                  <c:v>40273</c:v>
                </c:pt>
                <c:pt idx="590" formatCode="m/dd/yyyy">
                  <c:v>40274</c:v>
                </c:pt>
                <c:pt idx="591" formatCode="m/dd/yyyy">
                  <c:v>40275</c:v>
                </c:pt>
                <c:pt idx="592" formatCode="m/dd/yyyy">
                  <c:v>40276</c:v>
                </c:pt>
                <c:pt idx="593" formatCode="m/dd/yyyy">
                  <c:v>40277</c:v>
                </c:pt>
                <c:pt idx="594" formatCode="m/dd/yyyy">
                  <c:v>40280</c:v>
                </c:pt>
                <c:pt idx="595" formatCode="m/dd/yyyy">
                  <c:v>40281</c:v>
                </c:pt>
                <c:pt idx="596" formatCode="m/dd/yyyy">
                  <c:v>40282</c:v>
                </c:pt>
                <c:pt idx="597" formatCode="m/dd/yyyy">
                  <c:v>40283</c:v>
                </c:pt>
                <c:pt idx="598" formatCode="m/dd/yyyy">
                  <c:v>40284</c:v>
                </c:pt>
                <c:pt idx="599" formatCode="m/dd/yyyy">
                  <c:v>40287</c:v>
                </c:pt>
                <c:pt idx="600" formatCode="m/dd/yyyy">
                  <c:v>40288</c:v>
                </c:pt>
                <c:pt idx="601" formatCode="m/dd/yyyy">
                  <c:v>40289</c:v>
                </c:pt>
                <c:pt idx="602" formatCode="m/dd/yyyy">
                  <c:v>40290</c:v>
                </c:pt>
                <c:pt idx="603" formatCode="m/dd/yyyy">
                  <c:v>40291</c:v>
                </c:pt>
                <c:pt idx="604" formatCode="m/dd/yyyy">
                  <c:v>40294</c:v>
                </c:pt>
                <c:pt idx="605" formatCode="m/dd/yyyy">
                  <c:v>40295</c:v>
                </c:pt>
                <c:pt idx="606" formatCode="m/dd/yyyy">
                  <c:v>40296</c:v>
                </c:pt>
                <c:pt idx="607" formatCode="m/dd/yyyy">
                  <c:v>40297</c:v>
                </c:pt>
                <c:pt idx="608" formatCode="m/dd/yyyy">
                  <c:v>40298</c:v>
                </c:pt>
                <c:pt idx="609" formatCode="m/dd/yyyy">
                  <c:v>40301</c:v>
                </c:pt>
                <c:pt idx="610" formatCode="m/dd/yyyy">
                  <c:v>40302</c:v>
                </c:pt>
                <c:pt idx="611" formatCode="m/dd/yyyy">
                  <c:v>40303</c:v>
                </c:pt>
                <c:pt idx="612" formatCode="m/dd/yyyy">
                  <c:v>40304</c:v>
                </c:pt>
                <c:pt idx="613" formatCode="m/dd/yyyy">
                  <c:v>40305</c:v>
                </c:pt>
                <c:pt idx="614" formatCode="m/dd/yyyy">
                  <c:v>40308</c:v>
                </c:pt>
                <c:pt idx="615" formatCode="m/dd/yyyy">
                  <c:v>40309</c:v>
                </c:pt>
                <c:pt idx="616" formatCode="m/dd/yyyy">
                  <c:v>40310</c:v>
                </c:pt>
                <c:pt idx="617" formatCode="m/dd/yyyy">
                  <c:v>40311</c:v>
                </c:pt>
                <c:pt idx="618" formatCode="m/dd/yyyy">
                  <c:v>40312</c:v>
                </c:pt>
                <c:pt idx="619" formatCode="m/dd/yyyy">
                  <c:v>40315</c:v>
                </c:pt>
                <c:pt idx="620" formatCode="m/dd/yyyy">
                  <c:v>40316</c:v>
                </c:pt>
                <c:pt idx="621" formatCode="m/dd/yyyy">
                  <c:v>40317</c:v>
                </c:pt>
                <c:pt idx="622" formatCode="m/dd/yyyy">
                  <c:v>40318</c:v>
                </c:pt>
                <c:pt idx="623" formatCode="m/dd/yyyy">
                  <c:v>40319</c:v>
                </c:pt>
                <c:pt idx="624" formatCode="m/dd/yyyy">
                  <c:v>40322</c:v>
                </c:pt>
                <c:pt idx="625" formatCode="m/dd/yyyy">
                  <c:v>40323</c:v>
                </c:pt>
                <c:pt idx="626" formatCode="m/dd/yyyy">
                  <c:v>40324</c:v>
                </c:pt>
                <c:pt idx="627" formatCode="m/dd/yyyy">
                  <c:v>40325</c:v>
                </c:pt>
                <c:pt idx="628" formatCode="m/dd/yyyy">
                  <c:v>40326</c:v>
                </c:pt>
                <c:pt idx="629" formatCode="m/dd/yyyy">
                  <c:v>40329</c:v>
                </c:pt>
                <c:pt idx="630" formatCode="m/dd/yyyy">
                  <c:v>40330</c:v>
                </c:pt>
                <c:pt idx="631" formatCode="m/dd/yyyy">
                  <c:v>40331</c:v>
                </c:pt>
                <c:pt idx="632" formatCode="m/dd/yyyy">
                  <c:v>40332</c:v>
                </c:pt>
                <c:pt idx="633" formatCode="m/dd/yyyy">
                  <c:v>40333</c:v>
                </c:pt>
                <c:pt idx="634" formatCode="m/dd/yyyy">
                  <c:v>40336</c:v>
                </c:pt>
                <c:pt idx="635" formatCode="m/dd/yyyy">
                  <c:v>40337</c:v>
                </c:pt>
                <c:pt idx="636" formatCode="m/dd/yyyy">
                  <c:v>40338</c:v>
                </c:pt>
                <c:pt idx="637" formatCode="m/dd/yyyy">
                  <c:v>40339</c:v>
                </c:pt>
                <c:pt idx="638" formatCode="m/dd/yyyy">
                  <c:v>40340</c:v>
                </c:pt>
                <c:pt idx="639" formatCode="m/dd/yyyy">
                  <c:v>40343</c:v>
                </c:pt>
                <c:pt idx="640" formatCode="m/dd/yyyy">
                  <c:v>40344</c:v>
                </c:pt>
                <c:pt idx="641" formatCode="m/dd/yyyy">
                  <c:v>40345</c:v>
                </c:pt>
                <c:pt idx="642" formatCode="m/dd/yyyy">
                  <c:v>40346</c:v>
                </c:pt>
                <c:pt idx="643" formatCode="m/dd/yyyy">
                  <c:v>40347</c:v>
                </c:pt>
                <c:pt idx="644" formatCode="m/dd/yyyy">
                  <c:v>40350</c:v>
                </c:pt>
                <c:pt idx="645" formatCode="m/dd/yyyy">
                  <c:v>40351</c:v>
                </c:pt>
                <c:pt idx="646" formatCode="m/dd/yyyy">
                  <c:v>40352</c:v>
                </c:pt>
                <c:pt idx="647" formatCode="m/dd/yyyy">
                  <c:v>40353</c:v>
                </c:pt>
                <c:pt idx="648" formatCode="m/dd/yyyy">
                  <c:v>40354</c:v>
                </c:pt>
                <c:pt idx="649" formatCode="m/dd/yyyy">
                  <c:v>40357</c:v>
                </c:pt>
                <c:pt idx="650" formatCode="m/dd/yyyy">
                  <c:v>40358</c:v>
                </c:pt>
                <c:pt idx="651" formatCode="m/dd/yyyy">
                  <c:v>40359</c:v>
                </c:pt>
                <c:pt idx="652" formatCode="m/dd/yyyy">
                  <c:v>40360</c:v>
                </c:pt>
                <c:pt idx="653" formatCode="m/dd/yyyy">
                  <c:v>40361</c:v>
                </c:pt>
                <c:pt idx="654" formatCode="m/dd/yyyy">
                  <c:v>40364</c:v>
                </c:pt>
                <c:pt idx="655" formatCode="m/dd/yyyy">
                  <c:v>40365</c:v>
                </c:pt>
                <c:pt idx="656" formatCode="m/dd/yyyy">
                  <c:v>40366</c:v>
                </c:pt>
                <c:pt idx="657" formatCode="m/dd/yyyy">
                  <c:v>40367</c:v>
                </c:pt>
                <c:pt idx="658" formatCode="m/dd/yyyy">
                  <c:v>40368</c:v>
                </c:pt>
                <c:pt idx="659" formatCode="m/dd/yyyy">
                  <c:v>40371</c:v>
                </c:pt>
                <c:pt idx="660" formatCode="m/dd/yyyy">
                  <c:v>40372</c:v>
                </c:pt>
                <c:pt idx="661" formatCode="m/dd/yyyy">
                  <c:v>40373</c:v>
                </c:pt>
                <c:pt idx="662" formatCode="m/dd/yyyy">
                  <c:v>40374</c:v>
                </c:pt>
                <c:pt idx="663" formatCode="m/dd/yyyy">
                  <c:v>40375</c:v>
                </c:pt>
                <c:pt idx="664" formatCode="m/dd/yyyy">
                  <c:v>40378</c:v>
                </c:pt>
                <c:pt idx="665" formatCode="m/dd/yyyy">
                  <c:v>40379</c:v>
                </c:pt>
                <c:pt idx="666" formatCode="m/dd/yyyy">
                  <c:v>40380</c:v>
                </c:pt>
                <c:pt idx="667" formatCode="m/dd/yyyy">
                  <c:v>40381</c:v>
                </c:pt>
                <c:pt idx="668" formatCode="m/dd/yyyy">
                  <c:v>40382</c:v>
                </c:pt>
                <c:pt idx="669" formatCode="m/dd/yyyy">
                  <c:v>40385</c:v>
                </c:pt>
                <c:pt idx="670" formatCode="m/dd/yyyy">
                  <c:v>40386</c:v>
                </c:pt>
                <c:pt idx="671" formatCode="m/dd/yyyy">
                  <c:v>40387</c:v>
                </c:pt>
                <c:pt idx="672" formatCode="m/dd/yyyy">
                  <c:v>40388</c:v>
                </c:pt>
                <c:pt idx="673" formatCode="m/dd/yyyy">
                  <c:v>40389</c:v>
                </c:pt>
                <c:pt idx="674" formatCode="m/dd/yyyy">
                  <c:v>40392</c:v>
                </c:pt>
                <c:pt idx="675" formatCode="m/dd/yyyy">
                  <c:v>40393</c:v>
                </c:pt>
                <c:pt idx="676" formatCode="m/dd/yyyy">
                  <c:v>40394</c:v>
                </c:pt>
                <c:pt idx="677" formatCode="m/dd/yyyy">
                  <c:v>40395</c:v>
                </c:pt>
                <c:pt idx="678" formatCode="m/dd/yyyy">
                  <c:v>40396</c:v>
                </c:pt>
                <c:pt idx="679" formatCode="m/dd/yyyy">
                  <c:v>40399</c:v>
                </c:pt>
                <c:pt idx="680" formatCode="m/dd/yyyy">
                  <c:v>40400</c:v>
                </c:pt>
                <c:pt idx="681" formatCode="m/dd/yyyy">
                  <c:v>40401</c:v>
                </c:pt>
                <c:pt idx="682" formatCode="m/dd/yyyy">
                  <c:v>40402</c:v>
                </c:pt>
                <c:pt idx="683" formatCode="m/dd/yyyy">
                  <c:v>40403</c:v>
                </c:pt>
                <c:pt idx="684" formatCode="m/dd/yyyy">
                  <c:v>40406</c:v>
                </c:pt>
                <c:pt idx="685" formatCode="m/dd/yyyy">
                  <c:v>40407</c:v>
                </c:pt>
                <c:pt idx="686" formatCode="m/dd/yyyy">
                  <c:v>40408</c:v>
                </c:pt>
                <c:pt idx="687" formatCode="m/dd/yyyy">
                  <c:v>40409</c:v>
                </c:pt>
                <c:pt idx="688" formatCode="m/dd/yyyy">
                  <c:v>40410</c:v>
                </c:pt>
                <c:pt idx="689" formatCode="m/dd/yyyy">
                  <c:v>40413</c:v>
                </c:pt>
                <c:pt idx="690" formatCode="m/dd/yyyy">
                  <c:v>40414</c:v>
                </c:pt>
                <c:pt idx="691" formatCode="m/dd/yyyy">
                  <c:v>40415</c:v>
                </c:pt>
                <c:pt idx="692" formatCode="m/dd/yyyy">
                  <c:v>40416</c:v>
                </c:pt>
                <c:pt idx="693" formatCode="m/dd/yyyy">
                  <c:v>40417</c:v>
                </c:pt>
                <c:pt idx="694" formatCode="m/dd/yyyy">
                  <c:v>40420</c:v>
                </c:pt>
                <c:pt idx="695" formatCode="m/dd/yyyy">
                  <c:v>40421</c:v>
                </c:pt>
                <c:pt idx="696" formatCode="m/dd/yyyy">
                  <c:v>40422</c:v>
                </c:pt>
                <c:pt idx="697" formatCode="m/dd/yyyy">
                  <c:v>40423</c:v>
                </c:pt>
                <c:pt idx="698" formatCode="m/dd/yyyy">
                  <c:v>40424</c:v>
                </c:pt>
                <c:pt idx="699" formatCode="m/dd/yyyy">
                  <c:v>40427</c:v>
                </c:pt>
                <c:pt idx="700" formatCode="m/dd/yyyy">
                  <c:v>40428</c:v>
                </c:pt>
                <c:pt idx="701" formatCode="m/dd/yyyy">
                  <c:v>40429</c:v>
                </c:pt>
                <c:pt idx="702" formatCode="m/dd/yyyy">
                  <c:v>40430</c:v>
                </c:pt>
                <c:pt idx="703" formatCode="m/dd/yyyy">
                  <c:v>40431</c:v>
                </c:pt>
                <c:pt idx="704" formatCode="m/dd/yyyy">
                  <c:v>40434</c:v>
                </c:pt>
                <c:pt idx="705" formatCode="m/dd/yyyy">
                  <c:v>40435</c:v>
                </c:pt>
                <c:pt idx="706" formatCode="m/dd/yyyy">
                  <c:v>40436</c:v>
                </c:pt>
                <c:pt idx="707" formatCode="m/dd/yyyy">
                  <c:v>40437</c:v>
                </c:pt>
                <c:pt idx="708" formatCode="m/dd/yyyy">
                  <c:v>40438</c:v>
                </c:pt>
                <c:pt idx="709" formatCode="m/dd/yyyy">
                  <c:v>40441</c:v>
                </c:pt>
                <c:pt idx="710" formatCode="m/dd/yyyy">
                  <c:v>40442</c:v>
                </c:pt>
                <c:pt idx="711" formatCode="m/dd/yyyy">
                  <c:v>40443</c:v>
                </c:pt>
                <c:pt idx="712" formatCode="m/dd/yyyy">
                  <c:v>40444</c:v>
                </c:pt>
                <c:pt idx="713" formatCode="m/dd/yyyy">
                  <c:v>40445</c:v>
                </c:pt>
                <c:pt idx="714" formatCode="m/dd/yyyy">
                  <c:v>40448</c:v>
                </c:pt>
                <c:pt idx="715" formatCode="m/dd/yyyy">
                  <c:v>40449</c:v>
                </c:pt>
                <c:pt idx="716" formatCode="m/dd/yyyy">
                  <c:v>40450</c:v>
                </c:pt>
                <c:pt idx="717" formatCode="m/dd/yyyy">
                  <c:v>40451</c:v>
                </c:pt>
                <c:pt idx="718" formatCode="m/dd/yyyy">
                  <c:v>40452</c:v>
                </c:pt>
                <c:pt idx="719" formatCode="m/dd/yyyy">
                  <c:v>40455</c:v>
                </c:pt>
                <c:pt idx="720" formatCode="m/dd/yyyy">
                  <c:v>40456</c:v>
                </c:pt>
                <c:pt idx="721" formatCode="m/dd/yyyy">
                  <c:v>40457</c:v>
                </c:pt>
                <c:pt idx="722" formatCode="m/dd/yyyy">
                  <c:v>40458</c:v>
                </c:pt>
                <c:pt idx="723" formatCode="m/dd/yyyy">
                  <c:v>40459</c:v>
                </c:pt>
                <c:pt idx="724" formatCode="m/dd/yyyy">
                  <c:v>40462</c:v>
                </c:pt>
                <c:pt idx="725" formatCode="m/dd/yyyy">
                  <c:v>40463</c:v>
                </c:pt>
                <c:pt idx="726" formatCode="m/dd/yyyy">
                  <c:v>40464</c:v>
                </c:pt>
                <c:pt idx="727" formatCode="m/dd/yyyy">
                  <c:v>40465</c:v>
                </c:pt>
                <c:pt idx="728" formatCode="m/dd/yyyy">
                  <c:v>40466</c:v>
                </c:pt>
                <c:pt idx="729" formatCode="m/dd/yyyy">
                  <c:v>40469</c:v>
                </c:pt>
                <c:pt idx="730" formatCode="m/dd/yyyy">
                  <c:v>40470</c:v>
                </c:pt>
                <c:pt idx="731" formatCode="m/dd/yyyy">
                  <c:v>40471</c:v>
                </c:pt>
                <c:pt idx="732" formatCode="m/dd/yyyy">
                  <c:v>40472</c:v>
                </c:pt>
                <c:pt idx="733" formatCode="m/dd/yyyy">
                  <c:v>40473</c:v>
                </c:pt>
                <c:pt idx="734" formatCode="m/dd/yyyy">
                  <c:v>40476</c:v>
                </c:pt>
                <c:pt idx="735" formatCode="m/dd/yyyy">
                  <c:v>40477</c:v>
                </c:pt>
                <c:pt idx="736" formatCode="m/dd/yyyy">
                  <c:v>40478</c:v>
                </c:pt>
                <c:pt idx="737" formatCode="m/dd/yyyy">
                  <c:v>40479</c:v>
                </c:pt>
                <c:pt idx="738" formatCode="m/dd/yyyy">
                  <c:v>40480</c:v>
                </c:pt>
                <c:pt idx="739" formatCode="m/dd/yyyy">
                  <c:v>40483</c:v>
                </c:pt>
                <c:pt idx="740" formatCode="m/dd/yyyy">
                  <c:v>40484</c:v>
                </c:pt>
                <c:pt idx="741" formatCode="m/dd/yyyy">
                  <c:v>40485</c:v>
                </c:pt>
                <c:pt idx="742" formatCode="m/dd/yyyy">
                  <c:v>40486</c:v>
                </c:pt>
                <c:pt idx="743" formatCode="m/dd/yyyy">
                  <c:v>40487</c:v>
                </c:pt>
                <c:pt idx="744" formatCode="m/dd/yyyy">
                  <c:v>40490</c:v>
                </c:pt>
                <c:pt idx="745" formatCode="m/dd/yyyy">
                  <c:v>40491</c:v>
                </c:pt>
                <c:pt idx="746" formatCode="m/dd/yyyy">
                  <c:v>40492</c:v>
                </c:pt>
                <c:pt idx="747" formatCode="m/dd/yyyy">
                  <c:v>40493</c:v>
                </c:pt>
                <c:pt idx="748" formatCode="m/dd/yyyy">
                  <c:v>40494</c:v>
                </c:pt>
                <c:pt idx="749" formatCode="m/dd/yyyy">
                  <c:v>40497</c:v>
                </c:pt>
                <c:pt idx="750" formatCode="m/dd/yyyy">
                  <c:v>40498</c:v>
                </c:pt>
                <c:pt idx="751" formatCode="m/dd/yyyy">
                  <c:v>40499</c:v>
                </c:pt>
                <c:pt idx="752" formatCode="m/dd/yyyy">
                  <c:v>40500</c:v>
                </c:pt>
                <c:pt idx="753" formatCode="m/dd/yyyy">
                  <c:v>40501</c:v>
                </c:pt>
                <c:pt idx="754" formatCode="m/dd/yyyy">
                  <c:v>40504</c:v>
                </c:pt>
                <c:pt idx="755" formatCode="m/dd/yyyy">
                  <c:v>40505</c:v>
                </c:pt>
                <c:pt idx="756" formatCode="m/dd/yyyy">
                  <c:v>40506</c:v>
                </c:pt>
                <c:pt idx="757" formatCode="m/dd/yyyy">
                  <c:v>40507</c:v>
                </c:pt>
                <c:pt idx="758" formatCode="m/dd/yyyy">
                  <c:v>40508</c:v>
                </c:pt>
                <c:pt idx="759" formatCode="m/dd/yyyy">
                  <c:v>40511</c:v>
                </c:pt>
                <c:pt idx="760" formatCode="m/dd/yyyy">
                  <c:v>40512</c:v>
                </c:pt>
                <c:pt idx="761" formatCode="m/dd/yyyy">
                  <c:v>40513</c:v>
                </c:pt>
                <c:pt idx="762" formatCode="m/dd/yyyy">
                  <c:v>40514</c:v>
                </c:pt>
                <c:pt idx="763" formatCode="m/dd/yyyy">
                  <c:v>40515</c:v>
                </c:pt>
                <c:pt idx="764" formatCode="m/dd/yyyy">
                  <c:v>40518</c:v>
                </c:pt>
                <c:pt idx="765" formatCode="m/dd/yyyy">
                  <c:v>40519</c:v>
                </c:pt>
                <c:pt idx="766" formatCode="m/dd/yyyy">
                  <c:v>40520</c:v>
                </c:pt>
                <c:pt idx="767" formatCode="m/dd/yyyy">
                  <c:v>40521</c:v>
                </c:pt>
                <c:pt idx="768" formatCode="m/dd/yyyy">
                  <c:v>40522</c:v>
                </c:pt>
                <c:pt idx="769" formatCode="m/dd/yyyy">
                  <c:v>40525</c:v>
                </c:pt>
                <c:pt idx="770" formatCode="m/dd/yyyy">
                  <c:v>40526</c:v>
                </c:pt>
                <c:pt idx="771" formatCode="m/dd/yyyy">
                  <c:v>40527</c:v>
                </c:pt>
                <c:pt idx="772" formatCode="m/dd/yyyy">
                  <c:v>40528</c:v>
                </c:pt>
                <c:pt idx="773" formatCode="m/dd/yyyy">
                  <c:v>40529</c:v>
                </c:pt>
                <c:pt idx="774" formatCode="m/dd/yyyy">
                  <c:v>40532</c:v>
                </c:pt>
                <c:pt idx="775" formatCode="m/dd/yyyy">
                  <c:v>40533</c:v>
                </c:pt>
                <c:pt idx="776" formatCode="m/dd/yyyy">
                  <c:v>40534</c:v>
                </c:pt>
                <c:pt idx="777" formatCode="m/dd/yyyy">
                  <c:v>40535</c:v>
                </c:pt>
                <c:pt idx="778" formatCode="m/dd/yyyy">
                  <c:v>40536</c:v>
                </c:pt>
                <c:pt idx="779" formatCode="m/dd/yyyy">
                  <c:v>40539</c:v>
                </c:pt>
                <c:pt idx="780" formatCode="m/dd/yyyy">
                  <c:v>40540</c:v>
                </c:pt>
                <c:pt idx="781" formatCode="m/dd/yyyy">
                  <c:v>40541</c:v>
                </c:pt>
                <c:pt idx="782" formatCode="m/dd/yyyy">
                  <c:v>40542</c:v>
                </c:pt>
                <c:pt idx="783" formatCode="m/dd/yyyy">
                  <c:v>40543</c:v>
                </c:pt>
                <c:pt idx="784" formatCode="m/dd/yyyy">
                  <c:v>40546</c:v>
                </c:pt>
                <c:pt idx="785" formatCode="m/dd/yyyy">
                  <c:v>40547</c:v>
                </c:pt>
                <c:pt idx="786" formatCode="m/dd/yyyy">
                  <c:v>40548</c:v>
                </c:pt>
                <c:pt idx="787" formatCode="m/dd/yyyy">
                  <c:v>40549</c:v>
                </c:pt>
                <c:pt idx="788" formatCode="m/dd/yyyy">
                  <c:v>40550</c:v>
                </c:pt>
                <c:pt idx="789" formatCode="m/dd/yyyy">
                  <c:v>40553</c:v>
                </c:pt>
                <c:pt idx="790" formatCode="m/dd/yyyy">
                  <c:v>40554</c:v>
                </c:pt>
                <c:pt idx="791" formatCode="m/dd/yyyy">
                  <c:v>40555</c:v>
                </c:pt>
                <c:pt idx="792" formatCode="m/dd/yyyy">
                  <c:v>40556</c:v>
                </c:pt>
                <c:pt idx="793" formatCode="m/dd/yyyy">
                  <c:v>40557</c:v>
                </c:pt>
                <c:pt idx="794" formatCode="m/dd/yyyy">
                  <c:v>40560</c:v>
                </c:pt>
                <c:pt idx="795" formatCode="m/dd/yyyy">
                  <c:v>40561</c:v>
                </c:pt>
                <c:pt idx="796" formatCode="m/dd/yyyy">
                  <c:v>40562</c:v>
                </c:pt>
                <c:pt idx="797" formatCode="m/dd/yyyy">
                  <c:v>40563</c:v>
                </c:pt>
                <c:pt idx="798" formatCode="m/dd/yyyy">
                  <c:v>40564</c:v>
                </c:pt>
                <c:pt idx="799" formatCode="m/dd/yyyy">
                  <c:v>40567</c:v>
                </c:pt>
                <c:pt idx="800" formatCode="m/dd/yyyy">
                  <c:v>40568</c:v>
                </c:pt>
                <c:pt idx="801" formatCode="m/dd/yyyy">
                  <c:v>40569</c:v>
                </c:pt>
                <c:pt idx="802" formatCode="m/dd/yyyy">
                  <c:v>40570</c:v>
                </c:pt>
                <c:pt idx="803" formatCode="m/dd/yyyy">
                  <c:v>40571</c:v>
                </c:pt>
                <c:pt idx="804" formatCode="m/dd/yyyy">
                  <c:v>40574</c:v>
                </c:pt>
                <c:pt idx="805" formatCode="m/dd/yyyy">
                  <c:v>40575</c:v>
                </c:pt>
                <c:pt idx="806" formatCode="m/dd/yyyy">
                  <c:v>40576</c:v>
                </c:pt>
                <c:pt idx="807" formatCode="m/dd/yyyy">
                  <c:v>40577</c:v>
                </c:pt>
                <c:pt idx="808" formatCode="m/dd/yyyy">
                  <c:v>40578</c:v>
                </c:pt>
                <c:pt idx="809" formatCode="m/dd/yyyy">
                  <c:v>40581</c:v>
                </c:pt>
                <c:pt idx="810" formatCode="m/dd/yyyy">
                  <c:v>40582</c:v>
                </c:pt>
                <c:pt idx="811" formatCode="m/dd/yyyy">
                  <c:v>40583</c:v>
                </c:pt>
                <c:pt idx="812" formatCode="m/dd/yyyy">
                  <c:v>40584</c:v>
                </c:pt>
                <c:pt idx="813" formatCode="m/dd/yyyy">
                  <c:v>40585</c:v>
                </c:pt>
                <c:pt idx="814" formatCode="m/dd/yyyy">
                  <c:v>40588</c:v>
                </c:pt>
                <c:pt idx="815" formatCode="m/dd/yyyy">
                  <c:v>40589</c:v>
                </c:pt>
                <c:pt idx="816" formatCode="m/dd/yyyy">
                  <c:v>40590</c:v>
                </c:pt>
                <c:pt idx="817" formatCode="m/dd/yyyy">
                  <c:v>40591</c:v>
                </c:pt>
                <c:pt idx="818" formatCode="m/dd/yyyy">
                  <c:v>40592</c:v>
                </c:pt>
                <c:pt idx="819" formatCode="m/dd/yyyy">
                  <c:v>40595</c:v>
                </c:pt>
                <c:pt idx="820" formatCode="m/dd/yyyy">
                  <c:v>40596</c:v>
                </c:pt>
                <c:pt idx="821" formatCode="m/dd/yyyy">
                  <c:v>40597</c:v>
                </c:pt>
                <c:pt idx="822" formatCode="m/dd/yyyy">
                  <c:v>40598</c:v>
                </c:pt>
                <c:pt idx="823" formatCode="m/dd/yyyy">
                  <c:v>40599</c:v>
                </c:pt>
                <c:pt idx="824" formatCode="m/dd/yyyy">
                  <c:v>40602</c:v>
                </c:pt>
                <c:pt idx="825" formatCode="m/dd/yyyy">
                  <c:v>40603</c:v>
                </c:pt>
                <c:pt idx="826" formatCode="m/dd/yyyy">
                  <c:v>40604</c:v>
                </c:pt>
                <c:pt idx="827" formatCode="m/dd/yyyy">
                  <c:v>40605</c:v>
                </c:pt>
                <c:pt idx="828" formatCode="m/dd/yyyy">
                  <c:v>40606</c:v>
                </c:pt>
                <c:pt idx="829" formatCode="m/dd/yyyy">
                  <c:v>40609</c:v>
                </c:pt>
                <c:pt idx="830" formatCode="m/dd/yyyy">
                  <c:v>40610</c:v>
                </c:pt>
                <c:pt idx="831" formatCode="m/dd/yyyy">
                  <c:v>40611</c:v>
                </c:pt>
                <c:pt idx="832" formatCode="m/dd/yyyy">
                  <c:v>40612</c:v>
                </c:pt>
                <c:pt idx="833" formatCode="m/dd/yyyy">
                  <c:v>40613</c:v>
                </c:pt>
                <c:pt idx="834" formatCode="m/dd/yyyy">
                  <c:v>40616</c:v>
                </c:pt>
                <c:pt idx="835" formatCode="m/dd/yyyy">
                  <c:v>40617</c:v>
                </c:pt>
                <c:pt idx="836" formatCode="m/dd/yyyy">
                  <c:v>40618</c:v>
                </c:pt>
                <c:pt idx="837" formatCode="m/dd/yyyy">
                  <c:v>40619</c:v>
                </c:pt>
                <c:pt idx="838" formatCode="m/dd/yyyy">
                  <c:v>40620</c:v>
                </c:pt>
                <c:pt idx="839" formatCode="m/dd/yyyy">
                  <c:v>40623</c:v>
                </c:pt>
                <c:pt idx="840" formatCode="m/dd/yyyy">
                  <c:v>40624</c:v>
                </c:pt>
                <c:pt idx="841" formatCode="m/dd/yyyy">
                  <c:v>40625</c:v>
                </c:pt>
                <c:pt idx="842" formatCode="m/dd/yyyy">
                  <c:v>40626</c:v>
                </c:pt>
                <c:pt idx="843" formatCode="m/dd/yyyy">
                  <c:v>40627</c:v>
                </c:pt>
                <c:pt idx="844" formatCode="m/dd/yyyy">
                  <c:v>40630</c:v>
                </c:pt>
                <c:pt idx="845" formatCode="m/dd/yyyy">
                  <c:v>40631</c:v>
                </c:pt>
                <c:pt idx="846" formatCode="m/dd/yyyy">
                  <c:v>40632</c:v>
                </c:pt>
                <c:pt idx="847" formatCode="m/dd/yyyy">
                  <c:v>40633</c:v>
                </c:pt>
                <c:pt idx="848" formatCode="m/dd/yyyy">
                  <c:v>40634</c:v>
                </c:pt>
                <c:pt idx="849" formatCode="m/dd/yyyy">
                  <c:v>40637</c:v>
                </c:pt>
                <c:pt idx="850" formatCode="m/dd/yyyy">
                  <c:v>40638</c:v>
                </c:pt>
                <c:pt idx="851" formatCode="m/dd/yyyy">
                  <c:v>40639</c:v>
                </c:pt>
                <c:pt idx="852" formatCode="m/dd/yyyy">
                  <c:v>40640</c:v>
                </c:pt>
                <c:pt idx="853" formatCode="m/dd/yyyy">
                  <c:v>40641</c:v>
                </c:pt>
                <c:pt idx="854" formatCode="m/dd/yyyy">
                  <c:v>40644</c:v>
                </c:pt>
                <c:pt idx="855" formatCode="m/dd/yyyy">
                  <c:v>40645</c:v>
                </c:pt>
                <c:pt idx="856" formatCode="m/dd/yyyy">
                  <c:v>40646</c:v>
                </c:pt>
                <c:pt idx="857" formatCode="m/dd/yyyy">
                  <c:v>40647</c:v>
                </c:pt>
                <c:pt idx="858" formatCode="m/dd/yyyy">
                  <c:v>40648</c:v>
                </c:pt>
                <c:pt idx="859" formatCode="m/dd/yyyy">
                  <c:v>40651</c:v>
                </c:pt>
                <c:pt idx="860" formatCode="m/dd/yyyy">
                  <c:v>40652</c:v>
                </c:pt>
                <c:pt idx="861" formatCode="m/dd/yyyy">
                  <c:v>40653</c:v>
                </c:pt>
                <c:pt idx="862" formatCode="m/dd/yyyy">
                  <c:v>40654</c:v>
                </c:pt>
                <c:pt idx="863" formatCode="m/dd/yyyy">
                  <c:v>40655</c:v>
                </c:pt>
                <c:pt idx="864" formatCode="m/dd/yyyy">
                  <c:v>40658</c:v>
                </c:pt>
                <c:pt idx="865" formatCode="m/dd/yyyy">
                  <c:v>40659</c:v>
                </c:pt>
                <c:pt idx="866" formatCode="m/dd/yyyy">
                  <c:v>40660</c:v>
                </c:pt>
                <c:pt idx="867" formatCode="m/dd/yyyy">
                  <c:v>40661</c:v>
                </c:pt>
                <c:pt idx="868" formatCode="m/dd/yyyy">
                  <c:v>40662</c:v>
                </c:pt>
                <c:pt idx="869" formatCode="m/dd/yyyy">
                  <c:v>40665</c:v>
                </c:pt>
                <c:pt idx="870" formatCode="m/dd/yyyy">
                  <c:v>40666</c:v>
                </c:pt>
                <c:pt idx="871" formatCode="m/dd/yyyy">
                  <c:v>40667</c:v>
                </c:pt>
                <c:pt idx="872" formatCode="m/dd/yyyy">
                  <c:v>40668</c:v>
                </c:pt>
                <c:pt idx="873" formatCode="m/dd/yyyy">
                  <c:v>40669</c:v>
                </c:pt>
                <c:pt idx="874" formatCode="m/dd/yyyy">
                  <c:v>40672</c:v>
                </c:pt>
                <c:pt idx="875" formatCode="m/dd/yyyy">
                  <c:v>40673</c:v>
                </c:pt>
                <c:pt idx="876" formatCode="m/dd/yyyy">
                  <c:v>40674</c:v>
                </c:pt>
                <c:pt idx="877" formatCode="m/dd/yyyy">
                  <c:v>40675</c:v>
                </c:pt>
                <c:pt idx="878" formatCode="m/dd/yyyy">
                  <c:v>40676</c:v>
                </c:pt>
                <c:pt idx="879" formatCode="m/dd/yyyy">
                  <c:v>40679</c:v>
                </c:pt>
                <c:pt idx="880" formatCode="m/dd/yyyy">
                  <c:v>40680</c:v>
                </c:pt>
                <c:pt idx="881" formatCode="m/dd/yyyy">
                  <c:v>40681</c:v>
                </c:pt>
                <c:pt idx="882" formatCode="m/dd/yyyy">
                  <c:v>40682</c:v>
                </c:pt>
                <c:pt idx="883" formatCode="m/dd/yyyy">
                  <c:v>40683</c:v>
                </c:pt>
                <c:pt idx="884" formatCode="m/dd/yyyy">
                  <c:v>40686</c:v>
                </c:pt>
                <c:pt idx="885" formatCode="m/dd/yyyy">
                  <c:v>40687</c:v>
                </c:pt>
                <c:pt idx="886" formatCode="m/dd/yyyy">
                  <c:v>40688</c:v>
                </c:pt>
                <c:pt idx="887" formatCode="m/dd/yyyy">
                  <c:v>40689</c:v>
                </c:pt>
                <c:pt idx="888" formatCode="m/dd/yyyy">
                  <c:v>40690</c:v>
                </c:pt>
                <c:pt idx="889" formatCode="m/dd/yyyy">
                  <c:v>40693</c:v>
                </c:pt>
                <c:pt idx="890" formatCode="m/dd/yyyy">
                  <c:v>40694</c:v>
                </c:pt>
                <c:pt idx="891" formatCode="m/dd/yyyy">
                  <c:v>40695</c:v>
                </c:pt>
                <c:pt idx="892" formatCode="m/dd/yyyy">
                  <c:v>40696</c:v>
                </c:pt>
                <c:pt idx="893" formatCode="m/dd/yyyy">
                  <c:v>40697</c:v>
                </c:pt>
                <c:pt idx="894" formatCode="m/dd/yyyy">
                  <c:v>40700</c:v>
                </c:pt>
                <c:pt idx="895" formatCode="m/dd/yyyy">
                  <c:v>40701</c:v>
                </c:pt>
                <c:pt idx="896" formatCode="m/dd/yyyy">
                  <c:v>40702</c:v>
                </c:pt>
                <c:pt idx="897" formatCode="m/dd/yyyy">
                  <c:v>40703</c:v>
                </c:pt>
                <c:pt idx="898" formatCode="m/dd/yyyy">
                  <c:v>40704</c:v>
                </c:pt>
                <c:pt idx="899" formatCode="m/dd/yyyy">
                  <c:v>40707</c:v>
                </c:pt>
                <c:pt idx="900" formatCode="m/dd/yyyy">
                  <c:v>40708</c:v>
                </c:pt>
                <c:pt idx="901" formatCode="m/dd/yyyy">
                  <c:v>40709</c:v>
                </c:pt>
                <c:pt idx="902" formatCode="m/dd/yyyy">
                  <c:v>40710</c:v>
                </c:pt>
                <c:pt idx="903" formatCode="m/dd/yyyy">
                  <c:v>40711</c:v>
                </c:pt>
                <c:pt idx="904" formatCode="m/dd/yyyy">
                  <c:v>40714</c:v>
                </c:pt>
                <c:pt idx="905" formatCode="m/dd/yyyy">
                  <c:v>40715</c:v>
                </c:pt>
                <c:pt idx="906" formatCode="m/dd/yyyy">
                  <c:v>40716</c:v>
                </c:pt>
                <c:pt idx="907" formatCode="m/dd/yyyy">
                  <c:v>40717</c:v>
                </c:pt>
                <c:pt idx="908" formatCode="m/dd/yyyy">
                  <c:v>40718</c:v>
                </c:pt>
                <c:pt idx="909" formatCode="m/dd/yyyy">
                  <c:v>40721</c:v>
                </c:pt>
                <c:pt idx="910" formatCode="m/dd/yyyy">
                  <c:v>40722</c:v>
                </c:pt>
                <c:pt idx="911" formatCode="m/dd/yyyy">
                  <c:v>40723</c:v>
                </c:pt>
                <c:pt idx="912" formatCode="m/dd/yyyy">
                  <c:v>40724</c:v>
                </c:pt>
                <c:pt idx="913" formatCode="m/dd/yyyy">
                  <c:v>40725</c:v>
                </c:pt>
                <c:pt idx="914" formatCode="m/dd/yyyy">
                  <c:v>40728</c:v>
                </c:pt>
                <c:pt idx="915" formatCode="m/dd/yyyy">
                  <c:v>40729</c:v>
                </c:pt>
                <c:pt idx="916" formatCode="m/dd/yyyy">
                  <c:v>40730</c:v>
                </c:pt>
                <c:pt idx="917" formatCode="m/dd/yyyy">
                  <c:v>40731</c:v>
                </c:pt>
                <c:pt idx="918" formatCode="m/dd/yyyy">
                  <c:v>40732</c:v>
                </c:pt>
                <c:pt idx="919" formatCode="m/dd/yyyy">
                  <c:v>40735</c:v>
                </c:pt>
                <c:pt idx="920" formatCode="m/dd/yyyy">
                  <c:v>40736</c:v>
                </c:pt>
                <c:pt idx="921" formatCode="m/dd/yyyy">
                  <c:v>40737</c:v>
                </c:pt>
                <c:pt idx="922" formatCode="m/dd/yyyy">
                  <c:v>40738</c:v>
                </c:pt>
                <c:pt idx="923" formatCode="m/dd/yyyy">
                  <c:v>40739</c:v>
                </c:pt>
                <c:pt idx="924" formatCode="m/dd/yyyy">
                  <c:v>40742</c:v>
                </c:pt>
                <c:pt idx="925" formatCode="m/dd/yyyy">
                  <c:v>40743</c:v>
                </c:pt>
                <c:pt idx="926" formatCode="m/dd/yyyy">
                  <c:v>40744</c:v>
                </c:pt>
                <c:pt idx="927" formatCode="m/dd/yyyy">
                  <c:v>40745</c:v>
                </c:pt>
                <c:pt idx="928" formatCode="m/dd/yyyy">
                  <c:v>40746</c:v>
                </c:pt>
                <c:pt idx="929" formatCode="m/dd/yyyy">
                  <c:v>40749</c:v>
                </c:pt>
                <c:pt idx="930" formatCode="m/dd/yyyy">
                  <c:v>40750</c:v>
                </c:pt>
                <c:pt idx="931" formatCode="m/dd/yyyy">
                  <c:v>40751</c:v>
                </c:pt>
                <c:pt idx="932" formatCode="m/dd/yyyy">
                  <c:v>40752</c:v>
                </c:pt>
                <c:pt idx="933" formatCode="m/dd/yyyy">
                  <c:v>40753</c:v>
                </c:pt>
                <c:pt idx="934" formatCode="m/dd/yyyy">
                  <c:v>40756</c:v>
                </c:pt>
                <c:pt idx="935" formatCode="m/dd/yyyy">
                  <c:v>40757</c:v>
                </c:pt>
                <c:pt idx="936" formatCode="m/dd/yyyy">
                  <c:v>40758</c:v>
                </c:pt>
                <c:pt idx="937" formatCode="m/dd/yyyy">
                  <c:v>40759</c:v>
                </c:pt>
                <c:pt idx="938" formatCode="m/dd/yyyy">
                  <c:v>40760</c:v>
                </c:pt>
                <c:pt idx="939" formatCode="m/dd/yyyy">
                  <c:v>40763</c:v>
                </c:pt>
                <c:pt idx="940" formatCode="m/dd/yyyy">
                  <c:v>40764</c:v>
                </c:pt>
                <c:pt idx="941" formatCode="m/dd/yyyy">
                  <c:v>40765</c:v>
                </c:pt>
                <c:pt idx="942" formatCode="m/dd/yyyy">
                  <c:v>40766</c:v>
                </c:pt>
                <c:pt idx="943" formatCode="m/dd/yyyy">
                  <c:v>40767</c:v>
                </c:pt>
                <c:pt idx="944" formatCode="m/dd/yyyy">
                  <c:v>40770</c:v>
                </c:pt>
                <c:pt idx="945" formatCode="m/dd/yyyy">
                  <c:v>40771</c:v>
                </c:pt>
                <c:pt idx="946" formatCode="m/dd/yyyy">
                  <c:v>40772</c:v>
                </c:pt>
                <c:pt idx="947" formatCode="m/dd/yyyy">
                  <c:v>40773</c:v>
                </c:pt>
                <c:pt idx="948" formatCode="m/dd/yyyy">
                  <c:v>40774</c:v>
                </c:pt>
                <c:pt idx="949" formatCode="m/dd/yyyy">
                  <c:v>40777</c:v>
                </c:pt>
                <c:pt idx="950" formatCode="m/dd/yyyy">
                  <c:v>40778</c:v>
                </c:pt>
                <c:pt idx="951" formatCode="m/dd/yyyy">
                  <c:v>40779</c:v>
                </c:pt>
                <c:pt idx="952" formatCode="m/dd/yyyy">
                  <c:v>40780</c:v>
                </c:pt>
                <c:pt idx="953" formatCode="m/dd/yyyy">
                  <c:v>40781</c:v>
                </c:pt>
                <c:pt idx="954" formatCode="m/dd/yyyy">
                  <c:v>40784</c:v>
                </c:pt>
                <c:pt idx="955" formatCode="m/dd/yyyy">
                  <c:v>40785</c:v>
                </c:pt>
                <c:pt idx="956" formatCode="m/dd/yyyy">
                  <c:v>40786</c:v>
                </c:pt>
                <c:pt idx="957" formatCode="m/dd/yyyy">
                  <c:v>40787</c:v>
                </c:pt>
                <c:pt idx="958" formatCode="m/dd/yyyy">
                  <c:v>40788</c:v>
                </c:pt>
                <c:pt idx="959" formatCode="m/dd/yyyy">
                  <c:v>40791</c:v>
                </c:pt>
                <c:pt idx="960" formatCode="m/dd/yyyy">
                  <c:v>40792</c:v>
                </c:pt>
                <c:pt idx="961" formatCode="m/dd/yyyy">
                  <c:v>40793</c:v>
                </c:pt>
                <c:pt idx="962" formatCode="m/dd/yyyy">
                  <c:v>40794</c:v>
                </c:pt>
                <c:pt idx="963" formatCode="m/dd/yyyy">
                  <c:v>40795</c:v>
                </c:pt>
                <c:pt idx="964" formatCode="m/dd/yyyy">
                  <c:v>40798</c:v>
                </c:pt>
                <c:pt idx="965" formatCode="m/dd/yyyy">
                  <c:v>40799</c:v>
                </c:pt>
                <c:pt idx="966" formatCode="m/dd/yyyy">
                  <c:v>40800</c:v>
                </c:pt>
                <c:pt idx="967" formatCode="m/dd/yyyy">
                  <c:v>40801</c:v>
                </c:pt>
                <c:pt idx="968" formatCode="m/dd/yyyy">
                  <c:v>40802</c:v>
                </c:pt>
                <c:pt idx="969" formatCode="m/dd/yyyy">
                  <c:v>40805</c:v>
                </c:pt>
                <c:pt idx="970" formatCode="m/dd/yyyy">
                  <c:v>40806</c:v>
                </c:pt>
                <c:pt idx="971" formatCode="m/dd/yyyy">
                  <c:v>40807</c:v>
                </c:pt>
                <c:pt idx="972" formatCode="m/dd/yyyy">
                  <c:v>40808</c:v>
                </c:pt>
                <c:pt idx="973" formatCode="m/dd/yyyy">
                  <c:v>40809</c:v>
                </c:pt>
                <c:pt idx="974" formatCode="m/dd/yyyy">
                  <c:v>40812</c:v>
                </c:pt>
                <c:pt idx="975" formatCode="m/dd/yyyy">
                  <c:v>40813</c:v>
                </c:pt>
                <c:pt idx="976" formatCode="m/dd/yyyy">
                  <c:v>40814</c:v>
                </c:pt>
                <c:pt idx="977" formatCode="m/dd/yyyy">
                  <c:v>40815</c:v>
                </c:pt>
                <c:pt idx="978" formatCode="m/dd/yyyy">
                  <c:v>40816</c:v>
                </c:pt>
                <c:pt idx="979" formatCode="m/dd/yyyy">
                  <c:v>40819</c:v>
                </c:pt>
                <c:pt idx="980" formatCode="m/dd/yyyy">
                  <c:v>40820</c:v>
                </c:pt>
              </c:numCache>
            </c:numRef>
          </c:cat>
          <c:val>
            <c:numRef>
              <c:f>Banks!$H$8:$H$988</c:f>
              <c:numCache>
                <c:formatCode>General</c:formatCode>
                <c:ptCount val="981"/>
                <c:pt idx="0">
                  <c:v>43.589000000000006</c:v>
                </c:pt>
                <c:pt idx="1">
                  <c:v>45.167000000000002</c:v>
                </c:pt>
                <c:pt idx="2">
                  <c:v>47.563000000000002</c:v>
                </c:pt>
                <c:pt idx="3">
                  <c:v>49.238000000000063</c:v>
                </c:pt>
                <c:pt idx="4">
                  <c:v>53.271000000000001</c:v>
                </c:pt>
                <c:pt idx="5">
                  <c:v>55.393000000000001</c:v>
                </c:pt>
                <c:pt idx="6">
                  <c:v>59.634</c:v>
                </c:pt>
                <c:pt idx="7">
                  <c:v>64.161999999999992</c:v>
                </c:pt>
                <c:pt idx="8">
                  <c:v>64.757000000000005</c:v>
                </c:pt>
                <c:pt idx="9">
                  <c:v>71.563000000000002</c:v>
                </c:pt>
                <c:pt idx="10">
                  <c:v>67.864999999999995</c:v>
                </c:pt>
                <c:pt idx="11">
                  <c:v>68.558999999999983</c:v>
                </c:pt>
                <c:pt idx="12">
                  <c:v>74.60599999999998</c:v>
                </c:pt>
                <c:pt idx="13">
                  <c:v>77.161999999999992</c:v>
                </c:pt>
                <c:pt idx="14">
                  <c:v>89.728999999999999</c:v>
                </c:pt>
                <c:pt idx="15">
                  <c:v>91.661999999999992</c:v>
                </c:pt>
                <c:pt idx="16">
                  <c:v>91.233000000000004</c:v>
                </c:pt>
                <c:pt idx="17">
                  <c:v>81.903000000000006</c:v>
                </c:pt>
                <c:pt idx="18">
                  <c:v>70.937000000000026</c:v>
                </c:pt>
                <c:pt idx="19">
                  <c:v>70.837999999999994</c:v>
                </c:pt>
                <c:pt idx="20">
                  <c:v>65.176999999999978</c:v>
                </c:pt>
                <c:pt idx="21">
                  <c:v>65.068000000000012</c:v>
                </c:pt>
                <c:pt idx="22">
                  <c:v>72.337999999999994</c:v>
                </c:pt>
                <c:pt idx="23">
                  <c:v>72.233000000000004</c:v>
                </c:pt>
                <c:pt idx="24">
                  <c:v>74.894000000000005</c:v>
                </c:pt>
                <c:pt idx="25">
                  <c:v>78.326999999999998</c:v>
                </c:pt>
                <c:pt idx="26">
                  <c:v>79.192999999999998</c:v>
                </c:pt>
                <c:pt idx="27">
                  <c:v>80.667999999999992</c:v>
                </c:pt>
                <c:pt idx="28">
                  <c:v>81.429000000000002</c:v>
                </c:pt>
                <c:pt idx="29">
                  <c:v>83.661999999999992</c:v>
                </c:pt>
                <c:pt idx="30">
                  <c:v>86.482000000000014</c:v>
                </c:pt>
                <c:pt idx="31">
                  <c:v>78.403000000000006</c:v>
                </c:pt>
                <c:pt idx="32">
                  <c:v>75.897999999999996</c:v>
                </c:pt>
                <c:pt idx="33">
                  <c:v>81.432000000000002</c:v>
                </c:pt>
                <c:pt idx="34">
                  <c:v>82.161999999999992</c:v>
                </c:pt>
                <c:pt idx="35">
                  <c:v>84.992999999999995</c:v>
                </c:pt>
                <c:pt idx="36">
                  <c:v>94.834999999999994</c:v>
                </c:pt>
                <c:pt idx="37">
                  <c:v>86.400999999999996</c:v>
                </c:pt>
                <c:pt idx="38">
                  <c:v>86.334999999999994</c:v>
                </c:pt>
                <c:pt idx="39">
                  <c:v>78.426000000000002</c:v>
                </c:pt>
                <c:pt idx="40">
                  <c:v>76.60199999999999</c:v>
                </c:pt>
                <c:pt idx="41">
                  <c:v>79.228999999999999</c:v>
                </c:pt>
                <c:pt idx="42">
                  <c:v>79.563000000000002</c:v>
                </c:pt>
                <c:pt idx="43">
                  <c:v>94.558999999999983</c:v>
                </c:pt>
                <c:pt idx="44">
                  <c:v>95.619</c:v>
                </c:pt>
                <c:pt idx="45">
                  <c:v>90.837999999999994</c:v>
                </c:pt>
                <c:pt idx="46">
                  <c:v>92.85</c:v>
                </c:pt>
                <c:pt idx="47">
                  <c:v>102.104</c:v>
                </c:pt>
                <c:pt idx="48">
                  <c:v>115.252</c:v>
                </c:pt>
                <c:pt idx="49">
                  <c:v>131.702</c:v>
                </c:pt>
                <c:pt idx="50">
                  <c:v>134.833</c:v>
                </c:pt>
                <c:pt idx="51">
                  <c:v>121.30800000000001</c:v>
                </c:pt>
                <c:pt idx="52">
                  <c:v>134.16300000000001</c:v>
                </c:pt>
                <c:pt idx="53">
                  <c:v>146.30500000000001</c:v>
                </c:pt>
                <c:pt idx="54">
                  <c:v>151.417</c:v>
                </c:pt>
                <c:pt idx="55">
                  <c:v>122.15199999999999</c:v>
                </c:pt>
                <c:pt idx="56">
                  <c:v>102.199</c:v>
                </c:pt>
                <c:pt idx="57">
                  <c:v>106.64999999999999</c:v>
                </c:pt>
                <c:pt idx="58">
                  <c:v>116.9</c:v>
                </c:pt>
                <c:pt idx="59">
                  <c:v>105.021</c:v>
                </c:pt>
                <c:pt idx="60">
                  <c:v>85.863</c:v>
                </c:pt>
                <c:pt idx="61">
                  <c:v>84.631999999999991</c:v>
                </c:pt>
                <c:pt idx="62">
                  <c:v>80.924000000000007</c:v>
                </c:pt>
                <c:pt idx="63">
                  <c:v>84.35299999999998</c:v>
                </c:pt>
                <c:pt idx="64">
                  <c:v>93.825000000000003</c:v>
                </c:pt>
                <c:pt idx="65">
                  <c:v>87.745999999999995</c:v>
                </c:pt>
                <c:pt idx="66">
                  <c:v>80.34</c:v>
                </c:pt>
                <c:pt idx="67">
                  <c:v>76.60199999999999</c:v>
                </c:pt>
                <c:pt idx="68">
                  <c:v>70.834999999999994</c:v>
                </c:pt>
                <c:pt idx="69">
                  <c:v>70.174999999999983</c:v>
                </c:pt>
                <c:pt idx="70">
                  <c:v>74.093999999999994</c:v>
                </c:pt>
                <c:pt idx="71">
                  <c:v>79.819999999999993</c:v>
                </c:pt>
                <c:pt idx="72">
                  <c:v>87.164999999999992</c:v>
                </c:pt>
                <c:pt idx="73">
                  <c:v>81.730999999999995</c:v>
                </c:pt>
                <c:pt idx="74">
                  <c:v>89.495000000000005</c:v>
                </c:pt>
                <c:pt idx="75">
                  <c:v>80.099000000000004</c:v>
                </c:pt>
                <c:pt idx="76">
                  <c:v>67.83</c:v>
                </c:pt>
                <c:pt idx="77">
                  <c:v>62.167000000000002</c:v>
                </c:pt>
                <c:pt idx="78">
                  <c:v>55.835000000000001</c:v>
                </c:pt>
                <c:pt idx="79">
                  <c:v>58.665000000000013</c:v>
                </c:pt>
                <c:pt idx="80">
                  <c:v>53.5</c:v>
                </c:pt>
                <c:pt idx="81">
                  <c:v>54.357999999999997</c:v>
                </c:pt>
                <c:pt idx="82">
                  <c:v>54.99</c:v>
                </c:pt>
                <c:pt idx="83">
                  <c:v>50.165000000000013</c:v>
                </c:pt>
                <c:pt idx="84">
                  <c:v>46.731000000000002</c:v>
                </c:pt>
                <c:pt idx="85">
                  <c:v>49.596000000000011</c:v>
                </c:pt>
                <c:pt idx="86">
                  <c:v>50.495000000000012</c:v>
                </c:pt>
                <c:pt idx="87">
                  <c:v>49.429000000000002</c:v>
                </c:pt>
                <c:pt idx="88">
                  <c:v>43.929000000000002</c:v>
                </c:pt>
                <c:pt idx="89">
                  <c:v>44.292000000000115</c:v>
                </c:pt>
                <c:pt idx="90">
                  <c:v>47.406000000000006</c:v>
                </c:pt>
                <c:pt idx="91">
                  <c:v>45.901000000000003</c:v>
                </c:pt>
                <c:pt idx="92">
                  <c:v>49.5</c:v>
                </c:pt>
                <c:pt idx="93">
                  <c:v>51.675000000000011</c:v>
                </c:pt>
                <c:pt idx="94">
                  <c:v>51.939</c:v>
                </c:pt>
                <c:pt idx="95">
                  <c:v>50.264000000000003</c:v>
                </c:pt>
                <c:pt idx="96">
                  <c:v>49.967000000000006</c:v>
                </c:pt>
                <c:pt idx="97">
                  <c:v>48.233000000000011</c:v>
                </c:pt>
                <c:pt idx="98">
                  <c:v>45.5</c:v>
                </c:pt>
                <c:pt idx="99">
                  <c:v>44.934000000000005</c:v>
                </c:pt>
                <c:pt idx="100">
                  <c:v>44.84</c:v>
                </c:pt>
                <c:pt idx="101">
                  <c:v>47.934000000000005</c:v>
                </c:pt>
                <c:pt idx="102">
                  <c:v>51.967000000000006</c:v>
                </c:pt>
                <c:pt idx="103">
                  <c:v>55.84</c:v>
                </c:pt>
                <c:pt idx="104">
                  <c:v>56.236000000000011</c:v>
                </c:pt>
                <c:pt idx="105">
                  <c:v>58.901000000000003</c:v>
                </c:pt>
                <c:pt idx="106">
                  <c:v>55.165000000000013</c:v>
                </c:pt>
                <c:pt idx="107">
                  <c:v>52.058</c:v>
                </c:pt>
                <c:pt idx="108">
                  <c:v>51.094000000000001</c:v>
                </c:pt>
                <c:pt idx="109">
                  <c:v>52.967000000000006</c:v>
                </c:pt>
                <c:pt idx="110">
                  <c:v>56.17</c:v>
                </c:pt>
                <c:pt idx="111">
                  <c:v>60.17</c:v>
                </c:pt>
                <c:pt idx="112">
                  <c:v>58.335000000000001</c:v>
                </c:pt>
                <c:pt idx="113">
                  <c:v>60.604000000000006</c:v>
                </c:pt>
                <c:pt idx="114">
                  <c:v>64.5</c:v>
                </c:pt>
                <c:pt idx="115">
                  <c:v>65.679999999999978</c:v>
                </c:pt>
                <c:pt idx="116">
                  <c:v>64.949000000000026</c:v>
                </c:pt>
                <c:pt idx="117">
                  <c:v>63.160000000000011</c:v>
                </c:pt>
                <c:pt idx="118">
                  <c:v>61.203000000000003</c:v>
                </c:pt>
                <c:pt idx="119">
                  <c:v>57.5</c:v>
                </c:pt>
                <c:pt idx="120">
                  <c:v>55.665000000000013</c:v>
                </c:pt>
                <c:pt idx="121">
                  <c:v>57.099000000000011</c:v>
                </c:pt>
                <c:pt idx="122">
                  <c:v>58.868000000000002</c:v>
                </c:pt>
                <c:pt idx="123">
                  <c:v>64.774000000000001</c:v>
                </c:pt>
                <c:pt idx="124">
                  <c:v>64.599000000000004</c:v>
                </c:pt>
                <c:pt idx="125">
                  <c:v>69.396000000000001</c:v>
                </c:pt>
                <c:pt idx="126">
                  <c:v>68.533000000000001</c:v>
                </c:pt>
                <c:pt idx="127">
                  <c:v>71.131999999999991</c:v>
                </c:pt>
                <c:pt idx="128">
                  <c:v>73.236000000000004</c:v>
                </c:pt>
                <c:pt idx="129">
                  <c:v>68.669999999999987</c:v>
                </c:pt>
                <c:pt idx="130">
                  <c:v>70.669999999999987</c:v>
                </c:pt>
                <c:pt idx="131">
                  <c:v>69.83</c:v>
                </c:pt>
                <c:pt idx="132">
                  <c:v>73.099000000000004</c:v>
                </c:pt>
                <c:pt idx="133">
                  <c:v>71.771000000000001</c:v>
                </c:pt>
                <c:pt idx="134">
                  <c:v>72.331999999999994</c:v>
                </c:pt>
                <c:pt idx="135">
                  <c:v>72.5</c:v>
                </c:pt>
                <c:pt idx="136">
                  <c:v>64.834999999999994</c:v>
                </c:pt>
                <c:pt idx="137">
                  <c:v>63.338000000000001</c:v>
                </c:pt>
                <c:pt idx="138">
                  <c:v>62.665000000000013</c:v>
                </c:pt>
                <c:pt idx="139">
                  <c:v>57.939</c:v>
                </c:pt>
                <c:pt idx="140">
                  <c:v>62.17</c:v>
                </c:pt>
                <c:pt idx="141">
                  <c:v>63.066000000000003</c:v>
                </c:pt>
                <c:pt idx="142">
                  <c:v>57.5</c:v>
                </c:pt>
                <c:pt idx="143">
                  <c:v>57.17</c:v>
                </c:pt>
                <c:pt idx="144">
                  <c:v>52.17</c:v>
                </c:pt>
                <c:pt idx="145">
                  <c:v>54.368000000000002</c:v>
                </c:pt>
                <c:pt idx="146">
                  <c:v>51.335000000000001</c:v>
                </c:pt>
                <c:pt idx="147">
                  <c:v>52.229000000000013</c:v>
                </c:pt>
                <c:pt idx="148">
                  <c:v>54.5</c:v>
                </c:pt>
                <c:pt idx="149">
                  <c:v>53.632000000000012</c:v>
                </c:pt>
                <c:pt idx="150">
                  <c:v>53.929000000000002</c:v>
                </c:pt>
                <c:pt idx="151">
                  <c:v>53.363</c:v>
                </c:pt>
                <c:pt idx="152">
                  <c:v>57.165000000000013</c:v>
                </c:pt>
                <c:pt idx="153">
                  <c:v>59.993000000000002</c:v>
                </c:pt>
                <c:pt idx="154">
                  <c:v>64.230999999999995</c:v>
                </c:pt>
                <c:pt idx="155">
                  <c:v>61.7</c:v>
                </c:pt>
                <c:pt idx="156">
                  <c:v>60.401000000000003</c:v>
                </c:pt>
                <c:pt idx="157">
                  <c:v>60.833000000000006</c:v>
                </c:pt>
                <c:pt idx="158">
                  <c:v>61.731000000000002</c:v>
                </c:pt>
                <c:pt idx="159">
                  <c:v>59.066000000000003</c:v>
                </c:pt>
                <c:pt idx="160">
                  <c:v>58.34</c:v>
                </c:pt>
                <c:pt idx="161">
                  <c:v>58.736000000000011</c:v>
                </c:pt>
                <c:pt idx="162">
                  <c:v>60.5</c:v>
                </c:pt>
                <c:pt idx="163">
                  <c:v>60</c:v>
                </c:pt>
                <c:pt idx="164">
                  <c:v>59.967000000000006</c:v>
                </c:pt>
                <c:pt idx="165">
                  <c:v>62.229000000000013</c:v>
                </c:pt>
                <c:pt idx="166">
                  <c:v>64.834999999999994</c:v>
                </c:pt>
                <c:pt idx="167">
                  <c:v>68.733000000000004</c:v>
                </c:pt>
                <c:pt idx="168">
                  <c:v>70.254000000000005</c:v>
                </c:pt>
                <c:pt idx="169">
                  <c:v>70.254000000000005</c:v>
                </c:pt>
                <c:pt idx="170">
                  <c:v>76.061000000000007</c:v>
                </c:pt>
                <c:pt idx="171">
                  <c:v>78.5</c:v>
                </c:pt>
                <c:pt idx="172">
                  <c:v>77.725999999999999</c:v>
                </c:pt>
                <c:pt idx="173">
                  <c:v>75.099000000000004</c:v>
                </c:pt>
                <c:pt idx="174">
                  <c:v>76.495000000000005</c:v>
                </c:pt>
                <c:pt idx="175">
                  <c:v>68.027999999999992</c:v>
                </c:pt>
                <c:pt idx="176">
                  <c:v>70.561000000000007</c:v>
                </c:pt>
                <c:pt idx="177">
                  <c:v>75.274000000000001</c:v>
                </c:pt>
                <c:pt idx="178">
                  <c:v>79.433999999999997</c:v>
                </c:pt>
                <c:pt idx="179">
                  <c:v>67.099000000000004</c:v>
                </c:pt>
                <c:pt idx="180">
                  <c:v>73.504999999999995</c:v>
                </c:pt>
                <c:pt idx="181">
                  <c:v>72.60199999999999</c:v>
                </c:pt>
                <c:pt idx="182">
                  <c:v>76.233000000000004</c:v>
                </c:pt>
                <c:pt idx="183">
                  <c:v>73.197999999999993</c:v>
                </c:pt>
                <c:pt idx="184">
                  <c:v>96.239000000000004</c:v>
                </c:pt>
                <c:pt idx="185">
                  <c:v>120.41300000000012</c:v>
                </c:pt>
                <c:pt idx="186">
                  <c:v>133.32500000000007</c:v>
                </c:pt>
                <c:pt idx="187">
                  <c:v>124.893</c:v>
                </c:pt>
                <c:pt idx="188">
                  <c:v>101.616</c:v>
                </c:pt>
                <c:pt idx="189">
                  <c:v>87.86999999999999</c:v>
                </c:pt>
                <c:pt idx="190">
                  <c:v>88.804000000000002</c:v>
                </c:pt>
                <c:pt idx="191">
                  <c:v>82.593999999999994</c:v>
                </c:pt>
                <c:pt idx="192">
                  <c:v>82.429000000000002</c:v>
                </c:pt>
                <c:pt idx="193">
                  <c:v>90.561000000000007</c:v>
                </c:pt>
                <c:pt idx="194">
                  <c:v>132.44999999999999</c:v>
                </c:pt>
                <c:pt idx="195">
                  <c:v>127.081</c:v>
                </c:pt>
                <c:pt idx="196">
                  <c:v>142.904</c:v>
                </c:pt>
                <c:pt idx="197">
                  <c:v>125.98</c:v>
                </c:pt>
                <c:pt idx="198">
                  <c:v>123.036</c:v>
                </c:pt>
                <c:pt idx="199">
                  <c:v>125.86799999999999</c:v>
                </c:pt>
                <c:pt idx="200">
                  <c:v>126.089</c:v>
                </c:pt>
                <c:pt idx="201">
                  <c:v>109.4140000000002</c:v>
                </c:pt>
                <c:pt idx="202">
                  <c:v>104.38</c:v>
                </c:pt>
                <c:pt idx="203">
                  <c:v>118.886</c:v>
                </c:pt>
                <c:pt idx="204">
                  <c:v>85.421000000000006</c:v>
                </c:pt>
                <c:pt idx="205">
                  <c:v>69.33</c:v>
                </c:pt>
                <c:pt idx="206">
                  <c:v>90.555999999999983</c:v>
                </c:pt>
                <c:pt idx="207">
                  <c:v>92.944000000000244</c:v>
                </c:pt>
                <c:pt idx="208">
                  <c:v>103.589</c:v>
                </c:pt>
                <c:pt idx="209">
                  <c:v>105.41900000000012</c:v>
                </c:pt>
                <c:pt idx="210">
                  <c:v>101.556</c:v>
                </c:pt>
                <c:pt idx="211">
                  <c:v>110.15499999999999</c:v>
                </c:pt>
                <c:pt idx="212">
                  <c:v>115</c:v>
                </c:pt>
                <c:pt idx="213">
                  <c:v>126.721</c:v>
                </c:pt>
                <c:pt idx="214">
                  <c:v>133.87100000000001</c:v>
                </c:pt>
                <c:pt idx="215">
                  <c:v>129.90100000000001</c:v>
                </c:pt>
                <c:pt idx="216">
                  <c:v>121.67499999999998</c:v>
                </c:pt>
                <c:pt idx="217">
                  <c:v>111.34</c:v>
                </c:pt>
                <c:pt idx="218">
                  <c:v>108.35</c:v>
                </c:pt>
                <c:pt idx="219">
                  <c:v>102.59399999999999</c:v>
                </c:pt>
                <c:pt idx="220">
                  <c:v>100.33499999999999</c:v>
                </c:pt>
                <c:pt idx="221">
                  <c:v>100.599</c:v>
                </c:pt>
                <c:pt idx="222">
                  <c:v>103.754</c:v>
                </c:pt>
                <c:pt idx="223">
                  <c:v>110.90100000000002</c:v>
                </c:pt>
                <c:pt idx="224">
                  <c:v>104.33</c:v>
                </c:pt>
                <c:pt idx="225">
                  <c:v>108.307</c:v>
                </c:pt>
                <c:pt idx="226">
                  <c:v>111.93899999999999</c:v>
                </c:pt>
                <c:pt idx="227">
                  <c:v>111.736</c:v>
                </c:pt>
                <c:pt idx="228">
                  <c:v>109.93899999999999</c:v>
                </c:pt>
                <c:pt idx="229">
                  <c:v>107.66500000000001</c:v>
                </c:pt>
                <c:pt idx="230">
                  <c:v>112.774</c:v>
                </c:pt>
                <c:pt idx="231">
                  <c:v>118.66</c:v>
                </c:pt>
                <c:pt idx="232">
                  <c:v>121.64999999999999</c:v>
                </c:pt>
                <c:pt idx="233">
                  <c:v>115.289</c:v>
                </c:pt>
                <c:pt idx="234">
                  <c:v>113.90100000000002</c:v>
                </c:pt>
                <c:pt idx="235">
                  <c:v>110.76900000000002</c:v>
                </c:pt>
                <c:pt idx="236">
                  <c:v>108.259</c:v>
                </c:pt>
                <c:pt idx="237">
                  <c:v>105</c:v>
                </c:pt>
                <c:pt idx="238">
                  <c:v>107.345</c:v>
                </c:pt>
                <c:pt idx="239">
                  <c:v>113.02800000000001</c:v>
                </c:pt>
                <c:pt idx="240">
                  <c:v>121.056</c:v>
                </c:pt>
                <c:pt idx="241">
                  <c:v>136.52800000000039</c:v>
                </c:pt>
                <c:pt idx="242">
                  <c:v>144.62700000000001</c:v>
                </c:pt>
                <c:pt idx="243">
                  <c:v>148.88600000000039</c:v>
                </c:pt>
                <c:pt idx="244">
                  <c:v>141.995</c:v>
                </c:pt>
                <c:pt idx="245">
                  <c:v>120.83499999999999</c:v>
                </c:pt>
                <c:pt idx="246">
                  <c:v>130.09900000000002</c:v>
                </c:pt>
                <c:pt idx="247">
                  <c:v>126.01300000000002</c:v>
                </c:pt>
                <c:pt idx="248">
                  <c:v>130.05600000000001</c:v>
                </c:pt>
                <c:pt idx="249">
                  <c:v>132.28700000000001</c:v>
                </c:pt>
                <c:pt idx="250">
                  <c:v>132.59900000000002</c:v>
                </c:pt>
                <c:pt idx="251">
                  <c:v>132.63200000000001</c:v>
                </c:pt>
                <c:pt idx="252">
                  <c:v>128.89600000000004</c:v>
                </c:pt>
                <c:pt idx="253">
                  <c:v>126.033</c:v>
                </c:pt>
                <c:pt idx="254">
                  <c:v>124.83199999999999</c:v>
                </c:pt>
                <c:pt idx="255">
                  <c:v>122.488</c:v>
                </c:pt>
                <c:pt idx="256">
                  <c:v>124</c:v>
                </c:pt>
                <c:pt idx="257">
                  <c:v>123.598</c:v>
                </c:pt>
                <c:pt idx="258">
                  <c:v>127.54</c:v>
                </c:pt>
                <c:pt idx="259">
                  <c:v>124.16200000000001</c:v>
                </c:pt>
                <c:pt idx="260">
                  <c:v>124.16200000000001</c:v>
                </c:pt>
                <c:pt idx="261">
                  <c:v>123.005</c:v>
                </c:pt>
                <c:pt idx="262">
                  <c:v>123.34</c:v>
                </c:pt>
                <c:pt idx="263">
                  <c:v>122.012</c:v>
                </c:pt>
                <c:pt idx="264">
                  <c:v>112.36799999999999</c:v>
                </c:pt>
                <c:pt idx="265">
                  <c:v>104.566</c:v>
                </c:pt>
                <c:pt idx="266">
                  <c:v>89.593999999999994</c:v>
                </c:pt>
                <c:pt idx="267">
                  <c:v>95.334999999999994</c:v>
                </c:pt>
                <c:pt idx="268">
                  <c:v>99.348000000000013</c:v>
                </c:pt>
                <c:pt idx="269">
                  <c:v>111.85799999999999</c:v>
                </c:pt>
                <c:pt idx="270">
                  <c:v>119.274</c:v>
                </c:pt>
                <c:pt idx="271">
                  <c:v>121.19799999999999</c:v>
                </c:pt>
                <c:pt idx="272">
                  <c:v>128.297</c:v>
                </c:pt>
                <c:pt idx="273">
                  <c:v>120.82499999999999</c:v>
                </c:pt>
                <c:pt idx="274">
                  <c:v>128.16</c:v>
                </c:pt>
                <c:pt idx="275">
                  <c:v>143.35800000000046</c:v>
                </c:pt>
                <c:pt idx="276">
                  <c:v>147.63399999999999</c:v>
                </c:pt>
                <c:pt idx="277">
                  <c:v>147.28700000000001</c:v>
                </c:pt>
                <c:pt idx="278">
                  <c:v>152.32000000000039</c:v>
                </c:pt>
                <c:pt idx="279">
                  <c:v>146.55600000000001</c:v>
                </c:pt>
                <c:pt idx="280">
                  <c:v>132.89100000000039</c:v>
                </c:pt>
                <c:pt idx="281">
                  <c:v>131.505</c:v>
                </c:pt>
                <c:pt idx="282">
                  <c:v>138.495</c:v>
                </c:pt>
                <c:pt idx="283">
                  <c:v>138.56100000000001</c:v>
                </c:pt>
                <c:pt idx="284">
                  <c:v>140.155</c:v>
                </c:pt>
                <c:pt idx="285">
                  <c:v>142.99</c:v>
                </c:pt>
                <c:pt idx="286">
                  <c:v>143.12700000000001</c:v>
                </c:pt>
                <c:pt idx="287">
                  <c:v>143.32500000000007</c:v>
                </c:pt>
                <c:pt idx="288">
                  <c:v>144.57900000000001</c:v>
                </c:pt>
                <c:pt idx="289">
                  <c:v>142.655</c:v>
                </c:pt>
                <c:pt idx="290">
                  <c:v>144.05100000000004</c:v>
                </c:pt>
                <c:pt idx="291">
                  <c:v>151.995</c:v>
                </c:pt>
                <c:pt idx="292">
                  <c:v>159.56100000000001</c:v>
                </c:pt>
                <c:pt idx="293">
                  <c:v>165</c:v>
                </c:pt>
                <c:pt idx="294">
                  <c:v>171.72399999999999</c:v>
                </c:pt>
                <c:pt idx="295">
                  <c:v>208.20299999999997</c:v>
                </c:pt>
                <c:pt idx="296">
                  <c:v>213.995</c:v>
                </c:pt>
                <c:pt idx="297">
                  <c:v>204.04499999999999</c:v>
                </c:pt>
                <c:pt idx="298">
                  <c:v>219.76900000000001</c:v>
                </c:pt>
                <c:pt idx="299">
                  <c:v>229.52800000000039</c:v>
                </c:pt>
                <c:pt idx="300">
                  <c:v>234.73099999999999</c:v>
                </c:pt>
                <c:pt idx="301">
                  <c:v>205.64299999999997</c:v>
                </c:pt>
                <c:pt idx="302">
                  <c:v>200.75899999999999</c:v>
                </c:pt>
                <c:pt idx="303">
                  <c:v>205.33500000000001</c:v>
                </c:pt>
                <c:pt idx="304">
                  <c:v>220.39600000000004</c:v>
                </c:pt>
                <c:pt idx="305">
                  <c:v>244.93100000000001</c:v>
                </c:pt>
                <c:pt idx="306">
                  <c:v>236.67499999999998</c:v>
                </c:pt>
                <c:pt idx="307">
                  <c:v>248.27499999999998</c:v>
                </c:pt>
                <c:pt idx="308">
                  <c:v>266.67500000000001</c:v>
                </c:pt>
                <c:pt idx="309">
                  <c:v>276.23399999999873</c:v>
                </c:pt>
                <c:pt idx="310">
                  <c:v>263.32499999999999</c:v>
                </c:pt>
                <c:pt idx="311">
                  <c:v>253.32500000000007</c:v>
                </c:pt>
                <c:pt idx="312">
                  <c:v>258.3</c:v>
                </c:pt>
                <c:pt idx="313">
                  <c:v>251.036</c:v>
                </c:pt>
                <c:pt idx="314">
                  <c:v>222.5</c:v>
                </c:pt>
                <c:pt idx="315">
                  <c:v>215</c:v>
                </c:pt>
                <c:pt idx="316">
                  <c:v>206.67499999999998</c:v>
                </c:pt>
                <c:pt idx="317">
                  <c:v>177.21699999999998</c:v>
                </c:pt>
                <c:pt idx="318">
                  <c:v>178.93200000000004</c:v>
                </c:pt>
                <c:pt idx="319">
                  <c:v>166.86600000000001</c:v>
                </c:pt>
                <c:pt idx="320">
                  <c:v>170.74899999999997</c:v>
                </c:pt>
                <c:pt idx="321">
                  <c:v>177.238</c:v>
                </c:pt>
                <c:pt idx="322">
                  <c:v>177.48700000000039</c:v>
                </c:pt>
                <c:pt idx="323">
                  <c:v>176.95100000000039</c:v>
                </c:pt>
                <c:pt idx="324">
                  <c:v>183.32500000000007</c:v>
                </c:pt>
                <c:pt idx="325">
                  <c:v>184.875</c:v>
                </c:pt>
                <c:pt idx="326">
                  <c:v>190</c:v>
                </c:pt>
                <c:pt idx="327">
                  <c:v>185.13399999999999</c:v>
                </c:pt>
                <c:pt idx="328">
                  <c:v>175.97499999999999</c:v>
                </c:pt>
                <c:pt idx="329">
                  <c:v>166.708</c:v>
                </c:pt>
                <c:pt idx="330">
                  <c:v>164.87</c:v>
                </c:pt>
                <c:pt idx="331">
                  <c:v>159.423</c:v>
                </c:pt>
                <c:pt idx="332">
                  <c:v>154.30200000000039</c:v>
                </c:pt>
                <c:pt idx="333">
                  <c:v>159.32200000000046</c:v>
                </c:pt>
                <c:pt idx="334">
                  <c:v>157.226</c:v>
                </c:pt>
                <c:pt idx="335">
                  <c:v>138.35000000000039</c:v>
                </c:pt>
                <c:pt idx="336">
                  <c:v>133.685</c:v>
                </c:pt>
                <c:pt idx="337">
                  <c:v>123.68499999999999</c:v>
                </c:pt>
                <c:pt idx="338">
                  <c:v>124.71599999999999</c:v>
                </c:pt>
                <c:pt idx="339">
                  <c:v>131.09200000000001</c:v>
                </c:pt>
                <c:pt idx="340">
                  <c:v>134.82000000000039</c:v>
                </c:pt>
                <c:pt idx="341">
                  <c:v>130.86000000000001</c:v>
                </c:pt>
                <c:pt idx="342">
                  <c:v>127.646</c:v>
                </c:pt>
                <c:pt idx="343">
                  <c:v>128.59200000000001</c:v>
                </c:pt>
                <c:pt idx="344">
                  <c:v>130.035</c:v>
                </c:pt>
                <c:pt idx="345">
                  <c:v>131.39400000000001</c:v>
                </c:pt>
                <c:pt idx="346">
                  <c:v>123.76600000000002</c:v>
                </c:pt>
                <c:pt idx="347">
                  <c:v>119.498</c:v>
                </c:pt>
                <c:pt idx="348">
                  <c:v>120.889</c:v>
                </c:pt>
                <c:pt idx="349">
                  <c:v>119.07599999999998</c:v>
                </c:pt>
                <c:pt idx="350">
                  <c:v>118.383</c:v>
                </c:pt>
                <c:pt idx="351">
                  <c:v>115.35799999999999</c:v>
                </c:pt>
                <c:pt idx="352">
                  <c:v>98.674999999999983</c:v>
                </c:pt>
                <c:pt idx="353">
                  <c:v>95.563999999999993</c:v>
                </c:pt>
                <c:pt idx="354">
                  <c:v>101.17499999999998</c:v>
                </c:pt>
                <c:pt idx="355">
                  <c:v>104.545</c:v>
                </c:pt>
                <c:pt idx="356">
                  <c:v>112.807</c:v>
                </c:pt>
                <c:pt idx="357">
                  <c:v>118.7</c:v>
                </c:pt>
                <c:pt idx="358">
                  <c:v>114.361</c:v>
                </c:pt>
                <c:pt idx="359">
                  <c:v>111.559</c:v>
                </c:pt>
                <c:pt idx="360">
                  <c:v>100.94200000000002</c:v>
                </c:pt>
                <c:pt idx="361">
                  <c:v>96.587999999999994</c:v>
                </c:pt>
                <c:pt idx="362">
                  <c:v>100.005</c:v>
                </c:pt>
                <c:pt idx="363">
                  <c:v>100.724</c:v>
                </c:pt>
                <c:pt idx="364">
                  <c:v>102</c:v>
                </c:pt>
                <c:pt idx="365">
                  <c:v>109.34699999999999</c:v>
                </c:pt>
                <c:pt idx="366">
                  <c:v>113.15499999999999</c:v>
                </c:pt>
                <c:pt idx="367">
                  <c:v>120.16500000000001</c:v>
                </c:pt>
                <c:pt idx="368">
                  <c:v>119.584</c:v>
                </c:pt>
                <c:pt idx="369">
                  <c:v>116.477</c:v>
                </c:pt>
                <c:pt idx="370">
                  <c:v>109.505</c:v>
                </c:pt>
                <c:pt idx="371">
                  <c:v>113.53400000000002</c:v>
                </c:pt>
                <c:pt idx="372">
                  <c:v>116.069</c:v>
                </c:pt>
                <c:pt idx="373">
                  <c:v>120.363</c:v>
                </c:pt>
                <c:pt idx="374">
                  <c:v>121.627</c:v>
                </c:pt>
                <c:pt idx="375">
                  <c:v>120.97499999999999</c:v>
                </c:pt>
                <c:pt idx="376">
                  <c:v>112.60599999999998</c:v>
                </c:pt>
                <c:pt idx="377">
                  <c:v>114.67799999999998</c:v>
                </c:pt>
                <c:pt idx="378">
                  <c:v>116.9310000000002</c:v>
                </c:pt>
                <c:pt idx="379">
                  <c:v>121</c:v>
                </c:pt>
                <c:pt idx="380">
                  <c:v>124.733</c:v>
                </c:pt>
                <c:pt idx="381">
                  <c:v>130</c:v>
                </c:pt>
                <c:pt idx="382">
                  <c:v>130.21699999999998</c:v>
                </c:pt>
                <c:pt idx="383">
                  <c:v>129.87800000000001</c:v>
                </c:pt>
                <c:pt idx="384">
                  <c:v>130.96800000000007</c:v>
                </c:pt>
                <c:pt idx="385">
                  <c:v>131.65200000000004</c:v>
                </c:pt>
                <c:pt idx="386">
                  <c:v>127.018</c:v>
                </c:pt>
                <c:pt idx="387">
                  <c:v>126.16999999999999</c:v>
                </c:pt>
                <c:pt idx="388">
                  <c:v>124.85499999999999</c:v>
                </c:pt>
                <c:pt idx="389">
                  <c:v>122.34699999999999</c:v>
                </c:pt>
                <c:pt idx="390">
                  <c:v>115.38500000000001</c:v>
                </c:pt>
                <c:pt idx="391">
                  <c:v>114.77200000000001</c:v>
                </c:pt>
                <c:pt idx="392">
                  <c:v>115.79400000000012</c:v>
                </c:pt>
                <c:pt idx="393">
                  <c:v>116.361</c:v>
                </c:pt>
                <c:pt idx="394">
                  <c:v>119.40100000000002</c:v>
                </c:pt>
                <c:pt idx="395">
                  <c:v>118.366</c:v>
                </c:pt>
                <c:pt idx="396">
                  <c:v>120.197</c:v>
                </c:pt>
                <c:pt idx="397">
                  <c:v>119.03100000000002</c:v>
                </c:pt>
                <c:pt idx="398">
                  <c:v>119.845</c:v>
                </c:pt>
                <c:pt idx="399">
                  <c:v>124.48699999999999</c:v>
                </c:pt>
                <c:pt idx="400">
                  <c:v>122.88800000000001</c:v>
                </c:pt>
                <c:pt idx="401">
                  <c:v>114.87499999999999</c:v>
                </c:pt>
                <c:pt idx="402">
                  <c:v>117.485</c:v>
                </c:pt>
                <c:pt idx="403">
                  <c:v>114.63200000000001</c:v>
                </c:pt>
                <c:pt idx="404">
                  <c:v>109.04</c:v>
                </c:pt>
                <c:pt idx="405">
                  <c:v>102.35299999999998</c:v>
                </c:pt>
                <c:pt idx="406">
                  <c:v>103.196</c:v>
                </c:pt>
                <c:pt idx="407">
                  <c:v>99.796999999999997</c:v>
                </c:pt>
                <c:pt idx="408">
                  <c:v>95.831999999999994</c:v>
                </c:pt>
                <c:pt idx="409">
                  <c:v>87.167999999999992</c:v>
                </c:pt>
                <c:pt idx="410">
                  <c:v>96.554000000000002</c:v>
                </c:pt>
                <c:pt idx="411">
                  <c:v>96.35</c:v>
                </c:pt>
                <c:pt idx="412">
                  <c:v>92.501999999999995</c:v>
                </c:pt>
                <c:pt idx="413">
                  <c:v>92.405000000000001</c:v>
                </c:pt>
                <c:pt idx="414">
                  <c:v>90.35</c:v>
                </c:pt>
                <c:pt idx="415">
                  <c:v>88.568000000000012</c:v>
                </c:pt>
                <c:pt idx="416">
                  <c:v>90.126999999999981</c:v>
                </c:pt>
                <c:pt idx="417">
                  <c:v>90.007999999999996</c:v>
                </c:pt>
                <c:pt idx="418">
                  <c:v>91.79</c:v>
                </c:pt>
                <c:pt idx="419">
                  <c:v>89.738</c:v>
                </c:pt>
                <c:pt idx="420">
                  <c:v>91.997000000000199</c:v>
                </c:pt>
                <c:pt idx="421">
                  <c:v>94.072999999999979</c:v>
                </c:pt>
                <c:pt idx="422">
                  <c:v>93.167999999999992</c:v>
                </c:pt>
                <c:pt idx="423">
                  <c:v>94.084000000000003</c:v>
                </c:pt>
                <c:pt idx="424">
                  <c:v>99.13</c:v>
                </c:pt>
                <c:pt idx="425">
                  <c:v>100.163</c:v>
                </c:pt>
                <c:pt idx="426">
                  <c:v>103.26400000000002</c:v>
                </c:pt>
                <c:pt idx="427">
                  <c:v>100.66999999999999</c:v>
                </c:pt>
                <c:pt idx="428">
                  <c:v>97.837999999999994</c:v>
                </c:pt>
                <c:pt idx="429">
                  <c:v>96.775999999999982</c:v>
                </c:pt>
                <c:pt idx="430">
                  <c:v>96.55</c:v>
                </c:pt>
                <c:pt idx="431">
                  <c:v>95.040999999999997</c:v>
                </c:pt>
                <c:pt idx="432">
                  <c:v>95.751999999999995</c:v>
                </c:pt>
                <c:pt idx="433">
                  <c:v>94.667999999999992</c:v>
                </c:pt>
                <c:pt idx="434">
                  <c:v>94.8</c:v>
                </c:pt>
                <c:pt idx="435">
                  <c:v>95.60499999999999</c:v>
                </c:pt>
                <c:pt idx="436">
                  <c:v>97.076999999999998</c:v>
                </c:pt>
                <c:pt idx="437">
                  <c:v>96.774999999999991</c:v>
                </c:pt>
                <c:pt idx="438">
                  <c:v>96.414000000000229</c:v>
                </c:pt>
                <c:pt idx="439">
                  <c:v>95.114000000000004</c:v>
                </c:pt>
                <c:pt idx="440">
                  <c:v>92.94700000000023</c:v>
                </c:pt>
                <c:pt idx="441">
                  <c:v>93.167999999999992</c:v>
                </c:pt>
                <c:pt idx="442">
                  <c:v>90.774999999999991</c:v>
                </c:pt>
                <c:pt idx="443">
                  <c:v>88.506</c:v>
                </c:pt>
                <c:pt idx="444">
                  <c:v>88.131999999999991</c:v>
                </c:pt>
                <c:pt idx="445">
                  <c:v>85.154999999999987</c:v>
                </c:pt>
                <c:pt idx="446">
                  <c:v>82.620999999999981</c:v>
                </c:pt>
                <c:pt idx="447">
                  <c:v>81.552999999999983</c:v>
                </c:pt>
                <c:pt idx="448">
                  <c:v>80.150999999999982</c:v>
                </c:pt>
                <c:pt idx="449">
                  <c:v>81.152999999999949</c:v>
                </c:pt>
                <c:pt idx="450">
                  <c:v>79.757000000000005</c:v>
                </c:pt>
                <c:pt idx="451">
                  <c:v>75.009</c:v>
                </c:pt>
                <c:pt idx="452">
                  <c:v>73.759</c:v>
                </c:pt>
                <c:pt idx="453">
                  <c:v>75.131999999999991</c:v>
                </c:pt>
                <c:pt idx="454">
                  <c:v>74.021999999999991</c:v>
                </c:pt>
                <c:pt idx="455">
                  <c:v>72.414000000000229</c:v>
                </c:pt>
                <c:pt idx="456">
                  <c:v>69.555999999999983</c:v>
                </c:pt>
                <c:pt idx="457">
                  <c:v>71.745000000000005</c:v>
                </c:pt>
                <c:pt idx="458">
                  <c:v>78.980999999999995</c:v>
                </c:pt>
                <c:pt idx="459">
                  <c:v>77.748000000000005</c:v>
                </c:pt>
                <c:pt idx="460">
                  <c:v>76.34</c:v>
                </c:pt>
                <c:pt idx="461">
                  <c:v>81.036000000000001</c:v>
                </c:pt>
                <c:pt idx="462">
                  <c:v>80.372999999999948</c:v>
                </c:pt>
                <c:pt idx="463">
                  <c:v>80.482000000000014</c:v>
                </c:pt>
                <c:pt idx="464">
                  <c:v>80.385999999999981</c:v>
                </c:pt>
                <c:pt idx="465">
                  <c:v>80.198999999999998</c:v>
                </c:pt>
                <c:pt idx="466">
                  <c:v>78.825999999999979</c:v>
                </c:pt>
                <c:pt idx="467">
                  <c:v>80.537999999999997</c:v>
                </c:pt>
                <c:pt idx="468">
                  <c:v>82.361000000000004</c:v>
                </c:pt>
                <c:pt idx="469">
                  <c:v>83.200999999999993</c:v>
                </c:pt>
                <c:pt idx="470">
                  <c:v>82.938999999999993</c:v>
                </c:pt>
                <c:pt idx="471">
                  <c:v>80.985000000000014</c:v>
                </c:pt>
                <c:pt idx="472">
                  <c:v>83.875999999999948</c:v>
                </c:pt>
                <c:pt idx="473">
                  <c:v>84.812000000000012</c:v>
                </c:pt>
                <c:pt idx="474">
                  <c:v>83.088999999999999</c:v>
                </c:pt>
                <c:pt idx="475">
                  <c:v>85.804000000000002</c:v>
                </c:pt>
                <c:pt idx="476">
                  <c:v>89.034999999999997</c:v>
                </c:pt>
                <c:pt idx="477">
                  <c:v>89.887</c:v>
                </c:pt>
                <c:pt idx="478">
                  <c:v>90.356999999999999</c:v>
                </c:pt>
                <c:pt idx="479">
                  <c:v>92.512</c:v>
                </c:pt>
                <c:pt idx="480">
                  <c:v>94.054000000000002</c:v>
                </c:pt>
                <c:pt idx="481">
                  <c:v>92.424999999999997</c:v>
                </c:pt>
                <c:pt idx="482">
                  <c:v>91.740000000000023</c:v>
                </c:pt>
                <c:pt idx="483">
                  <c:v>90.736000000000004</c:v>
                </c:pt>
                <c:pt idx="484">
                  <c:v>87.436000000000007</c:v>
                </c:pt>
                <c:pt idx="485">
                  <c:v>86.4</c:v>
                </c:pt>
                <c:pt idx="486">
                  <c:v>85.215999999999994</c:v>
                </c:pt>
                <c:pt idx="487">
                  <c:v>86.296999999999997</c:v>
                </c:pt>
                <c:pt idx="488">
                  <c:v>85.899000000000001</c:v>
                </c:pt>
                <c:pt idx="489">
                  <c:v>85.7</c:v>
                </c:pt>
                <c:pt idx="490">
                  <c:v>86.445000000000007</c:v>
                </c:pt>
                <c:pt idx="491">
                  <c:v>92.471999999999994</c:v>
                </c:pt>
                <c:pt idx="492">
                  <c:v>94.705000000000013</c:v>
                </c:pt>
                <c:pt idx="493">
                  <c:v>94.296999999999997</c:v>
                </c:pt>
                <c:pt idx="494">
                  <c:v>93.85799999999999</c:v>
                </c:pt>
                <c:pt idx="495">
                  <c:v>97.718999999999994</c:v>
                </c:pt>
                <c:pt idx="496">
                  <c:v>96.715000000000003</c:v>
                </c:pt>
                <c:pt idx="497">
                  <c:v>98.738</c:v>
                </c:pt>
                <c:pt idx="498">
                  <c:v>101.726</c:v>
                </c:pt>
                <c:pt idx="499">
                  <c:v>99.815000000000012</c:v>
                </c:pt>
                <c:pt idx="500">
                  <c:v>98.078999999999979</c:v>
                </c:pt>
                <c:pt idx="501">
                  <c:v>98.117000000000004</c:v>
                </c:pt>
                <c:pt idx="502">
                  <c:v>94.866</c:v>
                </c:pt>
                <c:pt idx="503">
                  <c:v>94.281000000000006</c:v>
                </c:pt>
                <c:pt idx="504">
                  <c:v>94.384</c:v>
                </c:pt>
                <c:pt idx="505">
                  <c:v>94.599000000000004</c:v>
                </c:pt>
                <c:pt idx="506">
                  <c:v>95.832999999999998</c:v>
                </c:pt>
                <c:pt idx="507">
                  <c:v>99.450999999999993</c:v>
                </c:pt>
                <c:pt idx="508">
                  <c:v>99.016999999999996</c:v>
                </c:pt>
                <c:pt idx="509">
                  <c:v>95.483999999999995</c:v>
                </c:pt>
                <c:pt idx="510">
                  <c:v>95.676999999999978</c:v>
                </c:pt>
                <c:pt idx="511">
                  <c:v>95.581999999999994</c:v>
                </c:pt>
                <c:pt idx="512">
                  <c:v>95.946000000000026</c:v>
                </c:pt>
                <c:pt idx="513">
                  <c:v>96.192999999999998</c:v>
                </c:pt>
                <c:pt idx="514">
                  <c:v>96.001999999999995</c:v>
                </c:pt>
                <c:pt idx="515">
                  <c:v>95.51</c:v>
                </c:pt>
                <c:pt idx="516">
                  <c:v>95.206000000000003</c:v>
                </c:pt>
                <c:pt idx="517">
                  <c:v>95.284999999999997</c:v>
                </c:pt>
                <c:pt idx="518">
                  <c:v>94.956999999999994</c:v>
                </c:pt>
                <c:pt idx="519">
                  <c:v>94.85799999999999</c:v>
                </c:pt>
                <c:pt idx="520">
                  <c:v>95.708000000000013</c:v>
                </c:pt>
                <c:pt idx="521">
                  <c:v>94.334999999999994</c:v>
                </c:pt>
                <c:pt idx="522">
                  <c:v>94.144000000000005</c:v>
                </c:pt>
                <c:pt idx="523">
                  <c:v>95.462000000000003</c:v>
                </c:pt>
                <c:pt idx="524">
                  <c:v>92.356999999999999</c:v>
                </c:pt>
                <c:pt idx="525">
                  <c:v>87.01</c:v>
                </c:pt>
                <c:pt idx="526">
                  <c:v>85.842000000000013</c:v>
                </c:pt>
                <c:pt idx="527">
                  <c:v>83.455000000000013</c:v>
                </c:pt>
                <c:pt idx="528">
                  <c:v>78.573999999999998</c:v>
                </c:pt>
                <c:pt idx="529">
                  <c:v>73.063000000000002</c:v>
                </c:pt>
                <c:pt idx="530">
                  <c:v>77.573999999999998</c:v>
                </c:pt>
                <c:pt idx="531">
                  <c:v>78.624999999999986</c:v>
                </c:pt>
                <c:pt idx="532">
                  <c:v>81.25</c:v>
                </c:pt>
                <c:pt idx="533">
                  <c:v>83.372999999999948</c:v>
                </c:pt>
                <c:pt idx="534">
                  <c:v>86.598000000000013</c:v>
                </c:pt>
                <c:pt idx="535">
                  <c:v>87.563000000000002</c:v>
                </c:pt>
                <c:pt idx="536">
                  <c:v>98.456000000000003</c:v>
                </c:pt>
                <c:pt idx="537">
                  <c:v>105.43899999999999</c:v>
                </c:pt>
                <c:pt idx="538">
                  <c:v>107.889</c:v>
                </c:pt>
                <c:pt idx="539">
                  <c:v>100.639</c:v>
                </c:pt>
                <c:pt idx="540">
                  <c:v>101.26400000000002</c:v>
                </c:pt>
                <c:pt idx="541">
                  <c:v>101.782</c:v>
                </c:pt>
                <c:pt idx="542">
                  <c:v>109.099</c:v>
                </c:pt>
                <c:pt idx="543">
                  <c:v>110.452</c:v>
                </c:pt>
                <c:pt idx="544">
                  <c:v>107.97499999999999</c:v>
                </c:pt>
                <c:pt idx="545">
                  <c:v>105.09699999999999</c:v>
                </c:pt>
                <c:pt idx="546">
                  <c:v>108.9640000000002</c:v>
                </c:pt>
                <c:pt idx="547">
                  <c:v>121.93600000000002</c:v>
                </c:pt>
                <c:pt idx="548">
                  <c:v>124.9340000000002</c:v>
                </c:pt>
                <c:pt idx="549">
                  <c:v>133.03</c:v>
                </c:pt>
                <c:pt idx="550">
                  <c:v>134.3570000000004</c:v>
                </c:pt>
                <c:pt idx="551">
                  <c:v>116.548</c:v>
                </c:pt>
                <c:pt idx="552">
                  <c:v>112.54900000000002</c:v>
                </c:pt>
                <c:pt idx="553">
                  <c:v>118.97</c:v>
                </c:pt>
                <c:pt idx="554">
                  <c:v>118.71000000000002</c:v>
                </c:pt>
                <c:pt idx="555">
                  <c:v>120.62499999999999</c:v>
                </c:pt>
                <c:pt idx="556">
                  <c:v>115.94200000000002</c:v>
                </c:pt>
                <c:pt idx="557">
                  <c:v>115.45699999999999</c:v>
                </c:pt>
                <c:pt idx="558">
                  <c:v>111.05800000000001</c:v>
                </c:pt>
                <c:pt idx="559">
                  <c:v>108.952</c:v>
                </c:pt>
                <c:pt idx="560">
                  <c:v>110.922</c:v>
                </c:pt>
                <c:pt idx="561">
                  <c:v>112.592</c:v>
                </c:pt>
                <c:pt idx="562">
                  <c:v>116.29</c:v>
                </c:pt>
                <c:pt idx="563">
                  <c:v>111.324</c:v>
                </c:pt>
                <c:pt idx="564">
                  <c:v>106.4140000000002</c:v>
                </c:pt>
                <c:pt idx="565">
                  <c:v>98.009</c:v>
                </c:pt>
                <c:pt idx="566">
                  <c:v>95.515000000000001</c:v>
                </c:pt>
                <c:pt idx="567">
                  <c:v>93.812000000000012</c:v>
                </c:pt>
                <c:pt idx="568">
                  <c:v>92.141999999999996</c:v>
                </c:pt>
                <c:pt idx="569">
                  <c:v>88.278999999999982</c:v>
                </c:pt>
                <c:pt idx="570">
                  <c:v>89.19</c:v>
                </c:pt>
                <c:pt idx="571">
                  <c:v>86.888999999999982</c:v>
                </c:pt>
                <c:pt idx="572">
                  <c:v>87.182000000000002</c:v>
                </c:pt>
                <c:pt idx="573">
                  <c:v>86.828999999999979</c:v>
                </c:pt>
                <c:pt idx="574">
                  <c:v>87.757000000000005</c:v>
                </c:pt>
                <c:pt idx="575">
                  <c:v>84.789000000000001</c:v>
                </c:pt>
                <c:pt idx="576">
                  <c:v>80.968000000000004</c:v>
                </c:pt>
                <c:pt idx="577">
                  <c:v>84.087000000000003</c:v>
                </c:pt>
                <c:pt idx="578">
                  <c:v>85.57</c:v>
                </c:pt>
                <c:pt idx="579">
                  <c:v>91.155999999999949</c:v>
                </c:pt>
                <c:pt idx="580">
                  <c:v>88.459000000000003</c:v>
                </c:pt>
                <c:pt idx="581">
                  <c:v>87.366</c:v>
                </c:pt>
                <c:pt idx="582">
                  <c:v>87.918000000000006</c:v>
                </c:pt>
                <c:pt idx="583">
                  <c:v>85.277000000000001</c:v>
                </c:pt>
                <c:pt idx="584">
                  <c:v>83.812000000000012</c:v>
                </c:pt>
                <c:pt idx="585">
                  <c:v>83.66</c:v>
                </c:pt>
                <c:pt idx="586">
                  <c:v>84.614000000000004</c:v>
                </c:pt>
                <c:pt idx="587">
                  <c:v>85.856999999999999</c:v>
                </c:pt>
                <c:pt idx="588">
                  <c:v>84.492999999999995</c:v>
                </c:pt>
                <c:pt idx="589">
                  <c:v>85.801999999999992</c:v>
                </c:pt>
                <c:pt idx="590">
                  <c:v>85.486999999999995</c:v>
                </c:pt>
                <c:pt idx="591">
                  <c:v>88.440000000000026</c:v>
                </c:pt>
                <c:pt idx="592">
                  <c:v>90.495999999999995</c:v>
                </c:pt>
                <c:pt idx="593">
                  <c:v>91.284000000000006</c:v>
                </c:pt>
                <c:pt idx="594">
                  <c:v>86.027999999999992</c:v>
                </c:pt>
                <c:pt idx="595">
                  <c:v>84.926000000000002</c:v>
                </c:pt>
                <c:pt idx="596">
                  <c:v>86.311000000000007</c:v>
                </c:pt>
                <c:pt idx="597">
                  <c:v>91.403999999999996</c:v>
                </c:pt>
                <c:pt idx="598">
                  <c:v>93.185999999999979</c:v>
                </c:pt>
                <c:pt idx="599">
                  <c:v>97.38</c:v>
                </c:pt>
                <c:pt idx="600">
                  <c:v>95.192999999999998</c:v>
                </c:pt>
                <c:pt idx="601">
                  <c:v>98.394000000000005</c:v>
                </c:pt>
                <c:pt idx="602">
                  <c:v>109.196</c:v>
                </c:pt>
                <c:pt idx="603">
                  <c:v>111.09399999999999</c:v>
                </c:pt>
                <c:pt idx="604">
                  <c:v>116.89100000000002</c:v>
                </c:pt>
                <c:pt idx="605">
                  <c:v>125.462</c:v>
                </c:pt>
                <c:pt idx="606">
                  <c:v>134.733</c:v>
                </c:pt>
                <c:pt idx="607">
                  <c:v>121.038</c:v>
                </c:pt>
                <c:pt idx="608">
                  <c:v>118.7140000000002</c:v>
                </c:pt>
                <c:pt idx="609">
                  <c:v>117.286</c:v>
                </c:pt>
                <c:pt idx="610">
                  <c:v>140.792</c:v>
                </c:pt>
                <c:pt idx="611">
                  <c:v>158.36700000000027</c:v>
                </c:pt>
                <c:pt idx="612">
                  <c:v>180.417</c:v>
                </c:pt>
                <c:pt idx="613">
                  <c:v>205.465</c:v>
                </c:pt>
                <c:pt idx="614">
                  <c:v>147.71299999999999</c:v>
                </c:pt>
                <c:pt idx="615">
                  <c:v>154.68800000000007</c:v>
                </c:pt>
                <c:pt idx="616">
                  <c:v>137.56100000000001</c:v>
                </c:pt>
                <c:pt idx="617">
                  <c:v>136.8870000000004</c:v>
                </c:pt>
                <c:pt idx="618">
                  <c:v>155.88000000000039</c:v>
                </c:pt>
                <c:pt idx="619">
                  <c:v>154.477</c:v>
                </c:pt>
                <c:pt idx="620">
                  <c:v>153.89100000000039</c:v>
                </c:pt>
                <c:pt idx="621">
                  <c:v>161.24899999999997</c:v>
                </c:pt>
                <c:pt idx="622">
                  <c:v>170.874</c:v>
                </c:pt>
                <c:pt idx="623">
                  <c:v>171.8</c:v>
                </c:pt>
                <c:pt idx="624">
                  <c:v>165.59100000000001</c:v>
                </c:pt>
                <c:pt idx="625">
                  <c:v>174.815</c:v>
                </c:pt>
                <c:pt idx="626">
                  <c:v>172.86100000000027</c:v>
                </c:pt>
                <c:pt idx="627">
                  <c:v>167.267</c:v>
                </c:pt>
                <c:pt idx="628">
                  <c:v>164.28</c:v>
                </c:pt>
                <c:pt idx="629">
                  <c:v>163.61199999999999</c:v>
                </c:pt>
                <c:pt idx="630">
                  <c:v>172.86800000000039</c:v>
                </c:pt>
                <c:pt idx="631">
                  <c:v>180.76900000000001</c:v>
                </c:pt>
                <c:pt idx="632">
                  <c:v>179.32000000000039</c:v>
                </c:pt>
                <c:pt idx="633">
                  <c:v>193.41499999999999</c:v>
                </c:pt>
                <c:pt idx="634">
                  <c:v>214.125</c:v>
                </c:pt>
                <c:pt idx="635">
                  <c:v>228.56900000000002</c:v>
                </c:pt>
                <c:pt idx="636">
                  <c:v>220.13</c:v>
                </c:pt>
                <c:pt idx="637">
                  <c:v>209.84200000000001</c:v>
                </c:pt>
                <c:pt idx="638">
                  <c:v>176.267</c:v>
                </c:pt>
                <c:pt idx="639">
                  <c:v>170.29300000000001</c:v>
                </c:pt>
                <c:pt idx="640">
                  <c:v>172.63200000000001</c:v>
                </c:pt>
                <c:pt idx="641">
                  <c:v>176.309</c:v>
                </c:pt>
                <c:pt idx="642">
                  <c:v>172.11699999999999</c:v>
                </c:pt>
                <c:pt idx="643">
                  <c:v>160.07</c:v>
                </c:pt>
                <c:pt idx="644">
                  <c:v>144.893</c:v>
                </c:pt>
                <c:pt idx="645">
                  <c:v>155.541</c:v>
                </c:pt>
                <c:pt idx="646">
                  <c:v>161.33600000000001</c:v>
                </c:pt>
                <c:pt idx="647">
                  <c:v>172.876</c:v>
                </c:pt>
                <c:pt idx="648">
                  <c:v>173.91900000000001</c:v>
                </c:pt>
                <c:pt idx="649">
                  <c:v>170.16</c:v>
                </c:pt>
                <c:pt idx="650">
                  <c:v>173.142</c:v>
                </c:pt>
                <c:pt idx="651">
                  <c:v>170.66800000000001</c:v>
                </c:pt>
                <c:pt idx="652">
                  <c:v>167.40900000000002</c:v>
                </c:pt>
                <c:pt idx="653">
                  <c:v>162.56300000000002</c:v>
                </c:pt>
                <c:pt idx="654">
                  <c:v>161.523</c:v>
                </c:pt>
                <c:pt idx="655">
                  <c:v>157.77399999999992</c:v>
                </c:pt>
                <c:pt idx="656">
                  <c:v>157.89500000000001</c:v>
                </c:pt>
                <c:pt idx="657">
                  <c:v>153.75299999999999</c:v>
                </c:pt>
                <c:pt idx="658">
                  <c:v>139.30700000000004</c:v>
                </c:pt>
                <c:pt idx="659">
                  <c:v>139.25899999999999</c:v>
                </c:pt>
                <c:pt idx="660">
                  <c:v>138.489</c:v>
                </c:pt>
                <c:pt idx="661">
                  <c:v>136.13999999999999</c:v>
                </c:pt>
                <c:pt idx="662">
                  <c:v>138.983</c:v>
                </c:pt>
                <c:pt idx="663">
                  <c:v>144.99300000000002</c:v>
                </c:pt>
                <c:pt idx="664">
                  <c:v>149.559</c:v>
                </c:pt>
                <c:pt idx="665">
                  <c:v>149.685</c:v>
                </c:pt>
                <c:pt idx="666">
                  <c:v>145.24399999999972</c:v>
                </c:pt>
                <c:pt idx="667">
                  <c:v>143.60900000000001</c:v>
                </c:pt>
                <c:pt idx="668">
                  <c:v>138.70999999999998</c:v>
                </c:pt>
                <c:pt idx="669">
                  <c:v>132.46600000000001</c:v>
                </c:pt>
                <c:pt idx="670">
                  <c:v>123.956</c:v>
                </c:pt>
                <c:pt idx="671">
                  <c:v>130.92700000000039</c:v>
                </c:pt>
                <c:pt idx="672">
                  <c:v>130.50700000000001</c:v>
                </c:pt>
                <c:pt idx="673">
                  <c:v>133.79599999999999</c:v>
                </c:pt>
                <c:pt idx="674">
                  <c:v>129.52600000000001</c:v>
                </c:pt>
                <c:pt idx="675">
                  <c:v>122.11999999999999</c:v>
                </c:pt>
                <c:pt idx="676">
                  <c:v>121.503</c:v>
                </c:pt>
                <c:pt idx="677">
                  <c:v>124.771</c:v>
                </c:pt>
                <c:pt idx="678">
                  <c:v>127.62899999999998</c:v>
                </c:pt>
                <c:pt idx="679">
                  <c:v>128.434</c:v>
                </c:pt>
                <c:pt idx="680">
                  <c:v>136.869</c:v>
                </c:pt>
                <c:pt idx="681">
                  <c:v>148.512</c:v>
                </c:pt>
                <c:pt idx="682">
                  <c:v>147.07</c:v>
                </c:pt>
                <c:pt idx="683">
                  <c:v>143.23699999999999</c:v>
                </c:pt>
                <c:pt idx="684">
                  <c:v>144.071</c:v>
                </c:pt>
                <c:pt idx="685">
                  <c:v>139.41900000000001</c:v>
                </c:pt>
                <c:pt idx="686">
                  <c:v>137.51399999999998</c:v>
                </c:pt>
                <c:pt idx="687">
                  <c:v>135.77899999999997</c:v>
                </c:pt>
                <c:pt idx="688">
                  <c:v>142.22900000000001</c:v>
                </c:pt>
                <c:pt idx="689">
                  <c:v>141.8510000000004</c:v>
                </c:pt>
                <c:pt idx="690">
                  <c:v>147.73099999999999</c:v>
                </c:pt>
                <c:pt idx="691">
                  <c:v>155.97800000000001</c:v>
                </c:pt>
                <c:pt idx="692">
                  <c:v>159.66499999999999</c:v>
                </c:pt>
                <c:pt idx="693">
                  <c:v>163.477</c:v>
                </c:pt>
                <c:pt idx="694">
                  <c:v>161.96200000000007</c:v>
                </c:pt>
                <c:pt idx="695">
                  <c:v>164.76900000000001</c:v>
                </c:pt>
                <c:pt idx="696">
                  <c:v>154.90600000000001</c:v>
                </c:pt>
                <c:pt idx="697">
                  <c:v>152.78700000000001</c:v>
                </c:pt>
                <c:pt idx="698">
                  <c:v>142.14499999999998</c:v>
                </c:pt>
                <c:pt idx="699">
                  <c:v>139.47399999999999</c:v>
                </c:pt>
                <c:pt idx="700">
                  <c:v>153.8270000000004</c:v>
                </c:pt>
                <c:pt idx="701">
                  <c:v>155.12900000000002</c:v>
                </c:pt>
                <c:pt idx="702">
                  <c:v>149.92400000000001</c:v>
                </c:pt>
                <c:pt idx="703">
                  <c:v>146.251</c:v>
                </c:pt>
                <c:pt idx="704">
                  <c:v>139.99800000000027</c:v>
                </c:pt>
                <c:pt idx="705">
                  <c:v>144.642</c:v>
                </c:pt>
                <c:pt idx="706">
                  <c:v>146.10999999999999</c:v>
                </c:pt>
                <c:pt idx="707">
                  <c:v>145.06900000000002</c:v>
                </c:pt>
                <c:pt idx="708">
                  <c:v>143.96900000000002</c:v>
                </c:pt>
                <c:pt idx="709">
                  <c:v>148.602</c:v>
                </c:pt>
                <c:pt idx="710">
                  <c:v>150.054</c:v>
                </c:pt>
                <c:pt idx="711">
                  <c:v>158.548</c:v>
                </c:pt>
                <c:pt idx="712">
                  <c:v>163.155</c:v>
                </c:pt>
                <c:pt idx="713">
                  <c:v>161.93</c:v>
                </c:pt>
                <c:pt idx="714">
                  <c:v>161.21799999999999</c:v>
                </c:pt>
                <c:pt idx="715">
                  <c:v>163.35500000000027</c:v>
                </c:pt>
                <c:pt idx="716">
                  <c:v>161.52800000000039</c:v>
                </c:pt>
                <c:pt idx="717">
                  <c:v>156.98400000000001</c:v>
                </c:pt>
                <c:pt idx="718">
                  <c:v>151.154</c:v>
                </c:pt>
                <c:pt idx="719">
                  <c:v>148.05500000000001</c:v>
                </c:pt>
                <c:pt idx="720">
                  <c:v>147.38800000000049</c:v>
                </c:pt>
                <c:pt idx="721">
                  <c:v>144.87800000000001</c:v>
                </c:pt>
                <c:pt idx="722">
                  <c:v>145.06100000000001</c:v>
                </c:pt>
                <c:pt idx="723">
                  <c:v>139.39400000000001</c:v>
                </c:pt>
                <c:pt idx="724">
                  <c:v>134.786</c:v>
                </c:pt>
                <c:pt idx="725">
                  <c:v>134.578</c:v>
                </c:pt>
                <c:pt idx="726">
                  <c:v>127.754</c:v>
                </c:pt>
                <c:pt idx="727">
                  <c:v>130.52800000000039</c:v>
                </c:pt>
                <c:pt idx="728">
                  <c:v>132.39600000000004</c:v>
                </c:pt>
                <c:pt idx="729">
                  <c:v>135.38600000000039</c:v>
                </c:pt>
                <c:pt idx="730">
                  <c:v>133.24299999999999</c:v>
                </c:pt>
                <c:pt idx="731">
                  <c:v>137.36500000000001</c:v>
                </c:pt>
                <c:pt idx="732">
                  <c:v>135.60999999999999</c:v>
                </c:pt>
                <c:pt idx="733">
                  <c:v>135.636</c:v>
                </c:pt>
                <c:pt idx="734">
                  <c:v>131.572</c:v>
                </c:pt>
                <c:pt idx="735">
                  <c:v>131.29900000000001</c:v>
                </c:pt>
                <c:pt idx="736">
                  <c:v>134.79399999999998</c:v>
                </c:pt>
                <c:pt idx="737">
                  <c:v>135.25</c:v>
                </c:pt>
                <c:pt idx="738">
                  <c:v>135.17499999999998</c:v>
                </c:pt>
                <c:pt idx="739">
                  <c:v>139.99800000000027</c:v>
                </c:pt>
                <c:pt idx="740">
                  <c:v>139.28100000000001</c:v>
                </c:pt>
                <c:pt idx="741">
                  <c:v>148.66999999999999</c:v>
                </c:pt>
                <c:pt idx="742">
                  <c:v>143.738</c:v>
                </c:pt>
                <c:pt idx="743">
                  <c:v>145.47</c:v>
                </c:pt>
                <c:pt idx="744">
                  <c:v>147.595</c:v>
                </c:pt>
                <c:pt idx="745">
                  <c:v>148.191</c:v>
                </c:pt>
                <c:pt idx="746">
                  <c:v>149.76</c:v>
                </c:pt>
                <c:pt idx="747">
                  <c:v>155.64699999999999</c:v>
                </c:pt>
                <c:pt idx="748">
                  <c:v>149.19499999999999</c:v>
                </c:pt>
                <c:pt idx="749">
                  <c:v>146.672</c:v>
                </c:pt>
                <c:pt idx="750">
                  <c:v>146.49600000000001</c:v>
                </c:pt>
                <c:pt idx="751">
                  <c:v>140.24099999999999</c:v>
                </c:pt>
                <c:pt idx="752">
                  <c:v>133.94200000000001</c:v>
                </c:pt>
                <c:pt idx="753">
                  <c:v>141.917</c:v>
                </c:pt>
                <c:pt idx="754">
                  <c:v>146.73099999999999</c:v>
                </c:pt>
                <c:pt idx="755">
                  <c:v>160.07900000000001</c:v>
                </c:pt>
                <c:pt idx="756">
                  <c:v>160.06399999999999</c:v>
                </c:pt>
                <c:pt idx="757">
                  <c:v>166.142</c:v>
                </c:pt>
                <c:pt idx="758">
                  <c:v>176.69300000000001</c:v>
                </c:pt>
                <c:pt idx="759">
                  <c:v>177.25899999999999</c:v>
                </c:pt>
                <c:pt idx="760">
                  <c:v>190.315</c:v>
                </c:pt>
                <c:pt idx="761">
                  <c:v>179.19</c:v>
                </c:pt>
                <c:pt idx="762">
                  <c:v>171.803</c:v>
                </c:pt>
                <c:pt idx="763">
                  <c:v>166.029</c:v>
                </c:pt>
                <c:pt idx="764">
                  <c:v>173.01599999999999</c:v>
                </c:pt>
                <c:pt idx="765">
                  <c:v>170.73099999999999</c:v>
                </c:pt>
                <c:pt idx="766">
                  <c:v>172.761</c:v>
                </c:pt>
                <c:pt idx="767">
                  <c:v>180.19</c:v>
                </c:pt>
                <c:pt idx="768">
                  <c:v>181.72300000000001</c:v>
                </c:pt>
                <c:pt idx="769">
                  <c:v>184.791</c:v>
                </c:pt>
                <c:pt idx="770">
                  <c:v>183.71499999999995</c:v>
                </c:pt>
                <c:pt idx="771">
                  <c:v>175.899</c:v>
                </c:pt>
                <c:pt idx="772">
                  <c:v>176.834</c:v>
                </c:pt>
                <c:pt idx="773">
                  <c:v>181.64899999999997</c:v>
                </c:pt>
                <c:pt idx="774">
                  <c:v>190.22300000000001</c:v>
                </c:pt>
                <c:pt idx="775">
                  <c:v>190.93800000000007</c:v>
                </c:pt>
                <c:pt idx="776">
                  <c:v>190.976</c:v>
                </c:pt>
                <c:pt idx="777">
                  <c:v>190.52700000000004</c:v>
                </c:pt>
                <c:pt idx="778">
                  <c:v>190.578</c:v>
                </c:pt>
                <c:pt idx="779">
                  <c:v>190.61399999999998</c:v>
                </c:pt>
                <c:pt idx="780">
                  <c:v>190.55600000000001</c:v>
                </c:pt>
                <c:pt idx="781">
                  <c:v>192.17599999999999</c:v>
                </c:pt>
                <c:pt idx="782">
                  <c:v>194.16</c:v>
                </c:pt>
                <c:pt idx="783">
                  <c:v>195.93800000000007</c:v>
                </c:pt>
                <c:pt idx="784">
                  <c:v>193.167</c:v>
                </c:pt>
                <c:pt idx="785">
                  <c:v>187.54399999999998</c:v>
                </c:pt>
                <c:pt idx="786">
                  <c:v>190.33</c:v>
                </c:pt>
                <c:pt idx="787">
                  <c:v>211.12200000000001</c:v>
                </c:pt>
                <c:pt idx="788">
                  <c:v>222.56100000000001</c:v>
                </c:pt>
                <c:pt idx="789">
                  <c:v>233.15200000000004</c:v>
                </c:pt>
                <c:pt idx="790">
                  <c:v>229.23</c:v>
                </c:pt>
                <c:pt idx="791">
                  <c:v>213.61899999999997</c:v>
                </c:pt>
                <c:pt idx="792">
                  <c:v>199.75899999999999</c:v>
                </c:pt>
                <c:pt idx="793">
                  <c:v>211.477</c:v>
                </c:pt>
                <c:pt idx="794">
                  <c:v>215.12300000000002</c:v>
                </c:pt>
                <c:pt idx="795">
                  <c:v>219.833</c:v>
                </c:pt>
                <c:pt idx="796">
                  <c:v>204.70899999999997</c:v>
                </c:pt>
                <c:pt idx="797">
                  <c:v>205.98700000000039</c:v>
                </c:pt>
                <c:pt idx="798">
                  <c:v>200.85900000000001</c:v>
                </c:pt>
                <c:pt idx="799">
                  <c:v>188.102</c:v>
                </c:pt>
                <c:pt idx="800">
                  <c:v>198.06900000000002</c:v>
                </c:pt>
                <c:pt idx="801">
                  <c:v>194.72800000000001</c:v>
                </c:pt>
                <c:pt idx="802">
                  <c:v>210.11899999999997</c:v>
                </c:pt>
                <c:pt idx="803">
                  <c:v>194.73099999999999</c:v>
                </c:pt>
                <c:pt idx="804">
                  <c:v>188.43</c:v>
                </c:pt>
                <c:pt idx="805">
                  <c:v>182.54900000000001</c:v>
                </c:pt>
                <c:pt idx="806">
                  <c:v>183.13399999999999</c:v>
                </c:pt>
                <c:pt idx="807">
                  <c:v>185.864</c:v>
                </c:pt>
                <c:pt idx="808">
                  <c:v>184.863</c:v>
                </c:pt>
                <c:pt idx="809">
                  <c:v>183.929</c:v>
                </c:pt>
                <c:pt idx="810">
                  <c:v>188.446</c:v>
                </c:pt>
                <c:pt idx="811">
                  <c:v>187.655</c:v>
                </c:pt>
                <c:pt idx="812">
                  <c:v>191.084</c:v>
                </c:pt>
                <c:pt idx="813">
                  <c:v>194.589</c:v>
                </c:pt>
                <c:pt idx="814">
                  <c:v>206.369</c:v>
                </c:pt>
                <c:pt idx="815">
                  <c:v>202.90100000000001</c:v>
                </c:pt>
                <c:pt idx="816">
                  <c:v>197.34900000000002</c:v>
                </c:pt>
                <c:pt idx="817">
                  <c:v>196.67499999999998</c:v>
                </c:pt>
                <c:pt idx="818">
                  <c:v>196</c:v>
                </c:pt>
                <c:pt idx="819">
                  <c:v>197.34300000000002</c:v>
                </c:pt>
                <c:pt idx="820">
                  <c:v>199.06100000000001</c:v>
                </c:pt>
                <c:pt idx="821">
                  <c:v>198.07300000000001</c:v>
                </c:pt>
                <c:pt idx="822">
                  <c:v>202.91200000000001</c:v>
                </c:pt>
                <c:pt idx="823">
                  <c:v>201.005</c:v>
                </c:pt>
                <c:pt idx="824">
                  <c:v>192.101</c:v>
                </c:pt>
                <c:pt idx="825">
                  <c:v>181.33700000000007</c:v>
                </c:pt>
                <c:pt idx="826">
                  <c:v>186.964</c:v>
                </c:pt>
                <c:pt idx="827">
                  <c:v>185.833</c:v>
                </c:pt>
                <c:pt idx="828">
                  <c:v>183.33</c:v>
                </c:pt>
                <c:pt idx="829">
                  <c:v>189.477</c:v>
                </c:pt>
                <c:pt idx="830">
                  <c:v>191.55100000000004</c:v>
                </c:pt>
                <c:pt idx="831">
                  <c:v>193.12</c:v>
                </c:pt>
                <c:pt idx="832">
                  <c:v>200.27899999999997</c:v>
                </c:pt>
                <c:pt idx="833">
                  <c:v>206.42600000000004</c:v>
                </c:pt>
                <c:pt idx="834">
                  <c:v>198.69900000000001</c:v>
                </c:pt>
                <c:pt idx="835">
                  <c:v>200.56700000000001</c:v>
                </c:pt>
                <c:pt idx="836">
                  <c:v>196.26499999999999</c:v>
                </c:pt>
                <c:pt idx="837">
                  <c:v>192.11699999999999</c:v>
                </c:pt>
                <c:pt idx="838">
                  <c:v>186.142</c:v>
                </c:pt>
                <c:pt idx="839">
                  <c:v>179.72399999999999</c:v>
                </c:pt>
                <c:pt idx="840">
                  <c:v>184.62300000000002</c:v>
                </c:pt>
                <c:pt idx="841">
                  <c:v>190.29599999999999</c:v>
                </c:pt>
                <c:pt idx="842">
                  <c:v>186.8510000000004</c:v>
                </c:pt>
                <c:pt idx="843">
                  <c:v>186.655</c:v>
                </c:pt>
                <c:pt idx="844">
                  <c:v>185.23</c:v>
                </c:pt>
                <c:pt idx="845">
                  <c:v>179.90700000000001</c:v>
                </c:pt>
                <c:pt idx="846">
                  <c:v>181.88500000000039</c:v>
                </c:pt>
                <c:pt idx="847">
                  <c:v>184.666</c:v>
                </c:pt>
                <c:pt idx="848">
                  <c:v>178.01499999999999</c:v>
                </c:pt>
                <c:pt idx="849">
                  <c:v>168.59</c:v>
                </c:pt>
                <c:pt idx="850">
                  <c:v>161.63</c:v>
                </c:pt>
                <c:pt idx="851">
                  <c:v>147.80000000000001</c:v>
                </c:pt>
                <c:pt idx="852">
                  <c:v>147.44999999999999</c:v>
                </c:pt>
                <c:pt idx="853">
                  <c:v>146.941</c:v>
                </c:pt>
                <c:pt idx="854">
                  <c:v>145.85800000000046</c:v>
                </c:pt>
                <c:pt idx="855">
                  <c:v>150.53200000000001</c:v>
                </c:pt>
                <c:pt idx="856">
                  <c:v>152.13399999999999</c:v>
                </c:pt>
                <c:pt idx="857">
                  <c:v>158.37100000000001</c:v>
                </c:pt>
                <c:pt idx="858">
                  <c:v>160.447</c:v>
                </c:pt>
                <c:pt idx="859">
                  <c:v>166.44499999999999</c:v>
                </c:pt>
                <c:pt idx="860">
                  <c:v>161.47399999999999</c:v>
                </c:pt>
                <c:pt idx="861">
                  <c:v>154.46600000000001</c:v>
                </c:pt>
                <c:pt idx="862">
                  <c:v>160.80700000000004</c:v>
                </c:pt>
                <c:pt idx="863">
                  <c:v>160.87300000000002</c:v>
                </c:pt>
                <c:pt idx="864">
                  <c:v>156.62700000000001</c:v>
                </c:pt>
                <c:pt idx="865">
                  <c:v>157.16</c:v>
                </c:pt>
                <c:pt idx="866">
                  <c:v>159.85300000000001</c:v>
                </c:pt>
                <c:pt idx="867">
                  <c:v>155.4</c:v>
                </c:pt>
                <c:pt idx="868">
                  <c:v>155.142</c:v>
                </c:pt>
                <c:pt idx="869">
                  <c:v>154.839</c:v>
                </c:pt>
                <c:pt idx="870">
                  <c:v>152.64699999999999</c:v>
                </c:pt>
                <c:pt idx="871">
                  <c:v>144.161</c:v>
                </c:pt>
                <c:pt idx="872">
                  <c:v>147.23699999999999</c:v>
                </c:pt>
                <c:pt idx="873">
                  <c:v>148.208</c:v>
                </c:pt>
                <c:pt idx="874">
                  <c:v>150.44200000000001</c:v>
                </c:pt>
                <c:pt idx="875">
                  <c:v>147.40900000000002</c:v>
                </c:pt>
                <c:pt idx="876">
                  <c:v>145.37100000000001</c:v>
                </c:pt>
                <c:pt idx="877">
                  <c:v>145.16</c:v>
                </c:pt>
                <c:pt idx="878">
                  <c:v>142.10499999999999</c:v>
                </c:pt>
                <c:pt idx="879">
                  <c:v>142.38500000000039</c:v>
                </c:pt>
                <c:pt idx="880">
                  <c:v>143.5</c:v>
                </c:pt>
                <c:pt idx="881">
                  <c:v>147.965</c:v>
                </c:pt>
                <c:pt idx="882">
                  <c:v>150.74399999999972</c:v>
                </c:pt>
                <c:pt idx="883">
                  <c:v>155.9</c:v>
                </c:pt>
                <c:pt idx="884">
                  <c:v>164.18300000000002</c:v>
                </c:pt>
                <c:pt idx="885">
                  <c:v>165.084</c:v>
                </c:pt>
                <c:pt idx="886">
                  <c:v>165.84399999999999</c:v>
                </c:pt>
                <c:pt idx="887">
                  <c:v>166.489</c:v>
                </c:pt>
                <c:pt idx="888">
                  <c:v>168.27699999999999</c:v>
                </c:pt>
                <c:pt idx="889">
                  <c:v>169.14499999999998</c:v>
                </c:pt>
                <c:pt idx="890">
                  <c:v>166.86100000000027</c:v>
                </c:pt>
                <c:pt idx="891">
                  <c:v>167.03100000000001</c:v>
                </c:pt>
                <c:pt idx="892">
                  <c:v>170.221</c:v>
                </c:pt>
                <c:pt idx="893">
                  <c:v>173.42100000000039</c:v>
                </c:pt>
                <c:pt idx="894">
                  <c:v>173.13399999999999</c:v>
                </c:pt>
                <c:pt idx="895">
                  <c:v>173.14299999999997</c:v>
                </c:pt>
                <c:pt idx="896">
                  <c:v>184.01</c:v>
                </c:pt>
                <c:pt idx="897">
                  <c:v>187.68100000000001</c:v>
                </c:pt>
                <c:pt idx="898">
                  <c:v>200.50700000000001</c:v>
                </c:pt>
                <c:pt idx="899">
                  <c:v>211.625</c:v>
                </c:pt>
                <c:pt idx="900">
                  <c:v>193.13499999999999</c:v>
                </c:pt>
                <c:pt idx="901">
                  <c:v>200.12200000000001</c:v>
                </c:pt>
                <c:pt idx="902">
                  <c:v>204.4280000000004</c:v>
                </c:pt>
                <c:pt idx="903">
                  <c:v>200.34800000000001</c:v>
                </c:pt>
                <c:pt idx="904">
                  <c:v>202.17399999999998</c:v>
                </c:pt>
                <c:pt idx="905">
                  <c:v>185.83</c:v>
                </c:pt>
                <c:pt idx="906">
                  <c:v>191.96300000000002</c:v>
                </c:pt>
                <c:pt idx="907">
                  <c:v>206.67699999999999</c:v>
                </c:pt>
                <c:pt idx="908">
                  <c:v>234.697</c:v>
                </c:pt>
                <c:pt idx="909">
                  <c:v>237.86600000000001</c:v>
                </c:pt>
                <c:pt idx="910">
                  <c:v>228.26900000000001</c:v>
                </c:pt>
                <c:pt idx="911">
                  <c:v>218.02600000000001</c:v>
                </c:pt>
                <c:pt idx="912">
                  <c:v>206.489</c:v>
                </c:pt>
                <c:pt idx="913">
                  <c:v>206.68800000000007</c:v>
                </c:pt>
                <c:pt idx="914">
                  <c:v>211.72399999999999</c:v>
                </c:pt>
                <c:pt idx="915">
                  <c:v>216.73599999999999</c:v>
                </c:pt>
                <c:pt idx="916">
                  <c:v>231.93600000000001</c:v>
                </c:pt>
                <c:pt idx="917">
                  <c:v>228.02700000000004</c:v>
                </c:pt>
                <c:pt idx="918">
                  <c:v>248.80200000000039</c:v>
                </c:pt>
                <c:pt idx="919">
                  <c:v>281.2929999999991</c:v>
                </c:pt>
                <c:pt idx="920">
                  <c:v>292.13299999999964</c:v>
                </c:pt>
                <c:pt idx="921">
                  <c:v>307.464</c:v>
                </c:pt>
                <c:pt idx="922">
                  <c:v>301.67899999999969</c:v>
                </c:pt>
                <c:pt idx="923">
                  <c:v>338.51599999999922</c:v>
                </c:pt>
                <c:pt idx="924">
                  <c:v>346.22099999999909</c:v>
                </c:pt>
                <c:pt idx="925">
                  <c:v>339.32900000000001</c:v>
                </c:pt>
                <c:pt idx="926">
                  <c:v>308.39499999999964</c:v>
                </c:pt>
                <c:pt idx="927">
                  <c:v>285.27699999999891</c:v>
                </c:pt>
                <c:pt idx="928">
                  <c:v>264.51299999999969</c:v>
                </c:pt>
                <c:pt idx="929">
                  <c:v>282.64200000000079</c:v>
                </c:pt>
                <c:pt idx="930">
                  <c:v>284.32</c:v>
                </c:pt>
                <c:pt idx="931">
                  <c:v>292.35199999999969</c:v>
                </c:pt>
                <c:pt idx="932">
                  <c:v>288.13200000000001</c:v>
                </c:pt>
                <c:pt idx="933">
                  <c:v>288.024</c:v>
                </c:pt>
                <c:pt idx="934">
                  <c:v>315.214</c:v>
                </c:pt>
                <c:pt idx="935">
                  <c:v>332.65699999999993</c:v>
                </c:pt>
                <c:pt idx="936">
                  <c:v>341.822</c:v>
                </c:pt>
                <c:pt idx="937">
                  <c:v>353.98200000000003</c:v>
                </c:pt>
                <c:pt idx="938">
                  <c:v>359.16300000000001</c:v>
                </c:pt>
                <c:pt idx="939">
                  <c:v>362.90699999999879</c:v>
                </c:pt>
                <c:pt idx="940">
                  <c:v>373.50400000000002</c:v>
                </c:pt>
                <c:pt idx="941">
                  <c:v>383.31599999999969</c:v>
                </c:pt>
                <c:pt idx="942">
                  <c:v>373.32799999999969</c:v>
                </c:pt>
                <c:pt idx="943">
                  <c:v>357.54399999999993</c:v>
                </c:pt>
                <c:pt idx="944">
                  <c:v>336.262</c:v>
                </c:pt>
                <c:pt idx="945">
                  <c:v>333.4389999999986</c:v>
                </c:pt>
                <c:pt idx="946">
                  <c:v>321.17399999999969</c:v>
                </c:pt>
                <c:pt idx="947">
                  <c:v>339.44799999999969</c:v>
                </c:pt>
                <c:pt idx="948">
                  <c:v>351.67500000000001</c:v>
                </c:pt>
                <c:pt idx="949">
                  <c:v>360.08199999999891</c:v>
                </c:pt>
                <c:pt idx="950">
                  <c:v>379.31200000000001</c:v>
                </c:pt>
                <c:pt idx="951">
                  <c:v>367.71199999999891</c:v>
                </c:pt>
                <c:pt idx="952">
                  <c:v>352.79799999999909</c:v>
                </c:pt>
                <c:pt idx="953">
                  <c:v>363.666</c:v>
                </c:pt>
                <c:pt idx="954">
                  <c:v>367.73599999999891</c:v>
                </c:pt>
                <c:pt idx="955">
                  <c:v>363.4</c:v>
                </c:pt>
                <c:pt idx="956">
                  <c:v>330.98799999999909</c:v>
                </c:pt>
                <c:pt idx="957">
                  <c:v>329.81099999999969</c:v>
                </c:pt>
                <c:pt idx="958">
                  <c:v>367.51</c:v>
                </c:pt>
                <c:pt idx="959">
                  <c:v>412.41899999999879</c:v>
                </c:pt>
                <c:pt idx="960">
                  <c:v>412.584</c:v>
                </c:pt>
                <c:pt idx="961">
                  <c:v>408.37700000000001</c:v>
                </c:pt>
                <c:pt idx="962">
                  <c:v>406.39</c:v>
                </c:pt>
                <c:pt idx="963">
                  <c:v>438.78399999999891</c:v>
                </c:pt>
                <c:pt idx="964">
                  <c:v>481.07599999999923</c:v>
                </c:pt>
                <c:pt idx="965">
                  <c:v>478.29199999999867</c:v>
                </c:pt>
                <c:pt idx="966">
                  <c:v>468.56400000000002</c:v>
                </c:pt>
                <c:pt idx="967">
                  <c:v>444.42899999999867</c:v>
                </c:pt>
                <c:pt idx="968">
                  <c:v>421.67399999999969</c:v>
                </c:pt>
                <c:pt idx="969">
                  <c:v>455.96699999999885</c:v>
                </c:pt>
                <c:pt idx="970">
                  <c:v>482.9</c:v>
                </c:pt>
                <c:pt idx="971">
                  <c:v>469.78999999999922</c:v>
                </c:pt>
                <c:pt idx="972">
                  <c:v>506.07799999999969</c:v>
                </c:pt>
                <c:pt idx="973">
                  <c:v>501.24</c:v>
                </c:pt>
                <c:pt idx="974">
                  <c:v>480.18200000000002</c:v>
                </c:pt>
                <c:pt idx="975">
                  <c:v>456.4919999999986</c:v>
                </c:pt>
                <c:pt idx="976">
                  <c:v>452.52499999999969</c:v>
                </c:pt>
                <c:pt idx="977">
                  <c:v>436.43599999999867</c:v>
                </c:pt>
                <c:pt idx="978">
                  <c:v>443.66300000000001</c:v>
                </c:pt>
                <c:pt idx="979">
                  <c:v>443.66300000000001</c:v>
                </c:pt>
              </c:numCache>
            </c:numRef>
          </c:val>
        </c:ser>
        <c:ser>
          <c:idx val="7"/>
          <c:order val="4"/>
          <c:tx>
            <c:strRef>
              <c:f>Banks!$I$7</c:f>
              <c:strCache>
                <c:ptCount val="1"/>
                <c:pt idx="0">
                  <c:v>Erste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numRef>
              <c:f>Banks!$A$8:$A$988</c:f>
              <c:numCache>
                <c:formatCode>yyyy/mm/dd</c:formatCode>
                <c:ptCount val="981"/>
                <c:pt idx="0">
                  <c:v>39448</c:v>
                </c:pt>
                <c:pt idx="1">
                  <c:v>39449</c:v>
                </c:pt>
                <c:pt idx="2">
                  <c:v>39450</c:v>
                </c:pt>
                <c:pt idx="3">
                  <c:v>39451</c:v>
                </c:pt>
                <c:pt idx="4">
                  <c:v>39454</c:v>
                </c:pt>
                <c:pt idx="5">
                  <c:v>39455</c:v>
                </c:pt>
                <c:pt idx="6">
                  <c:v>39456</c:v>
                </c:pt>
                <c:pt idx="7">
                  <c:v>39457</c:v>
                </c:pt>
                <c:pt idx="8">
                  <c:v>39458</c:v>
                </c:pt>
                <c:pt idx="9">
                  <c:v>39461</c:v>
                </c:pt>
                <c:pt idx="10">
                  <c:v>39462</c:v>
                </c:pt>
                <c:pt idx="11" formatCode="m/d/yyyy;@">
                  <c:v>39463</c:v>
                </c:pt>
                <c:pt idx="12" formatCode="m/d/yyyy;@">
                  <c:v>39464</c:v>
                </c:pt>
                <c:pt idx="13" formatCode="m/d/yyyy;@">
                  <c:v>39465</c:v>
                </c:pt>
                <c:pt idx="14" formatCode="m/d/yyyy;@">
                  <c:v>39468</c:v>
                </c:pt>
                <c:pt idx="15" formatCode="m/d/yyyy;@">
                  <c:v>39469</c:v>
                </c:pt>
                <c:pt idx="16" formatCode="m/d/yyyy;@">
                  <c:v>39470</c:v>
                </c:pt>
                <c:pt idx="17" formatCode="m/d/yyyy;@">
                  <c:v>39471</c:v>
                </c:pt>
                <c:pt idx="18" formatCode="m/d/yyyy;@">
                  <c:v>39472</c:v>
                </c:pt>
                <c:pt idx="19">
                  <c:v>39475</c:v>
                </c:pt>
                <c:pt idx="20">
                  <c:v>39476</c:v>
                </c:pt>
                <c:pt idx="21">
                  <c:v>39477</c:v>
                </c:pt>
                <c:pt idx="22">
                  <c:v>39478</c:v>
                </c:pt>
                <c:pt idx="23">
                  <c:v>39479</c:v>
                </c:pt>
                <c:pt idx="24">
                  <c:v>39482</c:v>
                </c:pt>
                <c:pt idx="25">
                  <c:v>39483</c:v>
                </c:pt>
                <c:pt idx="26">
                  <c:v>39484</c:v>
                </c:pt>
                <c:pt idx="27">
                  <c:v>39485</c:v>
                </c:pt>
                <c:pt idx="28">
                  <c:v>39486</c:v>
                </c:pt>
                <c:pt idx="29">
                  <c:v>39489</c:v>
                </c:pt>
                <c:pt idx="30">
                  <c:v>39490</c:v>
                </c:pt>
                <c:pt idx="31">
                  <c:v>39491</c:v>
                </c:pt>
                <c:pt idx="32">
                  <c:v>39492</c:v>
                </c:pt>
                <c:pt idx="33">
                  <c:v>39493</c:v>
                </c:pt>
                <c:pt idx="34">
                  <c:v>39496</c:v>
                </c:pt>
                <c:pt idx="35">
                  <c:v>39497</c:v>
                </c:pt>
                <c:pt idx="36">
                  <c:v>39498</c:v>
                </c:pt>
                <c:pt idx="37">
                  <c:v>39499</c:v>
                </c:pt>
                <c:pt idx="38">
                  <c:v>39500</c:v>
                </c:pt>
                <c:pt idx="39">
                  <c:v>39503</c:v>
                </c:pt>
                <c:pt idx="40">
                  <c:v>39504</c:v>
                </c:pt>
                <c:pt idx="41">
                  <c:v>39505</c:v>
                </c:pt>
                <c:pt idx="42">
                  <c:v>39506</c:v>
                </c:pt>
                <c:pt idx="43">
                  <c:v>39507</c:v>
                </c:pt>
                <c:pt idx="44" formatCode="m/dd/yyyy">
                  <c:v>39510</c:v>
                </c:pt>
                <c:pt idx="45" formatCode="m/dd/yyyy">
                  <c:v>39511</c:v>
                </c:pt>
                <c:pt idx="46" formatCode="m/dd/yyyy">
                  <c:v>39512</c:v>
                </c:pt>
                <c:pt idx="47" formatCode="m/dd/yyyy">
                  <c:v>39513</c:v>
                </c:pt>
                <c:pt idx="48" formatCode="m/dd/yyyy">
                  <c:v>39514</c:v>
                </c:pt>
                <c:pt idx="49" formatCode="m/dd/yyyy">
                  <c:v>39517</c:v>
                </c:pt>
                <c:pt idx="50" formatCode="m/dd/yyyy">
                  <c:v>39518</c:v>
                </c:pt>
                <c:pt idx="51" formatCode="m/dd/yyyy">
                  <c:v>39519</c:v>
                </c:pt>
                <c:pt idx="52" formatCode="m/dd/yyyy">
                  <c:v>39520</c:v>
                </c:pt>
                <c:pt idx="53" formatCode="m/dd/yyyy">
                  <c:v>39521</c:v>
                </c:pt>
                <c:pt idx="54" formatCode="m/dd/yyyy">
                  <c:v>39524</c:v>
                </c:pt>
                <c:pt idx="55" formatCode="m/dd/yyyy">
                  <c:v>39525</c:v>
                </c:pt>
                <c:pt idx="56" formatCode="m/dd/yyyy">
                  <c:v>39526</c:v>
                </c:pt>
                <c:pt idx="57" formatCode="m/dd/yyyy">
                  <c:v>39527</c:v>
                </c:pt>
                <c:pt idx="58" formatCode="m/dd/yyyy">
                  <c:v>39528</c:v>
                </c:pt>
                <c:pt idx="59" formatCode="m/dd/yyyy">
                  <c:v>39531</c:v>
                </c:pt>
                <c:pt idx="60" formatCode="m/dd/yyyy">
                  <c:v>39532</c:v>
                </c:pt>
                <c:pt idx="61" formatCode="m/dd/yyyy">
                  <c:v>39533</c:v>
                </c:pt>
                <c:pt idx="62" formatCode="m/dd/yyyy">
                  <c:v>39534</c:v>
                </c:pt>
                <c:pt idx="63" formatCode="m/dd/yyyy">
                  <c:v>39535</c:v>
                </c:pt>
                <c:pt idx="64" formatCode="m/dd/yyyy">
                  <c:v>39538</c:v>
                </c:pt>
                <c:pt idx="65" formatCode="m/dd/yyyy">
                  <c:v>39539</c:v>
                </c:pt>
                <c:pt idx="66" formatCode="m/dd/yyyy">
                  <c:v>39540</c:v>
                </c:pt>
                <c:pt idx="67" formatCode="m/dd/yyyy">
                  <c:v>39541</c:v>
                </c:pt>
                <c:pt idx="68" formatCode="m/dd/yyyy">
                  <c:v>39542</c:v>
                </c:pt>
                <c:pt idx="69" formatCode="m/dd/yyyy">
                  <c:v>39545</c:v>
                </c:pt>
                <c:pt idx="70" formatCode="m/dd/yyyy">
                  <c:v>39546</c:v>
                </c:pt>
                <c:pt idx="71" formatCode="m/dd/yyyy">
                  <c:v>39547</c:v>
                </c:pt>
                <c:pt idx="72" formatCode="m/dd/yyyy">
                  <c:v>39548</c:v>
                </c:pt>
                <c:pt idx="73" formatCode="m/dd/yyyy">
                  <c:v>39549</c:v>
                </c:pt>
                <c:pt idx="74" formatCode="m/dd/yyyy">
                  <c:v>39552</c:v>
                </c:pt>
                <c:pt idx="75" formatCode="m/dd/yyyy">
                  <c:v>39553</c:v>
                </c:pt>
                <c:pt idx="76" formatCode="m/dd/yyyy">
                  <c:v>39554</c:v>
                </c:pt>
                <c:pt idx="77" formatCode="m/dd/yyyy">
                  <c:v>39555</c:v>
                </c:pt>
                <c:pt idx="78" formatCode="m/dd/yyyy">
                  <c:v>39556</c:v>
                </c:pt>
                <c:pt idx="79" formatCode="m/dd/yyyy">
                  <c:v>39559</c:v>
                </c:pt>
                <c:pt idx="80" formatCode="m/dd/yyyy">
                  <c:v>39560</c:v>
                </c:pt>
                <c:pt idx="81" formatCode="m/dd/yyyy">
                  <c:v>39561</c:v>
                </c:pt>
                <c:pt idx="82" formatCode="m/dd/yyyy">
                  <c:v>39562</c:v>
                </c:pt>
                <c:pt idx="83" formatCode="m/dd/yyyy">
                  <c:v>39563</c:v>
                </c:pt>
                <c:pt idx="84" formatCode="m/dd/yyyy">
                  <c:v>39566</c:v>
                </c:pt>
                <c:pt idx="85" formatCode="m/dd/yyyy">
                  <c:v>39567</c:v>
                </c:pt>
                <c:pt idx="86" formatCode="m/dd/yyyy">
                  <c:v>39568</c:v>
                </c:pt>
                <c:pt idx="87" formatCode="m/dd/yyyy">
                  <c:v>39569</c:v>
                </c:pt>
                <c:pt idx="88" formatCode="m/dd/yyyy">
                  <c:v>39570</c:v>
                </c:pt>
                <c:pt idx="89" formatCode="m/dd/yyyy">
                  <c:v>39573</c:v>
                </c:pt>
                <c:pt idx="90" formatCode="m/dd/yyyy">
                  <c:v>39574</c:v>
                </c:pt>
                <c:pt idx="91" formatCode="m/dd/yyyy">
                  <c:v>39575</c:v>
                </c:pt>
                <c:pt idx="92" formatCode="m/dd/yyyy">
                  <c:v>39576</c:v>
                </c:pt>
                <c:pt idx="93" formatCode="m/dd/yyyy">
                  <c:v>39577</c:v>
                </c:pt>
                <c:pt idx="94" formatCode="m/dd/yyyy">
                  <c:v>39580</c:v>
                </c:pt>
                <c:pt idx="95" formatCode="m/dd/yyyy">
                  <c:v>39581</c:v>
                </c:pt>
                <c:pt idx="96" formatCode="m/dd/yyyy">
                  <c:v>39582</c:v>
                </c:pt>
                <c:pt idx="97" formatCode="m/dd/yyyy">
                  <c:v>39583</c:v>
                </c:pt>
                <c:pt idx="98" formatCode="m/dd/yyyy">
                  <c:v>39584</c:v>
                </c:pt>
                <c:pt idx="99" formatCode="m/dd/yyyy">
                  <c:v>39587</c:v>
                </c:pt>
                <c:pt idx="100" formatCode="m/dd/yyyy">
                  <c:v>39588</c:v>
                </c:pt>
                <c:pt idx="101" formatCode="m/dd/yyyy">
                  <c:v>39589</c:v>
                </c:pt>
                <c:pt idx="102" formatCode="m/dd/yyyy">
                  <c:v>39590</c:v>
                </c:pt>
                <c:pt idx="103" formatCode="m/dd/yyyy">
                  <c:v>39591</c:v>
                </c:pt>
                <c:pt idx="104" formatCode="m/dd/yyyy">
                  <c:v>39594</c:v>
                </c:pt>
                <c:pt idx="105" formatCode="m/dd/yyyy">
                  <c:v>39595</c:v>
                </c:pt>
                <c:pt idx="106" formatCode="m/dd/yyyy">
                  <c:v>39596</c:v>
                </c:pt>
                <c:pt idx="107" formatCode="m/dd/yyyy">
                  <c:v>39597</c:v>
                </c:pt>
                <c:pt idx="108" formatCode="m/dd/yyyy">
                  <c:v>39598</c:v>
                </c:pt>
                <c:pt idx="109" formatCode="m/dd/yyyy">
                  <c:v>39601</c:v>
                </c:pt>
                <c:pt idx="110" formatCode="m/dd/yyyy">
                  <c:v>39602</c:v>
                </c:pt>
                <c:pt idx="111" formatCode="m/dd/yyyy">
                  <c:v>39603</c:v>
                </c:pt>
                <c:pt idx="112" formatCode="m/dd/yyyy">
                  <c:v>39604</c:v>
                </c:pt>
                <c:pt idx="113" formatCode="m/dd/yyyy">
                  <c:v>39605</c:v>
                </c:pt>
                <c:pt idx="114" formatCode="m/dd/yyyy">
                  <c:v>39608</c:v>
                </c:pt>
                <c:pt idx="115" formatCode="m/dd/yyyy">
                  <c:v>39609</c:v>
                </c:pt>
                <c:pt idx="116" formatCode="m/dd/yyyy">
                  <c:v>39610</c:v>
                </c:pt>
                <c:pt idx="117" formatCode="m/dd/yyyy">
                  <c:v>39611</c:v>
                </c:pt>
                <c:pt idx="118" formatCode="m/dd/yyyy">
                  <c:v>39612</c:v>
                </c:pt>
                <c:pt idx="119" formatCode="m/dd/yyyy">
                  <c:v>39615</c:v>
                </c:pt>
                <c:pt idx="120" formatCode="m/dd/yyyy">
                  <c:v>39616</c:v>
                </c:pt>
                <c:pt idx="121" formatCode="m/dd/yyyy">
                  <c:v>39617</c:v>
                </c:pt>
                <c:pt idx="122" formatCode="m/dd/yyyy">
                  <c:v>39618</c:v>
                </c:pt>
                <c:pt idx="123" formatCode="m/dd/yyyy">
                  <c:v>39619</c:v>
                </c:pt>
                <c:pt idx="124" formatCode="m/dd/yyyy">
                  <c:v>39622</c:v>
                </c:pt>
                <c:pt idx="125" formatCode="m/dd/yyyy">
                  <c:v>39623</c:v>
                </c:pt>
                <c:pt idx="126" formatCode="m/dd/yyyy">
                  <c:v>39624</c:v>
                </c:pt>
                <c:pt idx="127" formatCode="m/dd/yyyy">
                  <c:v>39625</c:v>
                </c:pt>
                <c:pt idx="128" formatCode="m/dd/yyyy">
                  <c:v>39626</c:v>
                </c:pt>
                <c:pt idx="129" formatCode="m/dd/yyyy">
                  <c:v>39629</c:v>
                </c:pt>
                <c:pt idx="130" formatCode="m/dd/yyyy">
                  <c:v>39630</c:v>
                </c:pt>
                <c:pt idx="131" formatCode="m/dd/yyyy">
                  <c:v>39631</c:v>
                </c:pt>
                <c:pt idx="132" formatCode="m/dd/yyyy">
                  <c:v>39632</c:v>
                </c:pt>
                <c:pt idx="133" formatCode="m/dd/yyyy">
                  <c:v>39633</c:v>
                </c:pt>
                <c:pt idx="134" formatCode="m/dd/yyyy">
                  <c:v>39636</c:v>
                </c:pt>
                <c:pt idx="135" formatCode="m/dd/yyyy">
                  <c:v>39637</c:v>
                </c:pt>
                <c:pt idx="136" formatCode="m/dd/yyyy">
                  <c:v>39638</c:v>
                </c:pt>
                <c:pt idx="137" formatCode="m/dd/yyyy">
                  <c:v>39639</c:v>
                </c:pt>
                <c:pt idx="138" formatCode="m/dd/yyyy">
                  <c:v>39640</c:v>
                </c:pt>
                <c:pt idx="139" formatCode="m/dd/yyyy">
                  <c:v>39643</c:v>
                </c:pt>
                <c:pt idx="140" formatCode="m/dd/yyyy">
                  <c:v>39644</c:v>
                </c:pt>
                <c:pt idx="141" formatCode="m/dd/yyyy">
                  <c:v>39645</c:v>
                </c:pt>
                <c:pt idx="142" formatCode="m/dd/yyyy">
                  <c:v>39646</c:v>
                </c:pt>
                <c:pt idx="143" formatCode="m/dd/yyyy">
                  <c:v>39647</c:v>
                </c:pt>
                <c:pt idx="144" formatCode="m/dd/yyyy">
                  <c:v>39650</c:v>
                </c:pt>
                <c:pt idx="145" formatCode="m/dd/yyyy">
                  <c:v>39651</c:v>
                </c:pt>
                <c:pt idx="146" formatCode="m/dd/yyyy">
                  <c:v>39652</c:v>
                </c:pt>
                <c:pt idx="147" formatCode="m/dd/yyyy">
                  <c:v>39653</c:v>
                </c:pt>
                <c:pt idx="148" formatCode="m/dd/yyyy">
                  <c:v>39654</c:v>
                </c:pt>
                <c:pt idx="149" formatCode="m/dd/yyyy">
                  <c:v>39657</c:v>
                </c:pt>
                <c:pt idx="150" formatCode="m/dd/yyyy">
                  <c:v>39658</c:v>
                </c:pt>
                <c:pt idx="151" formatCode="m/dd/yyyy">
                  <c:v>39659</c:v>
                </c:pt>
                <c:pt idx="152" formatCode="m/dd/yyyy">
                  <c:v>39660</c:v>
                </c:pt>
                <c:pt idx="153" formatCode="m/dd/yyyy">
                  <c:v>39661</c:v>
                </c:pt>
                <c:pt idx="154" formatCode="m/dd/yyyy">
                  <c:v>39664</c:v>
                </c:pt>
                <c:pt idx="155" formatCode="m/dd/yyyy">
                  <c:v>39665</c:v>
                </c:pt>
                <c:pt idx="156" formatCode="m/dd/yyyy">
                  <c:v>39666</c:v>
                </c:pt>
                <c:pt idx="157" formatCode="m/dd/yyyy">
                  <c:v>39667</c:v>
                </c:pt>
                <c:pt idx="158" formatCode="m/dd/yyyy">
                  <c:v>39668</c:v>
                </c:pt>
                <c:pt idx="159" formatCode="m/dd/yyyy">
                  <c:v>39671</c:v>
                </c:pt>
                <c:pt idx="160" formatCode="m/dd/yyyy">
                  <c:v>39672</c:v>
                </c:pt>
                <c:pt idx="161" formatCode="m/dd/yyyy">
                  <c:v>39673</c:v>
                </c:pt>
                <c:pt idx="162" formatCode="m/dd/yyyy">
                  <c:v>39674</c:v>
                </c:pt>
                <c:pt idx="163" formatCode="m/dd/yyyy">
                  <c:v>39675</c:v>
                </c:pt>
                <c:pt idx="164" formatCode="m/dd/yyyy">
                  <c:v>39678</c:v>
                </c:pt>
                <c:pt idx="165" formatCode="m/dd/yyyy">
                  <c:v>39679</c:v>
                </c:pt>
                <c:pt idx="166" formatCode="m/dd/yyyy">
                  <c:v>39680</c:v>
                </c:pt>
                <c:pt idx="167" formatCode="m/dd/yyyy">
                  <c:v>39681</c:v>
                </c:pt>
                <c:pt idx="168" formatCode="m/dd/yyyy">
                  <c:v>39682</c:v>
                </c:pt>
                <c:pt idx="169" formatCode="m/dd/yyyy">
                  <c:v>39685</c:v>
                </c:pt>
                <c:pt idx="170" formatCode="m/dd/yyyy">
                  <c:v>39686</c:v>
                </c:pt>
                <c:pt idx="171" formatCode="m/dd/yyyy">
                  <c:v>39687</c:v>
                </c:pt>
                <c:pt idx="172" formatCode="m/dd/yyyy">
                  <c:v>39688</c:v>
                </c:pt>
                <c:pt idx="173" formatCode="m/dd/yyyy">
                  <c:v>39689</c:v>
                </c:pt>
                <c:pt idx="174" formatCode="m/dd/yyyy">
                  <c:v>39692</c:v>
                </c:pt>
                <c:pt idx="175" formatCode="m/dd/yyyy">
                  <c:v>39693</c:v>
                </c:pt>
                <c:pt idx="176" formatCode="m/dd/yyyy">
                  <c:v>39694</c:v>
                </c:pt>
                <c:pt idx="177" formatCode="m/dd/yyyy">
                  <c:v>39695</c:v>
                </c:pt>
                <c:pt idx="178" formatCode="m/dd/yyyy">
                  <c:v>39696</c:v>
                </c:pt>
                <c:pt idx="179" formatCode="m/dd/yyyy">
                  <c:v>39699</c:v>
                </c:pt>
                <c:pt idx="180" formatCode="m/dd/yyyy">
                  <c:v>39700</c:v>
                </c:pt>
                <c:pt idx="181" formatCode="m/dd/yyyy">
                  <c:v>39701</c:v>
                </c:pt>
                <c:pt idx="182" formatCode="m/dd/yyyy">
                  <c:v>39702</c:v>
                </c:pt>
                <c:pt idx="183" formatCode="m/dd/yyyy">
                  <c:v>39703</c:v>
                </c:pt>
                <c:pt idx="184" formatCode="m/dd/yyyy">
                  <c:v>39706</c:v>
                </c:pt>
                <c:pt idx="185" formatCode="m/dd/yyyy">
                  <c:v>39707</c:v>
                </c:pt>
                <c:pt idx="186" formatCode="m/dd/yyyy">
                  <c:v>39708</c:v>
                </c:pt>
                <c:pt idx="187" formatCode="m/dd/yyyy">
                  <c:v>39709</c:v>
                </c:pt>
                <c:pt idx="188" formatCode="m/dd/yyyy">
                  <c:v>39710</c:v>
                </c:pt>
                <c:pt idx="189" formatCode="m/dd/yyyy">
                  <c:v>39713</c:v>
                </c:pt>
                <c:pt idx="190" formatCode="m/dd/yyyy">
                  <c:v>39714</c:v>
                </c:pt>
                <c:pt idx="191" formatCode="m/dd/yyyy">
                  <c:v>39715</c:v>
                </c:pt>
                <c:pt idx="192" formatCode="m/dd/yyyy">
                  <c:v>39716</c:v>
                </c:pt>
                <c:pt idx="193" formatCode="m/dd/yyyy">
                  <c:v>39717</c:v>
                </c:pt>
                <c:pt idx="194" formatCode="m/dd/yyyy">
                  <c:v>39720</c:v>
                </c:pt>
                <c:pt idx="195" formatCode="m/dd/yyyy">
                  <c:v>39721</c:v>
                </c:pt>
                <c:pt idx="196" formatCode="m/dd/yyyy">
                  <c:v>39722</c:v>
                </c:pt>
                <c:pt idx="197" formatCode="m/dd/yyyy">
                  <c:v>39723</c:v>
                </c:pt>
                <c:pt idx="198" formatCode="m/dd/yyyy">
                  <c:v>39724</c:v>
                </c:pt>
                <c:pt idx="199" formatCode="m/dd/yyyy">
                  <c:v>39727</c:v>
                </c:pt>
                <c:pt idx="200" formatCode="m/dd/yyyy">
                  <c:v>39728</c:v>
                </c:pt>
                <c:pt idx="201" formatCode="m/dd/yyyy">
                  <c:v>39729</c:v>
                </c:pt>
                <c:pt idx="202" formatCode="m/dd/yyyy">
                  <c:v>39730</c:v>
                </c:pt>
                <c:pt idx="203" formatCode="m/dd/yyyy">
                  <c:v>39731</c:v>
                </c:pt>
                <c:pt idx="204" formatCode="m/dd/yyyy">
                  <c:v>39734</c:v>
                </c:pt>
                <c:pt idx="205" formatCode="m/dd/yyyy">
                  <c:v>39735</c:v>
                </c:pt>
                <c:pt idx="206" formatCode="m/dd/yyyy">
                  <c:v>39736</c:v>
                </c:pt>
                <c:pt idx="207" formatCode="m/dd/yyyy">
                  <c:v>39737</c:v>
                </c:pt>
                <c:pt idx="208" formatCode="m/dd/yyyy">
                  <c:v>39738</c:v>
                </c:pt>
                <c:pt idx="209" formatCode="m/dd/yyyy">
                  <c:v>39741</c:v>
                </c:pt>
                <c:pt idx="210" formatCode="m/dd/yyyy">
                  <c:v>39742</c:v>
                </c:pt>
                <c:pt idx="211" formatCode="m/dd/yyyy">
                  <c:v>39743</c:v>
                </c:pt>
                <c:pt idx="212" formatCode="m/dd/yyyy">
                  <c:v>39744</c:v>
                </c:pt>
                <c:pt idx="213" formatCode="m/dd/yyyy">
                  <c:v>39745</c:v>
                </c:pt>
                <c:pt idx="214" formatCode="m/dd/yyyy">
                  <c:v>39748</c:v>
                </c:pt>
                <c:pt idx="215" formatCode="m/dd/yyyy">
                  <c:v>39749</c:v>
                </c:pt>
                <c:pt idx="216" formatCode="m/dd/yyyy">
                  <c:v>39750</c:v>
                </c:pt>
                <c:pt idx="217" formatCode="m/dd/yyyy">
                  <c:v>39751</c:v>
                </c:pt>
                <c:pt idx="218" formatCode="m/dd/yyyy">
                  <c:v>39752</c:v>
                </c:pt>
                <c:pt idx="219" formatCode="m/dd/yyyy">
                  <c:v>39755</c:v>
                </c:pt>
                <c:pt idx="220" formatCode="m/dd/yyyy">
                  <c:v>39756</c:v>
                </c:pt>
                <c:pt idx="221" formatCode="m/dd/yyyy">
                  <c:v>39757</c:v>
                </c:pt>
                <c:pt idx="222" formatCode="m/dd/yyyy">
                  <c:v>39758</c:v>
                </c:pt>
                <c:pt idx="223" formatCode="m/dd/yyyy">
                  <c:v>39759</c:v>
                </c:pt>
                <c:pt idx="224" formatCode="m/dd/yyyy">
                  <c:v>39762</c:v>
                </c:pt>
                <c:pt idx="225" formatCode="m/dd/yyyy">
                  <c:v>39763</c:v>
                </c:pt>
                <c:pt idx="226" formatCode="m/dd/yyyy">
                  <c:v>39764</c:v>
                </c:pt>
                <c:pt idx="227" formatCode="m/dd/yyyy">
                  <c:v>39765</c:v>
                </c:pt>
                <c:pt idx="228" formatCode="m/dd/yyyy">
                  <c:v>39766</c:v>
                </c:pt>
                <c:pt idx="229" formatCode="m/dd/yyyy">
                  <c:v>39769</c:v>
                </c:pt>
                <c:pt idx="230" formatCode="m/dd/yyyy">
                  <c:v>39770</c:v>
                </c:pt>
                <c:pt idx="231" formatCode="m/dd/yyyy">
                  <c:v>39771</c:v>
                </c:pt>
                <c:pt idx="232" formatCode="m/dd/yyyy">
                  <c:v>39772</c:v>
                </c:pt>
                <c:pt idx="233" formatCode="m/dd/yyyy">
                  <c:v>39773</c:v>
                </c:pt>
                <c:pt idx="234" formatCode="m/dd/yyyy">
                  <c:v>39776</c:v>
                </c:pt>
                <c:pt idx="235" formatCode="m/dd/yyyy">
                  <c:v>39777</c:v>
                </c:pt>
                <c:pt idx="236" formatCode="m/dd/yyyy">
                  <c:v>39778</c:v>
                </c:pt>
                <c:pt idx="237" formatCode="m/dd/yyyy">
                  <c:v>39779</c:v>
                </c:pt>
                <c:pt idx="238" formatCode="m/dd/yyyy">
                  <c:v>39780</c:v>
                </c:pt>
                <c:pt idx="239" formatCode="m/dd/yyyy">
                  <c:v>39783</c:v>
                </c:pt>
                <c:pt idx="240" formatCode="m/dd/yyyy">
                  <c:v>39784</c:v>
                </c:pt>
                <c:pt idx="241" formatCode="m/dd/yyyy">
                  <c:v>39785</c:v>
                </c:pt>
                <c:pt idx="242" formatCode="m/dd/yyyy">
                  <c:v>39786</c:v>
                </c:pt>
                <c:pt idx="243" formatCode="m/dd/yyyy">
                  <c:v>39787</c:v>
                </c:pt>
                <c:pt idx="244" formatCode="m/dd/yyyy">
                  <c:v>39790</c:v>
                </c:pt>
                <c:pt idx="245" formatCode="m/dd/yyyy">
                  <c:v>39791</c:v>
                </c:pt>
                <c:pt idx="246" formatCode="m/dd/yyyy">
                  <c:v>39792</c:v>
                </c:pt>
                <c:pt idx="247" formatCode="m/dd/yyyy">
                  <c:v>39793</c:v>
                </c:pt>
                <c:pt idx="248" formatCode="m/dd/yyyy">
                  <c:v>39794</c:v>
                </c:pt>
                <c:pt idx="249" formatCode="m/dd/yyyy">
                  <c:v>39797</c:v>
                </c:pt>
                <c:pt idx="250" formatCode="m/dd/yyyy">
                  <c:v>39798</c:v>
                </c:pt>
                <c:pt idx="251" formatCode="m/dd/yyyy">
                  <c:v>39799</c:v>
                </c:pt>
                <c:pt idx="252" formatCode="m/dd/yyyy">
                  <c:v>39800</c:v>
                </c:pt>
                <c:pt idx="253" formatCode="m/dd/yyyy">
                  <c:v>39801</c:v>
                </c:pt>
                <c:pt idx="254" formatCode="m/dd/yyyy">
                  <c:v>39804</c:v>
                </c:pt>
                <c:pt idx="255" formatCode="m/dd/yyyy">
                  <c:v>39805</c:v>
                </c:pt>
                <c:pt idx="256" formatCode="m/dd/yyyy">
                  <c:v>39806</c:v>
                </c:pt>
                <c:pt idx="257" formatCode="m/dd/yyyy">
                  <c:v>39807</c:v>
                </c:pt>
                <c:pt idx="258" formatCode="m/dd/yyyy">
                  <c:v>39808</c:v>
                </c:pt>
                <c:pt idx="259" formatCode="m/dd/yyyy">
                  <c:v>39811</c:v>
                </c:pt>
                <c:pt idx="260" formatCode="m/dd/yyyy">
                  <c:v>39812</c:v>
                </c:pt>
                <c:pt idx="261" formatCode="m/dd/yyyy">
                  <c:v>39813</c:v>
                </c:pt>
                <c:pt idx="262" formatCode="m/dd/yyyy">
                  <c:v>39814</c:v>
                </c:pt>
                <c:pt idx="263" formatCode="m/dd/yyyy">
                  <c:v>39815</c:v>
                </c:pt>
                <c:pt idx="264" formatCode="m/dd/yyyy">
                  <c:v>39818</c:v>
                </c:pt>
                <c:pt idx="265" formatCode="m/dd/yyyy">
                  <c:v>39819</c:v>
                </c:pt>
                <c:pt idx="266" formatCode="m/dd/yyyy">
                  <c:v>39820</c:v>
                </c:pt>
                <c:pt idx="267" formatCode="m/dd/yyyy">
                  <c:v>39821</c:v>
                </c:pt>
                <c:pt idx="268" formatCode="m/dd/yyyy">
                  <c:v>39822</c:v>
                </c:pt>
                <c:pt idx="269" formatCode="m/dd/yyyy">
                  <c:v>39825</c:v>
                </c:pt>
                <c:pt idx="270" formatCode="m/dd/yyyy">
                  <c:v>39826</c:v>
                </c:pt>
                <c:pt idx="271" formatCode="m/dd/yyyy">
                  <c:v>39827</c:v>
                </c:pt>
                <c:pt idx="272" formatCode="m/dd/yyyy">
                  <c:v>39828</c:v>
                </c:pt>
                <c:pt idx="273" formatCode="m/dd/yyyy">
                  <c:v>39829</c:v>
                </c:pt>
                <c:pt idx="274" formatCode="m/dd/yyyy">
                  <c:v>39832</c:v>
                </c:pt>
                <c:pt idx="275" formatCode="m/dd/yyyy">
                  <c:v>39833</c:v>
                </c:pt>
                <c:pt idx="276" formatCode="m/dd/yyyy">
                  <c:v>39834</c:v>
                </c:pt>
                <c:pt idx="277" formatCode="m/dd/yyyy">
                  <c:v>39835</c:v>
                </c:pt>
                <c:pt idx="278" formatCode="m/dd/yyyy">
                  <c:v>39836</c:v>
                </c:pt>
                <c:pt idx="279" formatCode="m/dd/yyyy">
                  <c:v>39839</c:v>
                </c:pt>
                <c:pt idx="280" formatCode="m/dd/yyyy">
                  <c:v>39840</c:v>
                </c:pt>
                <c:pt idx="281" formatCode="m/dd/yyyy">
                  <c:v>39841</c:v>
                </c:pt>
                <c:pt idx="282" formatCode="m/dd/yyyy">
                  <c:v>39842</c:v>
                </c:pt>
                <c:pt idx="283" formatCode="m/dd/yyyy">
                  <c:v>39843</c:v>
                </c:pt>
                <c:pt idx="284" formatCode="m/dd/yyyy">
                  <c:v>39846</c:v>
                </c:pt>
                <c:pt idx="285" formatCode="m/dd/yyyy">
                  <c:v>39847</c:v>
                </c:pt>
                <c:pt idx="286" formatCode="m/dd/yyyy">
                  <c:v>39848</c:v>
                </c:pt>
                <c:pt idx="287" formatCode="m/dd/yyyy">
                  <c:v>39849</c:v>
                </c:pt>
                <c:pt idx="288" formatCode="m/dd/yyyy">
                  <c:v>39850</c:v>
                </c:pt>
                <c:pt idx="289" formatCode="m/dd/yyyy">
                  <c:v>39853</c:v>
                </c:pt>
                <c:pt idx="290" formatCode="m/dd/yyyy">
                  <c:v>39854</c:v>
                </c:pt>
                <c:pt idx="291" formatCode="m/dd/yyyy">
                  <c:v>39855</c:v>
                </c:pt>
                <c:pt idx="292" formatCode="m/dd/yyyy">
                  <c:v>39856</c:v>
                </c:pt>
                <c:pt idx="293" formatCode="m/dd/yyyy">
                  <c:v>39857</c:v>
                </c:pt>
                <c:pt idx="294" formatCode="m/dd/yyyy">
                  <c:v>39860</c:v>
                </c:pt>
                <c:pt idx="295" formatCode="m/dd/yyyy">
                  <c:v>39861</c:v>
                </c:pt>
                <c:pt idx="296" formatCode="m/dd/yyyy">
                  <c:v>39862</c:v>
                </c:pt>
                <c:pt idx="297" formatCode="m/dd/yyyy">
                  <c:v>39863</c:v>
                </c:pt>
                <c:pt idx="298" formatCode="m/dd/yyyy">
                  <c:v>39864</c:v>
                </c:pt>
                <c:pt idx="299" formatCode="m/dd/yyyy">
                  <c:v>39867</c:v>
                </c:pt>
                <c:pt idx="300" formatCode="m/dd/yyyy">
                  <c:v>39868</c:v>
                </c:pt>
                <c:pt idx="301" formatCode="m/dd/yyyy">
                  <c:v>39869</c:v>
                </c:pt>
                <c:pt idx="302" formatCode="m/dd/yyyy">
                  <c:v>39870</c:v>
                </c:pt>
                <c:pt idx="303" formatCode="m/dd/yyyy">
                  <c:v>39871</c:v>
                </c:pt>
                <c:pt idx="304" formatCode="m/dd/yyyy">
                  <c:v>39874</c:v>
                </c:pt>
                <c:pt idx="305" formatCode="m/dd/yyyy">
                  <c:v>39875</c:v>
                </c:pt>
                <c:pt idx="306" formatCode="m/dd/yyyy">
                  <c:v>39876</c:v>
                </c:pt>
                <c:pt idx="307" formatCode="m/dd/yyyy">
                  <c:v>39877</c:v>
                </c:pt>
                <c:pt idx="308" formatCode="m/dd/yyyy">
                  <c:v>39878</c:v>
                </c:pt>
                <c:pt idx="309" formatCode="m/dd/yyyy">
                  <c:v>39881</c:v>
                </c:pt>
                <c:pt idx="310" formatCode="m/dd/yyyy">
                  <c:v>39882</c:v>
                </c:pt>
                <c:pt idx="311" formatCode="m/dd/yyyy">
                  <c:v>39883</c:v>
                </c:pt>
                <c:pt idx="312" formatCode="m/dd/yyyy">
                  <c:v>39884</c:v>
                </c:pt>
                <c:pt idx="313" formatCode="m/dd/yyyy">
                  <c:v>39885</c:v>
                </c:pt>
                <c:pt idx="314" formatCode="m/dd/yyyy">
                  <c:v>39888</c:v>
                </c:pt>
                <c:pt idx="315" formatCode="m/dd/yyyy">
                  <c:v>39889</c:v>
                </c:pt>
                <c:pt idx="316" formatCode="m/dd/yyyy">
                  <c:v>39890</c:v>
                </c:pt>
                <c:pt idx="317" formatCode="m/dd/yyyy">
                  <c:v>39891</c:v>
                </c:pt>
                <c:pt idx="318" formatCode="m/dd/yyyy">
                  <c:v>39892</c:v>
                </c:pt>
                <c:pt idx="319" formatCode="m/dd/yyyy">
                  <c:v>39895</c:v>
                </c:pt>
                <c:pt idx="320" formatCode="m/dd/yyyy">
                  <c:v>39896</c:v>
                </c:pt>
                <c:pt idx="321" formatCode="m/dd/yyyy">
                  <c:v>39897</c:v>
                </c:pt>
                <c:pt idx="322" formatCode="m/dd/yyyy">
                  <c:v>39898</c:v>
                </c:pt>
                <c:pt idx="323" formatCode="m/dd/yyyy">
                  <c:v>39899</c:v>
                </c:pt>
                <c:pt idx="324" formatCode="m/dd/yyyy">
                  <c:v>39902</c:v>
                </c:pt>
                <c:pt idx="325" formatCode="m/dd/yyyy">
                  <c:v>39903</c:v>
                </c:pt>
                <c:pt idx="326" formatCode="m/dd/yyyy">
                  <c:v>39904</c:v>
                </c:pt>
                <c:pt idx="327" formatCode="m/dd/yyyy">
                  <c:v>39905</c:v>
                </c:pt>
                <c:pt idx="328" formatCode="m/dd/yyyy">
                  <c:v>39906</c:v>
                </c:pt>
                <c:pt idx="329" formatCode="m/dd/yyyy">
                  <c:v>39909</c:v>
                </c:pt>
                <c:pt idx="330" formatCode="m/dd/yyyy">
                  <c:v>39910</c:v>
                </c:pt>
                <c:pt idx="331" formatCode="m/dd/yyyy">
                  <c:v>39911</c:v>
                </c:pt>
                <c:pt idx="332" formatCode="m/dd/yyyy">
                  <c:v>39912</c:v>
                </c:pt>
                <c:pt idx="333" formatCode="m/dd/yyyy">
                  <c:v>39913</c:v>
                </c:pt>
                <c:pt idx="334" formatCode="m/dd/yyyy">
                  <c:v>39916</c:v>
                </c:pt>
                <c:pt idx="335" formatCode="m/dd/yyyy">
                  <c:v>39917</c:v>
                </c:pt>
                <c:pt idx="336" formatCode="m/dd/yyyy">
                  <c:v>39918</c:v>
                </c:pt>
                <c:pt idx="337" formatCode="m/dd/yyyy">
                  <c:v>39919</c:v>
                </c:pt>
                <c:pt idx="338" formatCode="m/dd/yyyy">
                  <c:v>39920</c:v>
                </c:pt>
                <c:pt idx="339" formatCode="m/dd/yyyy">
                  <c:v>39923</c:v>
                </c:pt>
                <c:pt idx="340" formatCode="m/dd/yyyy">
                  <c:v>39924</c:v>
                </c:pt>
                <c:pt idx="341" formatCode="m/dd/yyyy">
                  <c:v>39925</c:v>
                </c:pt>
                <c:pt idx="342" formatCode="m/dd/yyyy">
                  <c:v>39926</c:v>
                </c:pt>
                <c:pt idx="343" formatCode="m/dd/yyyy">
                  <c:v>39927</c:v>
                </c:pt>
                <c:pt idx="344" formatCode="m/dd/yyyy">
                  <c:v>39930</c:v>
                </c:pt>
                <c:pt idx="345" formatCode="m/dd/yyyy">
                  <c:v>39931</c:v>
                </c:pt>
                <c:pt idx="346" formatCode="m/dd/yyyy">
                  <c:v>39932</c:v>
                </c:pt>
                <c:pt idx="347" formatCode="m/dd/yyyy">
                  <c:v>39933</c:v>
                </c:pt>
                <c:pt idx="348" formatCode="m/dd/yyyy">
                  <c:v>39934</c:v>
                </c:pt>
                <c:pt idx="349" formatCode="m/dd/yyyy">
                  <c:v>39937</c:v>
                </c:pt>
                <c:pt idx="350" formatCode="m/dd/yyyy">
                  <c:v>39938</c:v>
                </c:pt>
                <c:pt idx="351" formatCode="m/dd/yyyy">
                  <c:v>39939</c:v>
                </c:pt>
                <c:pt idx="352" formatCode="m/dd/yyyy">
                  <c:v>39940</c:v>
                </c:pt>
                <c:pt idx="353" formatCode="m/dd/yyyy">
                  <c:v>39941</c:v>
                </c:pt>
                <c:pt idx="354" formatCode="m/dd/yyyy">
                  <c:v>39944</c:v>
                </c:pt>
                <c:pt idx="355" formatCode="m/dd/yyyy">
                  <c:v>39945</c:v>
                </c:pt>
                <c:pt idx="356" formatCode="m/dd/yyyy">
                  <c:v>39946</c:v>
                </c:pt>
                <c:pt idx="357" formatCode="m/dd/yyyy">
                  <c:v>39947</c:v>
                </c:pt>
                <c:pt idx="358" formatCode="m/dd/yyyy">
                  <c:v>39948</c:v>
                </c:pt>
                <c:pt idx="359" formatCode="m/dd/yyyy">
                  <c:v>39951</c:v>
                </c:pt>
                <c:pt idx="360" formatCode="m/dd/yyyy">
                  <c:v>39952</c:v>
                </c:pt>
                <c:pt idx="361" formatCode="m/dd/yyyy">
                  <c:v>39953</c:v>
                </c:pt>
                <c:pt idx="362" formatCode="m/dd/yyyy">
                  <c:v>39954</c:v>
                </c:pt>
                <c:pt idx="363" formatCode="m/dd/yyyy">
                  <c:v>39955</c:v>
                </c:pt>
                <c:pt idx="364" formatCode="m/dd/yyyy">
                  <c:v>39958</c:v>
                </c:pt>
                <c:pt idx="365" formatCode="m/dd/yyyy">
                  <c:v>39959</c:v>
                </c:pt>
                <c:pt idx="366" formatCode="m/dd/yyyy">
                  <c:v>39960</c:v>
                </c:pt>
                <c:pt idx="367" formatCode="m/dd/yyyy">
                  <c:v>39961</c:v>
                </c:pt>
                <c:pt idx="368" formatCode="m/dd/yyyy">
                  <c:v>39962</c:v>
                </c:pt>
                <c:pt idx="369" formatCode="m/dd/yyyy">
                  <c:v>39965</c:v>
                </c:pt>
                <c:pt idx="370" formatCode="m/dd/yyyy">
                  <c:v>39966</c:v>
                </c:pt>
                <c:pt idx="371" formatCode="m/dd/yyyy">
                  <c:v>39967</c:v>
                </c:pt>
                <c:pt idx="372" formatCode="m/dd/yyyy">
                  <c:v>39968</c:v>
                </c:pt>
                <c:pt idx="373" formatCode="m/dd/yyyy">
                  <c:v>39969</c:v>
                </c:pt>
                <c:pt idx="374" formatCode="m/dd/yyyy">
                  <c:v>39972</c:v>
                </c:pt>
                <c:pt idx="375" formatCode="m/dd/yyyy">
                  <c:v>39973</c:v>
                </c:pt>
                <c:pt idx="376" formatCode="m/dd/yyyy">
                  <c:v>39974</c:v>
                </c:pt>
                <c:pt idx="377" formatCode="m/dd/yyyy">
                  <c:v>39975</c:v>
                </c:pt>
                <c:pt idx="378" formatCode="m/dd/yyyy">
                  <c:v>39976</c:v>
                </c:pt>
                <c:pt idx="379" formatCode="m/dd/yyyy">
                  <c:v>39979</c:v>
                </c:pt>
                <c:pt idx="380" formatCode="m/dd/yyyy">
                  <c:v>39980</c:v>
                </c:pt>
                <c:pt idx="381" formatCode="m/dd/yyyy">
                  <c:v>39981</c:v>
                </c:pt>
                <c:pt idx="382" formatCode="m/dd/yyyy">
                  <c:v>39982</c:v>
                </c:pt>
                <c:pt idx="383" formatCode="m/dd/yyyy">
                  <c:v>39983</c:v>
                </c:pt>
                <c:pt idx="384" formatCode="m/dd/yyyy">
                  <c:v>39986</c:v>
                </c:pt>
                <c:pt idx="385" formatCode="m/dd/yyyy">
                  <c:v>39987</c:v>
                </c:pt>
                <c:pt idx="386" formatCode="m/dd/yyyy">
                  <c:v>39988</c:v>
                </c:pt>
                <c:pt idx="387" formatCode="m/dd/yyyy">
                  <c:v>39989</c:v>
                </c:pt>
                <c:pt idx="388" formatCode="m/dd/yyyy">
                  <c:v>39990</c:v>
                </c:pt>
                <c:pt idx="389" formatCode="m/dd/yyyy">
                  <c:v>39993</c:v>
                </c:pt>
                <c:pt idx="390" formatCode="m/dd/yyyy">
                  <c:v>39994</c:v>
                </c:pt>
                <c:pt idx="391" formatCode="m/dd/yyyy">
                  <c:v>39995</c:v>
                </c:pt>
                <c:pt idx="392" formatCode="m/dd/yyyy">
                  <c:v>39996</c:v>
                </c:pt>
                <c:pt idx="393" formatCode="m/dd/yyyy">
                  <c:v>39997</c:v>
                </c:pt>
                <c:pt idx="394" formatCode="m/dd/yyyy">
                  <c:v>40000</c:v>
                </c:pt>
                <c:pt idx="395" formatCode="m/dd/yyyy">
                  <c:v>40001</c:v>
                </c:pt>
                <c:pt idx="396" formatCode="m/dd/yyyy">
                  <c:v>40002</c:v>
                </c:pt>
                <c:pt idx="397" formatCode="m/dd/yyyy">
                  <c:v>40003</c:v>
                </c:pt>
                <c:pt idx="398" formatCode="m/dd/yyyy">
                  <c:v>40004</c:v>
                </c:pt>
                <c:pt idx="399" formatCode="m/dd/yyyy">
                  <c:v>40007</c:v>
                </c:pt>
                <c:pt idx="400" formatCode="m/dd/yyyy">
                  <c:v>40008</c:v>
                </c:pt>
                <c:pt idx="401" formatCode="m/dd/yyyy">
                  <c:v>40009</c:v>
                </c:pt>
                <c:pt idx="402" formatCode="m/dd/yyyy">
                  <c:v>40010</c:v>
                </c:pt>
                <c:pt idx="403" formatCode="m/dd/yyyy">
                  <c:v>40011</c:v>
                </c:pt>
                <c:pt idx="404" formatCode="m/dd/yyyy">
                  <c:v>40014</c:v>
                </c:pt>
                <c:pt idx="405" formatCode="m/dd/yyyy">
                  <c:v>40015</c:v>
                </c:pt>
                <c:pt idx="406" formatCode="m/dd/yyyy">
                  <c:v>40016</c:v>
                </c:pt>
                <c:pt idx="407" formatCode="m/dd/yyyy">
                  <c:v>40017</c:v>
                </c:pt>
                <c:pt idx="408" formatCode="m/dd/yyyy">
                  <c:v>40018</c:v>
                </c:pt>
                <c:pt idx="409" formatCode="m/dd/yyyy">
                  <c:v>40021</c:v>
                </c:pt>
                <c:pt idx="410" formatCode="m/dd/yyyy">
                  <c:v>40022</c:v>
                </c:pt>
                <c:pt idx="411" formatCode="m/dd/yyyy">
                  <c:v>40023</c:v>
                </c:pt>
                <c:pt idx="412" formatCode="m/dd/yyyy">
                  <c:v>40024</c:v>
                </c:pt>
                <c:pt idx="413" formatCode="m/dd/yyyy">
                  <c:v>40025</c:v>
                </c:pt>
                <c:pt idx="414" formatCode="m/dd/yyyy">
                  <c:v>40028</c:v>
                </c:pt>
                <c:pt idx="415" formatCode="m/dd/yyyy">
                  <c:v>40029</c:v>
                </c:pt>
                <c:pt idx="416" formatCode="m/dd/yyyy">
                  <c:v>40030</c:v>
                </c:pt>
                <c:pt idx="417" formatCode="m/dd/yyyy">
                  <c:v>40031</c:v>
                </c:pt>
                <c:pt idx="418" formatCode="m/dd/yyyy">
                  <c:v>40032</c:v>
                </c:pt>
                <c:pt idx="419" formatCode="m/dd/yyyy">
                  <c:v>40035</c:v>
                </c:pt>
                <c:pt idx="420" formatCode="m/dd/yyyy">
                  <c:v>40036</c:v>
                </c:pt>
                <c:pt idx="421" formatCode="m/dd/yyyy">
                  <c:v>40037</c:v>
                </c:pt>
                <c:pt idx="422" formatCode="m/dd/yyyy">
                  <c:v>40038</c:v>
                </c:pt>
                <c:pt idx="423" formatCode="m/dd/yyyy">
                  <c:v>40039</c:v>
                </c:pt>
                <c:pt idx="424" formatCode="m/dd/yyyy">
                  <c:v>40042</c:v>
                </c:pt>
                <c:pt idx="425" formatCode="m/dd/yyyy">
                  <c:v>40043</c:v>
                </c:pt>
                <c:pt idx="426" formatCode="m/dd/yyyy">
                  <c:v>40044</c:v>
                </c:pt>
                <c:pt idx="427" formatCode="m/dd/yyyy">
                  <c:v>40045</c:v>
                </c:pt>
                <c:pt idx="428" formatCode="m/dd/yyyy">
                  <c:v>40046</c:v>
                </c:pt>
                <c:pt idx="429" formatCode="m/dd/yyyy">
                  <c:v>40049</c:v>
                </c:pt>
                <c:pt idx="430" formatCode="m/dd/yyyy">
                  <c:v>40050</c:v>
                </c:pt>
                <c:pt idx="431" formatCode="m/dd/yyyy">
                  <c:v>40051</c:v>
                </c:pt>
                <c:pt idx="432" formatCode="m/dd/yyyy">
                  <c:v>40052</c:v>
                </c:pt>
                <c:pt idx="433" formatCode="m/dd/yyyy">
                  <c:v>40053</c:v>
                </c:pt>
                <c:pt idx="434" formatCode="m/dd/yyyy">
                  <c:v>40056</c:v>
                </c:pt>
                <c:pt idx="435" formatCode="m/dd/yyyy">
                  <c:v>40057</c:v>
                </c:pt>
                <c:pt idx="436" formatCode="m/dd/yyyy">
                  <c:v>40058</c:v>
                </c:pt>
                <c:pt idx="437" formatCode="m/dd/yyyy">
                  <c:v>40059</c:v>
                </c:pt>
                <c:pt idx="438" formatCode="m/dd/yyyy">
                  <c:v>40060</c:v>
                </c:pt>
                <c:pt idx="439" formatCode="m/dd/yyyy">
                  <c:v>40063</c:v>
                </c:pt>
                <c:pt idx="440" formatCode="m/dd/yyyy">
                  <c:v>40064</c:v>
                </c:pt>
                <c:pt idx="441" formatCode="m/dd/yyyy">
                  <c:v>40065</c:v>
                </c:pt>
                <c:pt idx="442" formatCode="m/dd/yyyy">
                  <c:v>40066</c:v>
                </c:pt>
                <c:pt idx="443" formatCode="m/dd/yyyy">
                  <c:v>40067</c:v>
                </c:pt>
                <c:pt idx="444" formatCode="m/dd/yyyy">
                  <c:v>40070</c:v>
                </c:pt>
                <c:pt idx="445" formatCode="m/dd/yyyy">
                  <c:v>40071</c:v>
                </c:pt>
                <c:pt idx="446" formatCode="m/dd/yyyy">
                  <c:v>40072</c:v>
                </c:pt>
                <c:pt idx="447" formatCode="m/dd/yyyy">
                  <c:v>40073</c:v>
                </c:pt>
                <c:pt idx="448" formatCode="m/dd/yyyy">
                  <c:v>40074</c:v>
                </c:pt>
                <c:pt idx="449" formatCode="m/dd/yyyy">
                  <c:v>40077</c:v>
                </c:pt>
                <c:pt idx="450" formatCode="m/dd/yyyy">
                  <c:v>40078</c:v>
                </c:pt>
                <c:pt idx="451" formatCode="m/dd/yyyy">
                  <c:v>40079</c:v>
                </c:pt>
                <c:pt idx="452" formatCode="m/dd/yyyy">
                  <c:v>40080</c:v>
                </c:pt>
                <c:pt idx="453" formatCode="m/dd/yyyy">
                  <c:v>40081</c:v>
                </c:pt>
                <c:pt idx="454" formatCode="m/dd/yyyy">
                  <c:v>40084</c:v>
                </c:pt>
                <c:pt idx="455" formatCode="m/dd/yyyy">
                  <c:v>40085</c:v>
                </c:pt>
                <c:pt idx="456" formatCode="m/dd/yyyy">
                  <c:v>40086</c:v>
                </c:pt>
                <c:pt idx="457" formatCode="m/dd/yyyy">
                  <c:v>40087</c:v>
                </c:pt>
                <c:pt idx="458" formatCode="m/dd/yyyy">
                  <c:v>40088</c:v>
                </c:pt>
                <c:pt idx="459" formatCode="m/dd/yyyy">
                  <c:v>40091</c:v>
                </c:pt>
                <c:pt idx="460" formatCode="m/dd/yyyy">
                  <c:v>40092</c:v>
                </c:pt>
                <c:pt idx="461" formatCode="m/dd/yyyy">
                  <c:v>40093</c:v>
                </c:pt>
                <c:pt idx="462" formatCode="m/dd/yyyy">
                  <c:v>40094</c:v>
                </c:pt>
                <c:pt idx="463" formatCode="m/dd/yyyy">
                  <c:v>40095</c:v>
                </c:pt>
                <c:pt idx="464" formatCode="m/dd/yyyy">
                  <c:v>40098</c:v>
                </c:pt>
                <c:pt idx="465" formatCode="m/dd/yyyy">
                  <c:v>40099</c:v>
                </c:pt>
                <c:pt idx="466" formatCode="m/dd/yyyy">
                  <c:v>40100</c:v>
                </c:pt>
                <c:pt idx="467" formatCode="m/dd/yyyy">
                  <c:v>40101</c:v>
                </c:pt>
                <c:pt idx="468" formatCode="m/dd/yyyy">
                  <c:v>40102</c:v>
                </c:pt>
                <c:pt idx="469" formatCode="m/dd/yyyy">
                  <c:v>40105</c:v>
                </c:pt>
                <c:pt idx="470" formatCode="m/dd/yyyy">
                  <c:v>40106</c:v>
                </c:pt>
                <c:pt idx="471" formatCode="m/dd/yyyy">
                  <c:v>40107</c:v>
                </c:pt>
                <c:pt idx="472" formatCode="m/dd/yyyy">
                  <c:v>40108</c:v>
                </c:pt>
                <c:pt idx="473" formatCode="m/dd/yyyy">
                  <c:v>40109</c:v>
                </c:pt>
                <c:pt idx="474" formatCode="m/dd/yyyy">
                  <c:v>40112</c:v>
                </c:pt>
                <c:pt idx="475" formatCode="m/dd/yyyy">
                  <c:v>40113</c:v>
                </c:pt>
                <c:pt idx="476" formatCode="m/dd/yyyy">
                  <c:v>40114</c:v>
                </c:pt>
                <c:pt idx="477" formatCode="m/dd/yyyy">
                  <c:v>40115</c:v>
                </c:pt>
                <c:pt idx="478" formatCode="m/dd/yyyy">
                  <c:v>40116</c:v>
                </c:pt>
                <c:pt idx="479" formatCode="m/dd/yyyy">
                  <c:v>40119</c:v>
                </c:pt>
                <c:pt idx="480" formatCode="m/dd/yyyy">
                  <c:v>40120</c:v>
                </c:pt>
                <c:pt idx="481" formatCode="m/dd/yyyy">
                  <c:v>40121</c:v>
                </c:pt>
                <c:pt idx="482" formatCode="m/dd/yyyy">
                  <c:v>40122</c:v>
                </c:pt>
                <c:pt idx="483" formatCode="m/dd/yyyy">
                  <c:v>40123</c:v>
                </c:pt>
                <c:pt idx="484" formatCode="m/dd/yyyy">
                  <c:v>40126</c:v>
                </c:pt>
                <c:pt idx="485" formatCode="m/dd/yyyy">
                  <c:v>40127</c:v>
                </c:pt>
                <c:pt idx="486" formatCode="m/dd/yyyy">
                  <c:v>40128</c:v>
                </c:pt>
                <c:pt idx="487" formatCode="m/dd/yyyy">
                  <c:v>40129</c:v>
                </c:pt>
                <c:pt idx="488" formatCode="m/dd/yyyy">
                  <c:v>40130</c:v>
                </c:pt>
                <c:pt idx="489" formatCode="m/dd/yyyy">
                  <c:v>40133</c:v>
                </c:pt>
                <c:pt idx="490" formatCode="m/dd/yyyy">
                  <c:v>40134</c:v>
                </c:pt>
                <c:pt idx="491" formatCode="m/dd/yyyy">
                  <c:v>40135</c:v>
                </c:pt>
                <c:pt idx="492" formatCode="m/dd/yyyy">
                  <c:v>40136</c:v>
                </c:pt>
                <c:pt idx="493" formatCode="m/dd/yyyy">
                  <c:v>40137</c:v>
                </c:pt>
                <c:pt idx="494" formatCode="m/dd/yyyy">
                  <c:v>40140</c:v>
                </c:pt>
                <c:pt idx="495" formatCode="m/dd/yyyy">
                  <c:v>40141</c:v>
                </c:pt>
                <c:pt idx="496" formatCode="m/dd/yyyy">
                  <c:v>40142</c:v>
                </c:pt>
                <c:pt idx="497" formatCode="m/dd/yyyy">
                  <c:v>40143</c:v>
                </c:pt>
                <c:pt idx="498" formatCode="m/dd/yyyy">
                  <c:v>40144</c:v>
                </c:pt>
                <c:pt idx="499" formatCode="m/dd/yyyy">
                  <c:v>40147</c:v>
                </c:pt>
                <c:pt idx="500" formatCode="m/dd/yyyy">
                  <c:v>40148</c:v>
                </c:pt>
                <c:pt idx="501" formatCode="m/dd/yyyy">
                  <c:v>40149</c:v>
                </c:pt>
                <c:pt idx="502" formatCode="m/dd/yyyy">
                  <c:v>40150</c:v>
                </c:pt>
                <c:pt idx="503" formatCode="m/dd/yyyy">
                  <c:v>40151</c:v>
                </c:pt>
                <c:pt idx="504" formatCode="m/dd/yyyy">
                  <c:v>40154</c:v>
                </c:pt>
                <c:pt idx="505" formatCode="m/dd/yyyy">
                  <c:v>40155</c:v>
                </c:pt>
                <c:pt idx="506" formatCode="m/dd/yyyy">
                  <c:v>40156</c:v>
                </c:pt>
                <c:pt idx="507" formatCode="m/dd/yyyy">
                  <c:v>40157</c:v>
                </c:pt>
                <c:pt idx="508" formatCode="m/dd/yyyy">
                  <c:v>40158</c:v>
                </c:pt>
                <c:pt idx="509" formatCode="m/dd/yyyy">
                  <c:v>40161</c:v>
                </c:pt>
                <c:pt idx="510" formatCode="m/dd/yyyy">
                  <c:v>40162</c:v>
                </c:pt>
                <c:pt idx="511" formatCode="m/dd/yyyy">
                  <c:v>40163</c:v>
                </c:pt>
                <c:pt idx="512" formatCode="m/dd/yyyy">
                  <c:v>40164</c:v>
                </c:pt>
                <c:pt idx="513" formatCode="m/dd/yyyy">
                  <c:v>40165</c:v>
                </c:pt>
                <c:pt idx="514" formatCode="m/dd/yyyy">
                  <c:v>40168</c:v>
                </c:pt>
                <c:pt idx="515" formatCode="m/dd/yyyy">
                  <c:v>40169</c:v>
                </c:pt>
                <c:pt idx="516" formatCode="m/dd/yyyy">
                  <c:v>40170</c:v>
                </c:pt>
                <c:pt idx="517" formatCode="m/dd/yyyy">
                  <c:v>40171</c:v>
                </c:pt>
                <c:pt idx="518" formatCode="m/dd/yyyy">
                  <c:v>40172</c:v>
                </c:pt>
                <c:pt idx="519" formatCode="m/dd/yyyy">
                  <c:v>40175</c:v>
                </c:pt>
                <c:pt idx="520" formatCode="m/dd/yyyy">
                  <c:v>40176</c:v>
                </c:pt>
                <c:pt idx="521" formatCode="m/dd/yyyy">
                  <c:v>40177</c:v>
                </c:pt>
                <c:pt idx="522" formatCode="m/dd/yyyy">
                  <c:v>40178</c:v>
                </c:pt>
                <c:pt idx="523" formatCode="m/dd/yyyy">
                  <c:v>40179</c:v>
                </c:pt>
                <c:pt idx="524" formatCode="m/dd/yyyy">
                  <c:v>40182</c:v>
                </c:pt>
                <c:pt idx="525" formatCode="m/dd/yyyy">
                  <c:v>40183</c:v>
                </c:pt>
                <c:pt idx="526" formatCode="m/dd/yyyy">
                  <c:v>40184</c:v>
                </c:pt>
                <c:pt idx="527" formatCode="m/dd/yyyy">
                  <c:v>40185</c:v>
                </c:pt>
                <c:pt idx="528" formatCode="m/dd/yyyy">
                  <c:v>40186</c:v>
                </c:pt>
                <c:pt idx="529" formatCode="m/dd/yyyy">
                  <c:v>40189</c:v>
                </c:pt>
                <c:pt idx="530" formatCode="m/dd/yyyy">
                  <c:v>40190</c:v>
                </c:pt>
                <c:pt idx="531" formatCode="m/dd/yyyy">
                  <c:v>40191</c:v>
                </c:pt>
                <c:pt idx="532" formatCode="m/dd/yyyy">
                  <c:v>40192</c:v>
                </c:pt>
                <c:pt idx="533" formatCode="m/dd/yyyy">
                  <c:v>40193</c:v>
                </c:pt>
                <c:pt idx="534" formatCode="m/dd/yyyy">
                  <c:v>40196</c:v>
                </c:pt>
                <c:pt idx="535" formatCode="m/dd/yyyy">
                  <c:v>40197</c:v>
                </c:pt>
                <c:pt idx="536" formatCode="m/dd/yyyy">
                  <c:v>40198</c:v>
                </c:pt>
                <c:pt idx="537" formatCode="m/dd/yyyy">
                  <c:v>40199</c:v>
                </c:pt>
                <c:pt idx="538" formatCode="m/dd/yyyy">
                  <c:v>40200</c:v>
                </c:pt>
                <c:pt idx="539" formatCode="m/dd/yyyy">
                  <c:v>40203</c:v>
                </c:pt>
                <c:pt idx="540" formatCode="m/dd/yyyy">
                  <c:v>40204</c:v>
                </c:pt>
                <c:pt idx="541" formatCode="m/dd/yyyy">
                  <c:v>40205</c:v>
                </c:pt>
                <c:pt idx="542" formatCode="m/dd/yyyy">
                  <c:v>40206</c:v>
                </c:pt>
                <c:pt idx="543" formatCode="m/dd/yyyy">
                  <c:v>40207</c:v>
                </c:pt>
                <c:pt idx="544" formatCode="m/dd/yyyy">
                  <c:v>40210</c:v>
                </c:pt>
                <c:pt idx="545" formatCode="m/dd/yyyy">
                  <c:v>40211</c:v>
                </c:pt>
                <c:pt idx="546" formatCode="m/dd/yyyy">
                  <c:v>40212</c:v>
                </c:pt>
                <c:pt idx="547" formatCode="m/dd/yyyy">
                  <c:v>40213</c:v>
                </c:pt>
                <c:pt idx="548" formatCode="m/dd/yyyy">
                  <c:v>40214</c:v>
                </c:pt>
                <c:pt idx="549" formatCode="m/dd/yyyy">
                  <c:v>40217</c:v>
                </c:pt>
                <c:pt idx="550" formatCode="m/dd/yyyy">
                  <c:v>40218</c:v>
                </c:pt>
                <c:pt idx="551" formatCode="m/dd/yyyy">
                  <c:v>40219</c:v>
                </c:pt>
                <c:pt idx="552" formatCode="m/dd/yyyy">
                  <c:v>40220</c:v>
                </c:pt>
                <c:pt idx="553" formatCode="m/dd/yyyy">
                  <c:v>40221</c:v>
                </c:pt>
                <c:pt idx="554" formatCode="m/dd/yyyy">
                  <c:v>40224</c:v>
                </c:pt>
                <c:pt idx="555" formatCode="m/dd/yyyy">
                  <c:v>40225</c:v>
                </c:pt>
                <c:pt idx="556" formatCode="m/dd/yyyy">
                  <c:v>40226</c:v>
                </c:pt>
                <c:pt idx="557" formatCode="m/dd/yyyy">
                  <c:v>40227</c:v>
                </c:pt>
                <c:pt idx="558" formatCode="m/dd/yyyy">
                  <c:v>40228</c:v>
                </c:pt>
                <c:pt idx="559" formatCode="m/dd/yyyy">
                  <c:v>40231</c:v>
                </c:pt>
                <c:pt idx="560" formatCode="m/dd/yyyy">
                  <c:v>40232</c:v>
                </c:pt>
                <c:pt idx="561" formatCode="m/dd/yyyy">
                  <c:v>40233</c:v>
                </c:pt>
                <c:pt idx="562" formatCode="m/dd/yyyy">
                  <c:v>40234</c:v>
                </c:pt>
                <c:pt idx="563" formatCode="m/dd/yyyy">
                  <c:v>40235</c:v>
                </c:pt>
                <c:pt idx="564" formatCode="m/dd/yyyy">
                  <c:v>40238</c:v>
                </c:pt>
                <c:pt idx="565" formatCode="m/dd/yyyy">
                  <c:v>40239</c:v>
                </c:pt>
                <c:pt idx="566" formatCode="m/dd/yyyy">
                  <c:v>40240</c:v>
                </c:pt>
                <c:pt idx="567" formatCode="m/dd/yyyy">
                  <c:v>40241</c:v>
                </c:pt>
                <c:pt idx="568" formatCode="m/dd/yyyy">
                  <c:v>40242</c:v>
                </c:pt>
                <c:pt idx="569" formatCode="m/dd/yyyy">
                  <c:v>40245</c:v>
                </c:pt>
                <c:pt idx="570" formatCode="m/dd/yyyy">
                  <c:v>40246</c:v>
                </c:pt>
                <c:pt idx="571" formatCode="m/dd/yyyy">
                  <c:v>40247</c:v>
                </c:pt>
                <c:pt idx="572" formatCode="m/dd/yyyy">
                  <c:v>40248</c:v>
                </c:pt>
                <c:pt idx="573" formatCode="m/dd/yyyy">
                  <c:v>40249</c:v>
                </c:pt>
                <c:pt idx="574" formatCode="m/dd/yyyy">
                  <c:v>40252</c:v>
                </c:pt>
                <c:pt idx="575" formatCode="m/dd/yyyy">
                  <c:v>40253</c:v>
                </c:pt>
                <c:pt idx="576" formatCode="m/dd/yyyy">
                  <c:v>40254</c:v>
                </c:pt>
                <c:pt idx="577" formatCode="m/dd/yyyy">
                  <c:v>40255</c:v>
                </c:pt>
                <c:pt idx="578" formatCode="m/dd/yyyy">
                  <c:v>40256</c:v>
                </c:pt>
                <c:pt idx="579" formatCode="m/dd/yyyy">
                  <c:v>40259</c:v>
                </c:pt>
                <c:pt idx="580" formatCode="m/dd/yyyy">
                  <c:v>40260</c:v>
                </c:pt>
                <c:pt idx="581" formatCode="m/dd/yyyy">
                  <c:v>40261</c:v>
                </c:pt>
                <c:pt idx="582" formatCode="m/dd/yyyy">
                  <c:v>40262</c:v>
                </c:pt>
                <c:pt idx="583" formatCode="m/dd/yyyy">
                  <c:v>40263</c:v>
                </c:pt>
                <c:pt idx="584" formatCode="m/dd/yyyy">
                  <c:v>40266</c:v>
                </c:pt>
                <c:pt idx="585" formatCode="m/dd/yyyy">
                  <c:v>40267</c:v>
                </c:pt>
                <c:pt idx="586" formatCode="m/dd/yyyy">
                  <c:v>40268</c:v>
                </c:pt>
                <c:pt idx="587" formatCode="m/dd/yyyy">
                  <c:v>40269</c:v>
                </c:pt>
                <c:pt idx="588" formatCode="m/dd/yyyy">
                  <c:v>40270</c:v>
                </c:pt>
                <c:pt idx="589" formatCode="m/dd/yyyy">
                  <c:v>40273</c:v>
                </c:pt>
                <c:pt idx="590" formatCode="m/dd/yyyy">
                  <c:v>40274</c:v>
                </c:pt>
                <c:pt idx="591" formatCode="m/dd/yyyy">
                  <c:v>40275</c:v>
                </c:pt>
                <c:pt idx="592" formatCode="m/dd/yyyy">
                  <c:v>40276</c:v>
                </c:pt>
                <c:pt idx="593" formatCode="m/dd/yyyy">
                  <c:v>40277</c:v>
                </c:pt>
                <c:pt idx="594" formatCode="m/dd/yyyy">
                  <c:v>40280</c:v>
                </c:pt>
                <c:pt idx="595" formatCode="m/dd/yyyy">
                  <c:v>40281</c:v>
                </c:pt>
                <c:pt idx="596" formatCode="m/dd/yyyy">
                  <c:v>40282</c:v>
                </c:pt>
                <c:pt idx="597" formatCode="m/dd/yyyy">
                  <c:v>40283</c:v>
                </c:pt>
                <c:pt idx="598" formatCode="m/dd/yyyy">
                  <c:v>40284</c:v>
                </c:pt>
                <c:pt idx="599" formatCode="m/dd/yyyy">
                  <c:v>40287</c:v>
                </c:pt>
                <c:pt idx="600" formatCode="m/dd/yyyy">
                  <c:v>40288</c:v>
                </c:pt>
                <c:pt idx="601" formatCode="m/dd/yyyy">
                  <c:v>40289</c:v>
                </c:pt>
                <c:pt idx="602" formatCode="m/dd/yyyy">
                  <c:v>40290</c:v>
                </c:pt>
                <c:pt idx="603" formatCode="m/dd/yyyy">
                  <c:v>40291</c:v>
                </c:pt>
                <c:pt idx="604" formatCode="m/dd/yyyy">
                  <c:v>40294</c:v>
                </c:pt>
                <c:pt idx="605" formatCode="m/dd/yyyy">
                  <c:v>40295</c:v>
                </c:pt>
                <c:pt idx="606" formatCode="m/dd/yyyy">
                  <c:v>40296</c:v>
                </c:pt>
                <c:pt idx="607" formatCode="m/dd/yyyy">
                  <c:v>40297</c:v>
                </c:pt>
                <c:pt idx="608" formatCode="m/dd/yyyy">
                  <c:v>40298</c:v>
                </c:pt>
                <c:pt idx="609" formatCode="m/dd/yyyy">
                  <c:v>40301</c:v>
                </c:pt>
                <c:pt idx="610" formatCode="m/dd/yyyy">
                  <c:v>40302</c:v>
                </c:pt>
                <c:pt idx="611" formatCode="m/dd/yyyy">
                  <c:v>40303</c:v>
                </c:pt>
                <c:pt idx="612" formatCode="m/dd/yyyy">
                  <c:v>40304</c:v>
                </c:pt>
                <c:pt idx="613" formatCode="m/dd/yyyy">
                  <c:v>40305</c:v>
                </c:pt>
                <c:pt idx="614" formatCode="m/dd/yyyy">
                  <c:v>40308</c:v>
                </c:pt>
                <c:pt idx="615" formatCode="m/dd/yyyy">
                  <c:v>40309</c:v>
                </c:pt>
                <c:pt idx="616" formatCode="m/dd/yyyy">
                  <c:v>40310</c:v>
                </c:pt>
                <c:pt idx="617" formatCode="m/dd/yyyy">
                  <c:v>40311</c:v>
                </c:pt>
                <c:pt idx="618" formatCode="m/dd/yyyy">
                  <c:v>40312</c:v>
                </c:pt>
                <c:pt idx="619" formatCode="m/dd/yyyy">
                  <c:v>40315</c:v>
                </c:pt>
                <c:pt idx="620" formatCode="m/dd/yyyy">
                  <c:v>40316</c:v>
                </c:pt>
                <c:pt idx="621" formatCode="m/dd/yyyy">
                  <c:v>40317</c:v>
                </c:pt>
                <c:pt idx="622" formatCode="m/dd/yyyy">
                  <c:v>40318</c:v>
                </c:pt>
                <c:pt idx="623" formatCode="m/dd/yyyy">
                  <c:v>40319</c:v>
                </c:pt>
                <c:pt idx="624" formatCode="m/dd/yyyy">
                  <c:v>40322</c:v>
                </c:pt>
                <c:pt idx="625" formatCode="m/dd/yyyy">
                  <c:v>40323</c:v>
                </c:pt>
                <c:pt idx="626" formatCode="m/dd/yyyy">
                  <c:v>40324</c:v>
                </c:pt>
                <c:pt idx="627" formatCode="m/dd/yyyy">
                  <c:v>40325</c:v>
                </c:pt>
                <c:pt idx="628" formatCode="m/dd/yyyy">
                  <c:v>40326</c:v>
                </c:pt>
                <c:pt idx="629" formatCode="m/dd/yyyy">
                  <c:v>40329</c:v>
                </c:pt>
                <c:pt idx="630" formatCode="m/dd/yyyy">
                  <c:v>40330</c:v>
                </c:pt>
                <c:pt idx="631" formatCode="m/dd/yyyy">
                  <c:v>40331</c:v>
                </c:pt>
                <c:pt idx="632" formatCode="m/dd/yyyy">
                  <c:v>40332</c:v>
                </c:pt>
                <c:pt idx="633" formatCode="m/dd/yyyy">
                  <c:v>40333</c:v>
                </c:pt>
                <c:pt idx="634" formatCode="m/dd/yyyy">
                  <c:v>40336</c:v>
                </c:pt>
                <c:pt idx="635" formatCode="m/dd/yyyy">
                  <c:v>40337</c:v>
                </c:pt>
                <c:pt idx="636" formatCode="m/dd/yyyy">
                  <c:v>40338</c:v>
                </c:pt>
                <c:pt idx="637" formatCode="m/dd/yyyy">
                  <c:v>40339</c:v>
                </c:pt>
                <c:pt idx="638" formatCode="m/dd/yyyy">
                  <c:v>40340</c:v>
                </c:pt>
                <c:pt idx="639" formatCode="m/dd/yyyy">
                  <c:v>40343</c:v>
                </c:pt>
                <c:pt idx="640" formatCode="m/dd/yyyy">
                  <c:v>40344</c:v>
                </c:pt>
                <c:pt idx="641" formatCode="m/dd/yyyy">
                  <c:v>40345</c:v>
                </c:pt>
                <c:pt idx="642" formatCode="m/dd/yyyy">
                  <c:v>40346</c:v>
                </c:pt>
                <c:pt idx="643" formatCode="m/dd/yyyy">
                  <c:v>40347</c:v>
                </c:pt>
                <c:pt idx="644" formatCode="m/dd/yyyy">
                  <c:v>40350</c:v>
                </c:pt>
                <c:pt idx="645" formatCode="m/dd/yyyy">
                  <c:v>40351</c:v>
                </c:pt>
                <c:pt idx="646" formatCode="m/dd/yyyy">
                  <c:v>40352</c:v>
                </c:pt>
                <c:pt idx="647" formatCode="m/dd/yyyy">
                  <c:v>40353</c:v>
                </c:pt>
                <c:pt idx="648" formatCode="m/dd/yyyy">
                  <c:v>40354</c:v>
                </c:pt>
                <c:pt idx="649" formatCode="m/dd/yyyy">
                  <c:v>40357</c:v>
                </c:pt>
                <c:pt idx="650" formatCode="m/dd/yyyy">
                  <c:v>40358</c:v>
                </c:pt>
                <c:pt idx="651" formatCode="m/dd/yyyy">
                  <c:v>40359</c:v>
                </c:pt>
                <c:pt idx="652" formatCode="m/dd/yyyy">
                  <c:v>40360</c:v>
                </c:pt>
                <c:pt idx="653" formatCode="m/dd/yyyy">
                  <c:v>40361</c:v>
                </c:pt>
                <c:pt idx="654" formatCode="m/dd/yyyy">
                  <c:v>40364</c:v>
                </c:pt>
                <c:pt idx="655" formatCode="m/dd/yyyy">
                  <c:v>40365</c:v>
                </c:pt>
                <c:pt idx="656" formatCode="m/dd/yyyy">
                  <c:v>40366</c:v>
                </c:pt>
                <c:pt idx="657" formatCode="m/dd/yyyy">
                  <c:v>40367</c:v>
                </c:pt>
                <c:pt idx="658" formatCode="m/dd/yyyy">
                  <c:v>40368</c:v>
                </c:pt>
                <c:pt idx="659" formatCode="m/dd/yyyy">
                  <c:v>40371</c:v>
                </c:pt>
                <c:pt idx="660" formatCode="m/dd/yyyy">
                  <c:v>40372</c:v>
                </c:pt>
                <c:pt idx="661" formatCode="m/dd/yyyy">
                  <c:v>40373</c:v>
                </c:pt>
                <c:pt idx="662" formatCode="m/dd/yyyy">
                  <c:v>40374</c:v>
                </c:pt>
                <c:pt idx="663" formatCode="m/dd/yyyy">
                  <c:v>40375</c:v>
                </c:pt>
                <c:pt idx="664" formatCode="m/dd/yyyy">
                  <c:v>40378</c:v>
                </c:pt>
                <c:pt idx="665" formatCode="m/dd/yyyy">
                  <c:v>40379</c:v>
                </c:pt>
                <c:pt idx="666" formatCode="m/dd/yyyy">
                  <c:v>40380</c:v>
                </c:pt>
                <c:pt idx="667" formatCode="m/dd/yyyy">
                  <c:v>40381</c:v>
                </c:pt>
                <c:pt idx="668" formatCode="m/dd/yyyy">
                  <c:v>40382</c:v>
                </c:pt>
                <c:pt idx="669" formatCode="m/dd/yyyy">
                  <c:v>40385</c:v>
                </c:pt>
                <c:pt idx="670" formatCode="m/dd/yyyy">
                  <c:v>40386</c:v>
                </c:pt>
                <c:pt idx="671" formatCode="m/dd/yyyy">
                  <c:v>40387</c:v>
                </c:pt>
                <c:pt idx="672" formatCode="m/dd/yyyy">
                  <c:v>40388</c:v>
                </c:pt>
                <c:pt idx="673" formatCode="m/dd/yyyy">
                  <c:v>40389</c:v>
                </c:pt>
                <c:pt idx="674" formatCode="m/dd/yyyy">
                  <c:v>40392</c:v>
                </c:pt>
                <c:pt idx="675" formatCode="m/dd/yyyy">
                  <c:v>40393</c:v>
                </c:pt>
                <c:pt idx="676" formatCode="m/dd/yyyy">
                  <c:v>40394</c:v>
                </c:pt>
                <c:pt idx="677" formatCode="m/dd/yyyy">
                  <c:v>40395</c:v>
                </c:pt>
                <c:pt idx="678" formatCode="m/dd/yyyy">
                  <c:v>40396</c:v>
                </c:pt>
                <c:pt idx="679" formatCode="m/dd/yyyy">
                  <c:v>40399</c:v>
                </c:pt>
                <c:pt idx="680" formatCode="m/dd/yyyy">
                  <c:v>40400</c:v>
                </c:pt>
                <c:pt idx="681" formatCode="m/dd/yyyy">
                  <c:v>40401</c:v>
                </c:pt>
                <c:pt idx="682" formatCode="m/dd/yyyy">
                  <c:v>40402</c:v>
                </c:pt>
                <c:pt idx="683" formatCode="m/dd/yyyy">
                  <c:v>40403</c:v>
                </c:pt>
                <c:pt idx="684" formatCode="m/dd/yyyy">
                  <c:v>40406</c:v>
                </c:pt>
                <c:pt idx="685" formatCode="m/dd/yyyy">
                  <c:v>40407</c:v>
                </c:pt>
                <c:pt idx="686" formatCode="m/dd/yyyy">
                  <c:v>40408</c:v>
                </c:pt>
                <c:pt idx="687" formatCode="m/dd/yyyy">
                  <c:v>40409</c:v>
                </c:pt>
                <c:pt idx="688" formatCode="m/dd/yyyy">
                  <c:v>40410</c:v>
                </c:pt>
                <c:pt idx="689" formatCode="m/dd/yyyy">
                  <c:v>40413</c:v>
                </c:pt>
                <c:pt idx="690" formatCode="m/dd/yyyy">
                  <c:v>40414</c:v>
                </c:pt>
                <c:pt idx="691" formatCode="m/dd/yyyy">
                  <c:v>40415</c:v>
                </c:pt>
                <c:pt idx="692" formatCode="m/dd/yyyy">
                  <c:v>40416</c:v>
                </c:pt>
                <c:pt idx="693" formatCode="m/dd/yyyy">
                  <c:v>40417</c:v>
                </c:pt>
                <c:pt idx="694" formatCode="m/dd/yyyy">
                  <c:v>40420</c:v>
                </c:pt>
                <c:pt idx="695" formatCode="m/dd/yyyy">
                  <c:v>40421</c:v>
                </c:pt>
                <c:pt idx="696" formatCode="m/dd/yyyy">
                  <c:v>40422</c:v>
                </c:pt>
                <c:pt idx="697" formatCode="m/dd/yyyy">
                  <c:v>40423</c:v>
                </c:pt>
                <c:pt idx="698" formatCode="m/dd/yyyy">
                  <c:v>40424</c:v>
                </c:pt>
                <c:pt idx="699" formatCode="m/dd/yyyy">
                  <c:v>40427</c:v>
                </c:pt>
                <c:pt idx="700" formatCode="m/dd/yyyy">
                  <c:v>40428</c:v>
                </c:pt>
                <c:pt idx="701" formatCode="m/dd/yyyy">
                  <c:v>40429</c:v>
                </c:pt>
                <c:pt idx="702" formatCode="m/dd/yyyy">
                  <c:v>40430</c:v>
                </c:pt>
                <c:pt idx="703" formatCode="m/dd/yyyy">
                  <c:v>40431</c:v>
                </c:pt>
                <c:pt idx="704" formatCode="m/dd/yyyy">
                  <c:v>40434</c:v>
                </c:pt>
                <c:pt idx="705" formatCode="m/dd/yyyy">
                  <c:v>40435</c:v>
                </c:pt>
                <c:pt idx="706" formatCode="m/dd/yyyy">
                  <c:v>40436</c:v>
                </c:pt>
                <c:pt idx="707" formatCode="m/dd/yyyy">
                  <c:v>40437</c:v>
                </c:pt>
                <c:pt idx="708" formatCode="m/dd/yyyy">
                  <c:v>40438</c:v>
                </c:pt>
                <c:pt idx="709" formatCode="m/dd/yyyy">
                  <c:v>40441</c:v>
                </c:pt>
                <c:pt idx="710" formatCode="m/dd/yyyy">
                  <c:v>40442</c:v>
                </c:pt>
                <c:pt idx="711" formatCode="m/dd/yyyy">
                  <c:v>40443</c:v>
                </c:pt>
                <c:pt idx="712" formatCode="m/dd/yyyy">
                  <c:v>40444</c:v>
                </c:pt>
                <c:pt idx="713" formatCode="m/dd/yyyy">
                  <c:v>40445</c:v>
                </c:pt>
                <c:pt idx="714" formatCode="m/dd/yyyy">
                  <c:v>40448</c:v>
                </c:pt>
                <c:pt idx="715" formatCode="m/dd/yyyy">
                  <c:v>40449</c:v>
                </c:pt>
                <c:pt idx="716" formatCode="m/dd/yyyy">
                  <c:v>40450</c:v>
                </c:pt>
                <c:pt idx="717" formatCode="m/dd/yyyy">
                  <c:v>40451</c:v>
                </c:pt>
                <c:pt idx="718" formatCode="m/dd/yyyy">
                  <c:v>40452</c:v>
                </c:pt>
                <c:pt idx="719" formatCode="m/dd/yyyy">
                  <c:v>40455</c:v>
                </c:pt>
                <c:pt idx="720" formatCode="m/dd/yyyy">
                  <c:v>40456</c:v>
                </c:pt>
                <c:pt idx="721" formatCode="m/dd/yyyy">
                  <c:v>40457</c:v>
                </c:pt>
                <c:pt idx="722" formatCode="m/dd/yyyy">
                  <c:v>40458</c:v>
                </c:pt>
                <c:pt idx="723" formatCode="m/dd/yyyy">
                  <c:v>40459</c:v>
                </c:pt>
                <c:pt idx="724" formatCode="m/dd/yyyy">
                  <c:v>40462</c:v>
                </c:pt>
                <c:pt idx="725" formatCode="m/dd/yyyy">
                  <c:v>40463</c:v>
                </c:pt>
                <c:pt idx="726" formatCode="m/dd/yyyy">
                  <c:v>40464</c:v>
                </c:pt>
                <c:pt idx="727" formatCode="m/dd/yyyy">
                  <c:v>40465</c:v>
                </c:pt>
                <c:pt idx="728" formatCode="m/dd/yyyy">
                  <c:v>40466</c:v>
                </c:pt>
                <c:pt idx="729" formatCode="m/dd/yyyy">
                  <c:v>40469</c:v>
                </c:pt>
                <c:pt idx="730" formatCode="m/dd/yyyy">
                  <c:v>40470</c:v>
                </c:pt>
                <c:pt idx="731" formatCode="m/dd/yyyy">
                  <c:v>40471</c:v>
                </c:pt>
                <c:pt idx="732" formatCode="m/dd/yyyy">
                  <c:v>40472</c:v>
                </c:pt>
                <c:pt idx="733" formatCode="m/dd/yyyy">
                  <c:v>40473</c:v>
                </c:pt>
                <c:pt idx="734" formatCode="m/dd/yyyy">
                  <c:v>40476</c:v>
                </c:pt>
                <c:pt idx="735" formatCode="m/dd/yyyy">
                  <c:v>40477</c:v>
                </c:pt>
                <c:pt idx="736" formatCode="m/dd/yyyy">
                  <c:v>40478</c:v>
                </c:pt>
                <c:pt idx="737" formatCode="m/dd/yyyy">
                  <c:v>40479</c:v>
                </c:pt>
                <c:pt idx="738" formatCode="m/dd/yyyy">
                  <c:v>40480</c:v>
                </c:pt>
                <c:pt idx="739" formatCode="m/dd/yyyy">
                  <c:v>40483</c:v>
                </c:pt>
                <c:pt idx="740" formatCode="m/dd/yyyy">
                  <c:v>40484</c:v>
                </c:pt>
                <c:pt idx="741" formatCode="m/dd/yyyy">
                  <c:v>40485</c:v>
                </c:pt>
                <c:pt idx="742" formatCode="m/dd/yyyy">
                  <c:v>40486</c:v>
                </c:pt>
                <c:pt idx="743" formatCode="m/dd/yyyy">
                  <c:v>40487</c:v>
                </c:pt>
                <c:pt idx="744" formatCode="m/dd/yyyy">
                  <c:v>40490</c:v>
                </c:pt>
                <c:pt idx="745" formatCode="m/dd/yyyy">
                  <c:v>40491</c:v>
                </c:pt>
                <c:pt idx="746" formatCode="m/dd/yyyy">
                  <c:v>40492</c:v>
                </c:pt>
                <c:pt idx="747" formatCode="m/dd/yyyy">
                  <c:v>40493</c:v>
                </c:pt>
                <c:pt idx="748" formatCode="m/dd/yyyy">
                  <c:v>40494</c:v>
                </c:pt>
                <c:pt idx="749" formatCode="m/dd/yyyy">
                  <c:v>40497</c:v>
                </c:pt>
                <c:pt idx="750" formatCode="m/dd/yyyy">
                  <c:v>40498</c:v>
                </c:pt>
                <c:pt idx="751" formatCode="m/dd/yyyy">
                  <c:v>40499</c:v>
                </c:pt>
                <c:pt idx="752" formatCode="m/dd/yyyy">
                  <c:v>40500</c:v>
                </c:pt>
                <c:pt idx="753" formatCode="m/dd/yyyy">
                  <c:v>40501</c:v>
                </c:pt>
                <c:pt idx="754" formatCode="m/dd/yyyy">
                  <c:v>40504</c:v>
                </c:pt>
                <c:pt idx="755" formatCode="m/dd/yyyy">
                  <c:v>40505</c:v>
                </c:pt>
                <c:pt idx="756" formatCode="m/dd/yyyy">
                  <c:v>40506</c:v>
                </c:pt>
                <c:pt idx="757" formatCode="m/dd/yyyy">
                  <c:v>40507</c:v>
                </c:pt>
                <c:pt idx="758" formatCode="m/dd/yyyy">
                  <c:v>40508</c:v>
                </c:pt>
                <c:pt idx="759" formatCode="m/dd/yyyy">
                  <c:v>40511</c:v>
                </c:pt>
                <c:pt idx="760" formatCode="m/dd/yyyy">
                  <c:v>40512</c:v>
                </c:pt>
                <c:pt idx="761" formatCode="m/dd/yyyy">
                  <c:v>40513</c:v>
                </c:pt>
                <c:pt idx="762" formatCode="m/dd/yyyy">
                  <c:v>40514</c:v>
                </c:pt>
                <c:pt idx="763" formatCode="m/dd/yyyy">
                  <c:v>40515</c:v>
                </c:pt>
                <c:pt idx="764" formatCode="m/dd/yyyy">
                  <c:v>40518</c:v>
                </c:pt>
                <c:pt idx="765" formatCode="m/dd/yyyy">
                  <c:v>40519</c:v>
                </c:pt>
                <c:pt idx="766" formatCode="m/dd/yyyy">
                  <c:v>40520</c:v>
                </c:pt>
                <c:pt idx="767" formatCode="m/dd/yyyy">
                  <c:v>40521</c:v>
                </c:pt>
                <c:pt idx="768" formatCode="m/dd/yyyy">
                  <c:v>40522</c:v>
                </c:pt>
                <c:pt idx="769" formatCode="m/dd/yyyy">
                  <c:v>40525</c:v>
                </c:pt>
                <c:pt idx="770" formatCode="m/dd/yyyy">
                  <c:v>40526</c:v>
                </c:pt>
                <c:pt idx="771" formatCode="m/dd/yyyy">
                  <c:v>40527</c:v>
                </c:pt>
                <c:pt idx="772" formatCode="m/dd/yyyy">
                  <c:v>40528</c:v>
                </c:pt>
                <c:pt idx="773" formatCode="m/dd/yyyy">
                  <c:v>40529</c:v>
                </c:pt>
                <c:pt idx="774" formatCode="m/dd/yyyy">
                  <c:v>40532</c:v>
                </c:pt>
                <c:pt idx="775" formatCode="m/dd/yyyy">
                  <c:v>40533</c:v>
                </c:pt>
                <c:pt idx="776" formatCode="m/dd/yyyy">
                  <c:v>40534</c:v>
                </c:pt>
                <c:pt idx="777" formatCode="m/dd/yyyy">
                  <c:v>40535</c:v>
                </c:pt>
                <c:pt idx="778" formatCode="m/dd/yyyy">
                  <c:v>40536</c:v>
                </c:pt>
                <c:pt idx="779" formatCode="m/dd/yyyy">
                  <c:v>40539</c:v>
                </c:pt>
                <c:pt idx="780" formatCode="m/dd/yyyy">
                  <c:v>40540</c:v>
                </c:pt>
                <c:pt idx="781" formatCode="m/dd/yyyy">
                  <c:v>40541</c:v>
                </c:pt>
                <c:pt idx="782" formatCode="m/dd/yyyy">
                  <c:v>40542</c:v>
                </c:pt>
                <c:pt idx="783" formatCode="m/dd/yyyy">
                  <c:v>40543</c:v>
                </c:pt>
                <c:pt idx="784" formatCode="m/dd/yyyy">
                  <c:v>40546</c:v>
                </c:pt>
                <c:pt idx="785" formatCode="m/dd/yyyy">
                  <c:v>40547</c:v>
                </c:pt>
                <c:pt idx="786" formatCode="m/dd/yyyy">
                  <c:v>40548</c:v>
                </c:pt>
                <c:pt idx="787" formatCode="m/dd/yyyy">
                  <c:v>40549</c:v>
                </c:pt>
                <c:pt idx="788" formatCode="m/dd/yyyy">
                  <c:v>40550</c:v>
                </c:pt>
                <c:pt idx="789" formatCode="m/dd/yyyy">
                  <c:v>40553</c:v>
                </c:pt>
                <c:pt idx="790" formatCode="m/dd/yyyy">
                  <c:v>40554</c:v>
                </c:pt>
                <c:pt idx="791" formatCode="m/dd/yyyy">
                  <c:v>40555</c:v>
                </c:pt>
                <c:pt idx="792" formatCode="m/dd/yyyy">
                  <c:v>40556</c:v>
                </c:pt>
                <c:pt idx="793" formatCode="m/dd/yyyy">
                  <c:v>40557</c:v>
                </c:pt>
                <c:pt idx="794" formatCode="m/dd/yyyy">
                  <c:v>40560</c:v>
                </c:pt>
                <c:pt idx="795" formatCode="m/dd/yyyy">
                  <c:v>40561</c:v>
                </c:pt>
                <c:pt idx="796" formatCode="m/dd/yyyy">
                  <c:v>40562</c:v>
                </c:pt>
                <c:pt idx="797" formatCode="m/dd/yyyy">
                  <c:v>40563</c:v>
                </c:pt>
                <c:pt idx="798" formatCode="m/dd/yyyy">
                  <c:v>40564</c:v>
                </c:pt>
                <c:pt idx="799" formatCode="m/dd/yyyy">
                  <c:v>40567</c:v>
                </c:pt>
                <c:pt idx="800" formatCode="m/dd/yyyy">
                  <c:v>40568</c:v>
                </c:pt>
                <c:pt idx="801" formatCode="m/dd/yyyy">
                  <c:v>40569</c:v>
                </c:pt>
                <c:pt idx="802" formatCode="m/dd/yyyy">
                  <c:v>40570</c:v>
                </c:pt>
                <c:pt idx="803" formatCode="m/dd/yyyy">
                  <c:v>40571</c:v>
                </c:pt>
                <c:pt idx="804" formatCode="m/dd/yyyy">
                  <c:v>40574</c:v>
                </c:pt>
                <c:pt idx="805" formatCode="m/dd/yyyy">
                  <c:v>40575</c:v>
                </c:pt>
                <c:pt idx="806" formatCode="m/dd/yyyy">
                  <c:v>40576</c:v>
                </c:pt>
                <c:pt idx="807" formatCode="m/dd/yyyy">
                  <c:v>40577</c:v>
                </c:pt>
                <c:pt idx="808" formatCode="m/dd/yyyy">
                  <c:v>40578</c:v>
                </c:pt>
                <c:pt idx="809" formatCode="m/dd/yyyy">
                  <c:v>40581</c:v>
                </c:pt>
                <c:pt idx="810" formatCode="m/dd/yyyy">
                  <c:v>40582</c:v>
                </c:pt>
                <c:pt idx="811" formatCode="m/dd/yyyy">
                  <c:v>40583</c:v>
                </c:pt>
                <c:pt idx="812" formatCode="m/dd/yyyy">
                  <c:v>40584</c:v>
                </c:pt>
                <c:pt idx="813" formatCode="m/dd/yyyy">
                  <c:v>40585</c:v>
                </c:pt>
                <c:pt idx="814" formatCode="m/dd/yyyy">
                  <c:v>40588</c:v>
                </c:pt>
                <c:pt idx="815" formatCode="m/dd/yyyy">
                  <c:v>40589</c:v>
                </c:pt>
                <c:pt idx="816" formatCode="m/dd/yyyy">
                  <c:v>40590</c:v>
                </c:pt>
                <c:pt idx="817" formatCode="m/dd/yyyy">
                  <c:v>40591</c:v>
                </c:pt>
                <c:pt idx="818" formatCode="m/dd/yyyy">
                  <c:v>40592</c:v>
                </c:pt>
                <c:pt idx="819" formatCode="m/dd/yyyy">
                  <c:v>40595</c:v>
                </c:pt>
                <c:pt idx="820" formatCode="m/dd/yyyy">
                  <c:v>40596</c:v>
                </c:pt>
                <c:pt idx="821" formatCode="m/dd/yyyy">
                  <c:v>40597</c:v>
                </c:pt>
                <c:pt idx="822" formatCode="m/dd/yyyy">
                  <c:v>40598</c:v>
                </c:pt>
                <c:pt idx="823" formatCode="m/dd/yyyy">
                  <c:v>40599</c:v>
                </c:pt>
                <c:pt idx="824" formatCode="m/dd/yyyy">
                  <c:v>40602</c:v>
                </c:pt>
                <c:pt idx="825" formatCode="m/dd/yyyy">
                  <c:v>40603</c:v>
                </c:pt>
                <c:pt idx="826" formatCode="m/dd/yyyy">
                  <c:v>40604</c:v>
                </c:pt>
                <c:pt idx="827" formatCode="m/dd/yyyy">
                  <c:v>40605</c:v>
                </c:pt>
                <c:pt idx="828" formatCode="m/dd/yyyy">
                  <c:v>40606</c:v>
                </c:pt>
                <c:pt idx="829" formatCode="m/dd/yyyy">
                  <c:v>40609</c:v>
                </c:pt>
                <c:pt idx="830" formatCode="m/dd/yyyy">
                  <c:v>40610</c:v>
                </c:pt>
                <c:pt idx="831" formatCode="m/dd/yyyy">
                  <c:v>40611</c:v>
                </c:pt>
                <c:pt idx="832" formatCode="m/dd/yyyy">
                  <c:v>40612</c:v>
                </c:pt>
                <c:pt idx="833" formatCode="m/dd/yyyy">
                  <c:v>40613</c:v>
                </c:pt>
                <c:pt idx="834" formatCode="m/dd/yyyy">
                  <c:v>40616</c:v>
                </c:pt>
                <c:pt idx="835" formatCode="m/dd/yyyy">
                  <c:v>40617</c:v>
                </c:pt>
                <c:pt idx="836" formatCode="m/dd/yyyy">
                  <c:v>40618</c:v>
                </c:pt>
                <c:pt idx="837" formatCode="m/dd/yyyy">
                  <c:v>40619</c:v>
                </c:pt>
                <c:pt idx="838" formatCode="m/dd/yyyy">
                  <c:v>40620</c:v>
                </c:pt>
                <c:pt idx="839" formatCode="m/dd/yyyy">
                  <c:v>40623</c:v>
                </c:pt>
                <c:pt idx="840" formatCode="m/dd/yyyy">
                  <c:v>40624</c:v>
                </c:pt>
                <c:pt idx="841" formatCode="m/dd/yyyy">
                  <c:v>40625</c:v>
                </c:pt>
                <c:pt idx="842" formatCode="m/dd/yyyy">
                  <c:v>40626</c:v>
                </c:pt>
                <c:pt idx="843" formatCode="m/dd/yyyy">
                  <c:v>40627</c:v>
                </c:pt>
                <c:pt idx="844" formatCode="m/dd/yyyy">
                  <c:v>40630</c:v>
                </c:pt>
                <c:pt idx="845" formatCode="m/dd/yyyy">
                  <c:v>40631</c:v>
                </c:pt>
                <c:pt idx="846" formatCode="m/dd/yyyy">
                  <c:v>40632</c:v>
                </c:pt>
                <c:pt idx="847" formatCode="m/dd/yyyy">
                  <c:v>40633</c:v>
                </c:pt>
                <c:pt idx="848" formatCode="m/dd/yyyy">
                  <c:v>40634</c:v>
                </c:pt>
                <c:pt idx="849" formatCode="m/dd/yyyy">
                  <c:v>40637</c:v>
                </c:pt>
                <c:pt idx="850" formatCode="m/dd/yyyy">
                  <c:v>40638</c:v>
                </c:pt>
                <c:pt idx="851" formatCode="m/dd/yyyy">
                  <c:v>40639</c:v>
                </c:pt>
                <c:pt idx="852" formatCode="m/dd/yyyy">
                  <c:v>40640</c:v>
                </c:pt>
                <c:pt idx="853" formatCode="m/dd/yyyy">
                  <c:v>40641</c:v>
                </c:pt>
                <c:pt idx="854" formatCode="m/dd/yyyy">
                  <c:v>40644</c:v>
                </c:pt>
                <c:pt idx="855" formatCode="m/dd/yyyy">
                  <c:v>40645</c:v>
                </c:pt>
                <c:pt idx="856" formatCode="m/dd/yyyy">
                  <c:v>40646</c:v>
                </c:pt>
                <c:pt idx="857" formatCode="m/dd/yyyy">
                  <c:v>40647</c:v>
                </c:pt>
                <c:pt idx="858" formatCode="m/dd/yyyy">
                  <c:v>40648</c:v>
                </c:pt>
                <c:pt idx="859" formatCode="m/dd/yyyy">
                  <c:v>40651</c:v>
                </c:pt>
                <c:pt idx="860" formatCode="m/dd/yyyy">
                  <c:v>40652</c:v>
                </c:pt>
                <c:pt idx="861" formatCode="m/dd/yyyy">
                  <c:v>40653</c:v>
                </c:pt>
                <c:pt idx="862" formatCode="m/dd/yyyy">
                  <c:v>40654</c:v>
                </c:pt>
                <c:pt idx="863" formatCode="m/dd/yyyy">
                  <c:v>40655</c:v>
                </c:pt>
                <c:pt idx="864" formatCode="m/dd/yyyy">
                  <c:v>40658</c:v>
                </c:pt>
                <c:pt idx="865" formatCode="m/dd/yyyy">
                  <c:v>40659</c:v>
                </c:pt>
                <c:pt idx="866" formatCode="m/dd/yyyy">
                  <c:v>40660</c:v>
                </c:pt>
                <c:pt idx="867" formatCode="m/dd/yyyy">
                  <c:v>40661</c:v>
                </c:pt>
                <c:pt idx="868" formatCode="m/dd/yyyy">
                  <c:v>40662</c:v>
                </c:pt>
                <c:pt idx="869" formatCode="m/dd/yyyy">
                  <c:v>40665</c:v>
                </c:pt>
                <c:pt idx="870" formatCode="m/dd/yyyy">
                  <c:v>40666</c:v>
                </c:pt>
                <c:pt idx="871" formatCode="m/dd/yyyy">
                  <c:v>40667</c:v>
                </c:pt>
                <c:pt idx="872" formatCode="m/dd/yyyy">
                  <c:v>40668</c:v>
                </c:pt>
                <c:pt idx="873" formatCode="m/dd/yyyy">
                  <c:v>40669</c:v>
                </c:pt>
                <c:pt idx="874" formatCode="m/dd/yyyy">
                  <c:v>40672</c:v>
                </c:pt>
                <c:pt idx="875" formatCode="m/dd/yyyy">
                  <c:v>40673</c:v>
                </c:pt>
                <c:pt idx="876" formatCode="m/dd/yyyy">
                  <c:v>40674</c:v>
                </c:pt>
                <c:pt idx="877" formatCode="m/dd/yyyy">
                  <c:v>40675</c:v>
                </c:pt>
                <c:pt idx="878" formatCode="m/dd/yyyy">
                  <c:v>40676</c:v>
                </c:pt>
                <c:pt idx="879" formatCode="m/dd/yyyy">
                  <c:v>40679</c:v>
                </c:pt>
                <c:pt idx="880" formatCode="m/dd/yyyy">
                  <c:v>40680</c:v>
                </c:pt>
                <c:pt idx="881" formatCode="m/dd/yyyy">
                  <c:v>40681</c:v>
                </c:pt>
                <c:pt idx="882" formatCode="m/dd/yyyy">
                  <c:v>40682</c:v>
                </c:pt>
                <c:pt idx="883" formatCode="m/dd/yyyy">
                  <c:v>40683</c:v>
                </c:pt>
                <c:pt idx="884" formatCode="m/dd/yyyy">
                  <c:v>40686</c:v>
                </c:pt>
                <c:pt idx="885" formatCode="m/dd/yyyy">
                  <c:v>40687</c:v>
                </c:pt>
                <c:pt idx="886" formatCode="m/dd/yyyy">
                  <c:v>40688</c:v>
                </c:pt>
                <c:pt idx="887" formatCode="m/dd/yyyy">
                  <c:v>40689</c:v>
                </c:pt>
                <c:pt idx="888" formatCode="m/dd/yyyy">
                  <c:v>40690</c:v>
                </c:pt>
                <c:pt idx="889" formatCode="m/dd/yyyy">
                  <c:v>40693</c:v>
                </c:pt>
                <c:pt idx="890" formatCode="m/dd/yyyy">
                  <c:v>40694</c:v>
                </c:pt>
                <c:pt idx="891" formatCode="m/dd/yyyy">
                  <c:v>40695</c:v>
                </c:pt>
                <c:pt idx="892" formatCode="m/dd/yyyy">
                  <c:v>40696</c:v>
                </c:pt>
                <c:pt idx="893" formatCode="m/dd/yyyy">
                  <c:v>40697</c:v>
                </c:pt>
                <c:pt idx="894" formatCode="m/dd/yyyy">
                  <c:v>40700</c:v>
                </c:pt>
                <c:pt idx="895" formatCode="m/dd/yyyy">
                  <c:v>40701</c:v>
                </c:pt>
                <c:pt idx="896" formatCode="m/dd/yyyy">
                  <c:v>40702</c:v>
                </c:pt>
                <c:pt idx="897" formatCode="m/dd/yyyy">
                  <c:v>40703</c:v>
                </c:pt>
                <c:pt idx="898" formatCode="m/dd/yyyy">
                  <c:v>40704</c:v>
                </c:pt>
                <c:pt idx="899" formatCode="m/dd/yyyy">
                  <c:v>40707</c:v>
                </c:pt>
                <c:pt idx="900" formatCode="m/dd/yyyy">
                  <c:v>40708</c:v>
                </c:pt>
                <c:pt idx="901" formatCode="m/dd/yyyy">
                  <c:v>40709</c:v>
                </c:pt>
                <c:pt idx="902" formatCode="m/dd/yyyy">
                  <c:v>40710</c:v>
                </c:pt>
                <c:pt idx="903" formatCode="m/dd/yyyy">
                  <c:v>40711</c:v>
                </c:pt>
                <c:pt idx="904" formatCode="m/dd/yyyy">
                  <c:v>40714</c:v>
                </c:pt>
                <c:pt idx="905" formatCode="m/dd/yyyy">
                  <c:v>40715</c:v>
                </c:pt>
                <c:pt idx="906" formatCode="m/dd/yyyy">
                  <c:v>40716</c:v>
                </c:pt>
                <c:pt idx="907" formatCode="m/dd/yyyy">
                  <c:v>40717</c:v>
                </c:pt>
                <c:pt idx="908" formatCode="m/dd/yyyy">
                  <c:v>40718</c:v>
                </c:pt>
                <c:pt idx="909" formatCode="m/dd/yyyy">
                  <c:v>40721</c:v>
                </c:pt>
                <c:pt idx="910" formatCode="m/dd/yyyy">
                  <c:v>40722</c:v>
                </c:pt>
                <c:pt idx="911" formatCode="m/dd/yyyy">
                  <c:v>40723</c:v>
                </c:pt>
                <c:pt idx="912" formatCode="m/dd/yyyy">
                  <c:v>40724</c:v>
                </c:pt>
                <c:pt idx="913" formatCode="m/dd/yyyy">
                  <c:v>40725</c:v>
                </c:pt>
                <c:pt idx="914" formatCode="m/dd/yyyy">
                  <c:v>40728</c:v>
                </c:pt>
                <c:pt idx="915" formatCode="m/dd/yyyy">
                  <c:v>40729</c:v>
                </c:pt>
                <c:pt idx="916" formatCode="m/dd/yyyy">
                  <c:v>40730</c:v>
                </c:pt>
                <c:pt idx="917" formatCode="m/dd/yyyy">
                  <c:v>40731</c:v>
                </c:pt>
                <c:pt idx="918" formatCode="m/dd/yyyy">
                  <c:v>40732</c:v>
                </c:pt>
                <c:pt idx="919" formatCode="m/dd/yyyy">
                  <c:v>40735</c:v>
                </c:pt>
                <c:pt idx="920" formatCode="m/dd/yyyy">
                  <c:v>40736</c:v>
                </c:pt>
                <c:pt idx="921" formatCode="m/dd/yyyy">
                  <c:v>40737</c:v>
                </c:pt>
                <c:pt idx="922" formatCode="m/dd/yyyy">
                  <c:v>40738</c:v>
                </c:pt>
                <c:pt idx="923" formatCode="m/dd/yyyy">
                  <c:v>40739</c:v>
                </c:pt>
                <c:pt idx="924" formatCode="m/dd/yyyy">
                  <c:v>40742</c:v>
                </c:pt>
                <c:pt idx="925" formatCode="m/dd/yyyy">
                  <c:v>40743</c:v>
                </c:pt>
                <c:pt idx="926" formatCode="m/dd/yyyy">
                  <c:v>40744</c:v>
                </c:pt>
                <c:pt idx="927" formatCode="m/dd/yyyy">
                  <c:v>40745</c:v>
                </c:pt>
                <c:pt idx="928" formatCode="m/dd/yyyy">
                  <c:v>40746</c:v>
                </c:pt>
                <c:pt idx="929" formatCode="m/dd/yyyy">
                  <c:v>40749</c:v>
                </c:pt>
                <c:pt idx="930" formatCode="m/dd/yyyy">
                  <c:v>40750</c:v>
                </c:pt>
                <c:pt idx="931" formatCode="m/dd/yyyy">
                  <c:v>40751</c:v>
                </c:pt>
                <c:pt idx="932" formatCode="m/dd/yyyy">
                  <c:v>40752</c:v>
                </c:pt>
                <c:pt idx="933" formatCode="m/dd/yyyy">
                  <c:v>40753</c:v>
                </c:pt>
                <c:pt idx="934" formatCode="m/dd/yyyy">
                  <c:v>40756</c:v>
                </c:pt>
                <c:pt idx="935" formatCode="m/dd/yyyy">
                  <c:v>40757</c:v>
                </c:pt>
                <c:pt idx="936" formatCode="m/dd/yyyy">
                  <c:v>40758</c:v>
                </c:pt>
                <c:pt idx="937" formatCode="m/dd/yyyy">
                  <c:v>40759</c:v>
                </c:pt>
                <c:pt idx="938" formatCode="m/dd/yyyy">
                  <c:v>40760</c:v>
                </c:pt>
                <c:pt idx="939" formatCode="m/dd/yyyy">
                  <c:v>40763</c:v>
                </c:pt>
                <c:pt idx="940" formatCode="m/dd/yyyy">
                  <c:v>40764</c:v>
                </c:pt>
                <c:pt idx="941" formatCode="m/dd/yyyy">
                  <c:v>40765</c:v>
                </c:pt>
                <c:pt idx="942" formatCode="m/dd/yyyy">
                  <c:v>40766</c:v>
                </c:pt>
                <c:pt idx="943" formatCode="m/dd/yyyy">
                  <c:v>40767</c:v>
                </c:pt>
                <c:pt idx="944" formatCode="m/dd/yyyy">
                  <c:v>40770</c:v>
                </c:pt>
                <c:pt idx="945" formatCode="m/dd/yyyy">
                  <c:v>40771</c:v>
                </c:pt>
                <c:pt idx="946" formatCode="m/dd/yyyy">
                  <c:v>40772</c:v>
                </c:pt>
                <c:pt idx="947" formatCode="m/dd/yyyy">
                  <c:v>40773</c:v>
                </c:pt>
                <c:pt idx="948" formatCode="m/dd/yyyy">
                  <c:v>40774</c:v>
                </c:pt>
                <c:pt idx="949" formatCode="m/dd/yyyy">
                  <c:v>40777</c:v>
                </c:pt>
                <c:pt idx="950" formatCode="m/dd/yyyy">
                  <c:v>40778</c:v>
                </c:pt>
                <c:pt idx="951" formatCode="m/dd/yyyy">
                  <c:v>40779</c:v>
                </c:pt>
                <c:pt idx="952" formatCode="m/dd/yyyy">
                  <c:v>40780</c:v>
                </c:pt>
                <c:pt idx="953" formatCode="m/dd/yyyy">
                  <c:v>40781</c:v>
                </c:pt>
                <c:pt idx="954" formatCode="m/dd/yyyy">
                  <c:v>40784</c:v>
                </c:pt>
                <c:pt idx="955" formatCode="m/dd/yyyy">
                  <c:v>40785</c:v>
                </c:pt>
                <c:pt idx="956" formatCode="m/dd/yyyy">
                  <c:v>40786</c:v>
                </c:pt>
                <c:pt idx="957" formatCode="m/dd/yyyy">
                  <c:v>40787</c:v>
                </c:pt>
                <c:pt idx="958" formatCode="m/dd/yyyy">
                  <c:v>40788</c:v>
                </c:pt>
                <c:pt idx="959" formatCode="m/dd/yyyy">
                  <c:v>40791</c:v>
                </c:pt>
                <c:pt idx="960" formatCode="m/dd/yyyy">
                  <c:v>40792</c:v>
                </c:pt>
                <c:pt idx="961" formatCode="m/dd/yyyy">
                  <c:v>40793</c:v>
                </c:pt>
                <c:pt idx="962" formatCode="m/dd/yyyy">
                  <c:v>40794</c:v>
                </c:pt>
                <c:pt idx="963" formatCode="m/dd/yyyy">
                  <c:v>40795</c:v>
                </c:pt>
                <c:pt idx="964" formatCode="m/dd/yyyy">
                  <c:v>40798</c:v>
                </c:pt>
                <c:pt idx="965" formatCode="m/dd/yyyy">
                  <c:v>40799</c:v>
                </c:pt>
                <c:pt idx="966" formatCode="m/dd/yyyy">
                  <c:v>40800</c:v>
                </c:pt>
                <c:pt idx="967" formatCode="m/dd/yyyy">
                  <c:v>40801</c:v>
                </c:pt>
                <c:pt idx="968" formatCode="m/dd/yyyy">
                  <c:v>40802</c:v>
                </c:pt>
                <c:pt idx="969" formatCode="m/dd/yyyy">
                  <c:v>40805</c:v>
                </c:pt>
                <c:pt idx="970" formatCode="m/dd/yyyy">
                  <c:v>40806</c:v>
                </c:pt>
                <c:pt idx="971" formatCode="m/dd/yyyy">
                  <c:v>40807</c:v>
                </c:pt>
                <c:pt idx="972" formatCode="m/dd/yyyy">
                  <c:v>40808</c:v>
                </c:pt>
                <c:pt idx="973" formatCode="m/dd/yyyy">
                  <c:v>40809</c:v>
                </c:pt>
                <c:pt idx="974" formatCode="m/dd/yyyy">
                  <c:v>40812</c:v>
                </c:pt>
                <c:pt idx="975" formatCode="m/dd/yyyy">
                  <c:v>40813</c:v>
                </c:pt>
                <c:pt idx="976" formatCode="m/dd/yyyy">
                  <c:v>40814</c:v>
                </c:pt>
                <c:pt idx="977" formatCode="m/dd/yyyy">
                  <c:v>40815</c:v>
                </c:pt>
                <c:pt idx="978" formatCode="m/dd/yyyy">
                  <c:v>40816</c:v>
                </c:pt>
                <c:pt idx="979" formatCode="m/dd/yyyy">
                  <c:v>40819</c:v>
                </c:pt>
                <c:pt idx="980" formatCode="m/dd/yyyy">
                  <c:v>40820</c:v>
                </c:pt>
              </c:numCache>
            </c:numRef>
          </c:cat>
          <c:val>
            <c:numRef>
              <c:f>Banks!$I$8:$I$988</c:f>
              <c:numCache>
                <c:formatCode>0</c:formatCode>
                <c:ptCount val="981"/>
                <c:pt idx="0">
                  <c:v>44.667000000000002</c:v>
                </c:pt>
                <c:pt idx="1">
                  <c:v>45.333000000000006</c:v>
                </c:pt>
                <c:pt idx="2">
                  <c:v>46</c:v>
                </c:pt>
                <c:pt idx="3">
                  <c:v>47</c:v>
                </c:pt>
                <c:pt idx="4">
                  <c:v>48.333000000000006</c:v>
                </c:pt>
                <c:pt idx="5">
                  <c:v>50.5</c:v>
                </c:pt>
                <c:pt idx="6">
                  <c:v>51</c:v>
                </c:pt>
                <c:pt idx="7">
                  <c:v>58.333000000000006</c:v>
                </c:pt>
                <c:pt idx="8">
                  <c:v>106</c:v>
                </c:pt>
                <c:pt idx="9">
                  <c:v>91.561000000000007</c:v>
                </c:pt>
                <c:pt idx="10">
                  <c:v>83.015000000000001</c:v>
                </c:pt>
                <c:pt idx="11">
                  <c:v>77.319999999999993</c:v>
                </c:pt>
                <c:pt idx="12">
                  <c:v>84.2</c:v>
                </c:pt>
                <c:pt idx="13">
                  <c:v>88.230999999999995</c:v>
                </c:pt>
                <c:pt idx="14">
                  <c:v>100.233</c:v>
                </c:pt>
                <c:pt idx="15">
                  <c:v>101.462</c:v>
                </c:pt>
                <c:pt idx="16">
                  <c:v>106.928</c:v>
                </c:pt>
                <c:pt idx="17">
                  <c:v>89.242999999999995</c:v>
                </c:pt>
                <c:pt idx="18">
                  <c:v>92.667000000000002</c:v>
                </c:pt>
                <c:pt idx="19">
                  <c:v>94.332999999999998</c:v>
                </c:pt>
                <c:pt idx="20">
                  <c:v>89</c:v>
                </c:pt>
                <c:pt idx="21">
                  <c:v>90.667000000000002</c:v>
                </c:pt>
                <c:pt idx="22">
                  <c:v>92</c:v>
                </c:pt>
                <c:pt idx="23">
                  <c:v>90.667000000000002</c:v>
                </c:pt>
                <c:pt idx="24">
                  <c:v>90.667000000000002</c:v>
                </c:pt>
                <c:pt idx="25">
                  <c:v>92.667000000000002</c:v>
                </c:pt>
                <c:pt idx="26">
                  <c:v>93.667000000000002</c:v>
                </c:pt>
                <c:pt idx="27">
                  <c:v>98.460000000000022</c:v>
                </c:pt>
                <c:pt idx="28">
                  <c:v>104.206</c:v>
                </c:pt>
                <c:pt idx="29">
                  <c:v>110.2440000000002</c:v>
                </c:pt>
                <c:pt idx="30">
                  <c:v>120.20099999999999</c:v>
                </c:pt>
                <c:pt idx="31">
                  <c:v>120.47799999999999</c:v>
                </c:pt>
                <c:pt idx="32">
                  <c:v>112.752</c:v>
                </c:pt>
                <c:pt idx="33">
                  <c:v>118.7</c:v>
                </c:pt>
                <c:pt idx="34">
                  <c:v>119.16200000000001</c:v>
                </c:pt>
                <c:pt idx="35">
                  <c:v>120.83799999999999</c:v>
                </c:pt>
                <c:pt idx="36">
                  <c:v>123.599</c:v>
                </c:pt>
                <c:pt idx="37">
                  <c:v>120.83799999999999</c:v>
                </c:pt>
                <c:pt idx="38">
                  <c:v>121.134</c:v>
                </c:pt>
                <c:pt idx="39">
                  <c:v>117.282</c:v>
                </c:pt>
                <c:pt idx="40">
                  <c:v>113.098</c:v>
                </c:pt>
                <c:pt idx="41">
                  <c:v>111.41800000000002</c:v>
                </c:pt>
                <c:pt idx="42">
                  <c:v>117.45699999999999</c:v>
                </c:pt>
                <c:pt idx="43">
                  <c:v>129.5</c:v>
                </c:pt>
                <c:pt idx="44">
                  <c:v>128.833</c:v>
                </c:pt>
                <c:pt idx="45">
                  <c:v>133.00299999999999</c:v>
                </c:pt>
                <c:pt idx="46">
                  <c:v>138.77699999999999</c:v>
                </c:pt>
                <c:pt idx="47">
                  <c:v>151.34</c:v>
                </c:pt>
                <c:pt idx="48">
                  <c:v>167.423</c:v>
                </c:pt>
                <c:pt idx="49">
                  <c:v>190.43200000000004</c:v>
                </c:pt>
                <c:pt idx="50">
                  <c:v>194.38400000000001</c:v>
                </c:pt>
                <c:pt idx="51">
                  <c:v>178.88000000000039</c:v>
                </c:pt>
                <c:pt idx="52">
                  <c:v>195.93800000000007</c:v>
                </c:pt>
                <c:pt idx="53">
                  <c:v>205.333</c:v>
                </c:pt>
                <c:pt idx="54">
                  <c:v>213.333</c:v>
                </c:pt>
                <c:pt idx="55">
                  <c:v>188.97</c:v>
                </c:pt>
                <c:pt idx="56">
                  <c:v>172.36100000000027</c:v>
                </c:pt>
                <c:pt idx="57">
                  <c:v>174.935</c:v>
                </c:pt>
                <c:pt idx="58">
                  <c:v>174.96800000000007</c:v>
                </c:pt>
                <c:pt idx="59">
                  <c:v>174.96800000000007</c:v>
                </c:pt>
                <c:pt idx="60">
                  <c:v>149.13499999999999</c:v>
                </c:pt>
                <c:pt idx="61">
                  <c:v>160.667</c:v>
                </c:pt>
                <c:pt idx="62">
                  <c:v>142.41999999999999</c:v>
                </c:pt>
                <c:pt idx="63">
                  <c:v>133.459</c:v>
                </c:pt>
                <c:pt idx="64">
                  <c:v>138.535</c:v>
                </c:pt>
                <c:pt idx="65">
                  <c:v>133.40300000000002</c:v>
                </c:pt>
                <c:pt idx="66">
                  <c:v>122.54300000000002</c:v>
                </c:pt>
                <c:pt idx="67">
                  <c:v>116.47199999999999</c:v>
                </c:pt>
                <c:pt idx="68">
                  <c:v>107.333</c:v>
                </c:pt>
                <c:pt idx="69">
                  <c:v>106.667</c:v>
                </c:pt>
                <c:pt idx="70">
                  <c:v>112.333</c:v>
                </c:pt>
                <c:pt idx="71">
                  <c:v>122.01</c:v>
                </c:pt>
                <c:pt idx="72">
                  <c:v>122.2</c:v>
                </c:pt>
                <c:pt idx="73">
                  <c:v>121.18499999999999</c:v>
                </c:pt>
                <c:pt idx="74">
                  <c:v>132.345</c:v>
                </c:pt>
                <c:pt idx="75">
                  <c:v>125.29900000000002</c:v>
                </c:pt>
                <c:pt idx="76">
                  <c:v>118.42100000000002</c:v>
                </c:pt>
                <c:pt idx="77">
                  <c:v>110.505</c:v>
                </c:pt>
                <c:pt idx="78">
                  <c:v>100.5</c:v>
                </c:pt>
                <c:pt idx="79">
                  <c:v>99.467000000000027</c:v>
                </c:pt>
                <c:pt idx="80">
                  <c:v>91.885999999999981</c:v>
                </c:pt>
                <c:pt idx="81">
                  <c:v>90.325000000000003</c:v>
                </c:pt>
                <c:pt idx="82">
                  <c:v>93.692999999999998</c:v>
                </c:pt>
                <c:pt idx="83">
                  <c:v>89.815000000000012</c:v>
                </c:pt>
                <c:pt idx="84">
                  <c:v>88.066000000000003</c:v>
                </c:pt>
                <c:pt idx="85">
                  <c:v>88.769000000000005</c:v>
                </c:pt>
                <c:pt idx="86">
                  <c:v>88.137</c:v>
                </c:pt>
                <c:pt idx="87">
                  <c:v>88.137</c:v>
                </c:pt>
                <c:pt idx="88">
                  <c:v>84.5</c:v>
                </c:pt>
                <c:pt idx="89">
                  <c:v>84.5</c:v>
                </c:pt>
                <c:pt idx="90">
                  <c:v>89.5</c:v>
                </c:pt>
                <c:pt idx="91">
                  <c:v>91.167000000000002</c:v>
                </c:pt>
                <c:pt idx="92">
                  <c:v>86.185000000000002</c:v>
                </c:pt>
                <c:pt idx="93">
                  <c:v>86.185000000000002</c:v>
                </c:pt>
                <c:pt idx="94">
                  <c:v>86.35</c:v>
                </c:pt>
                <c:pt idx="95">
                  <c:v>82.438999999999993</c:v>
                </c:pt>
                <c:pt idx="96">
                  <c:v>81.269000000000005</c:v>
                </c:pt>
                <c:pt idx="97">
                  <c:v>79.938999999999993</c:v>
                </c:pt>
                <c:pt idx="98">
                  <c:v>77.669999999999987</c:v>
                </c:pt>
                <c:pt idx="99">
                  <c:v>77.703000000000003</c:v>
                </c:pt>
                <c:pt idx="100">
                  <c:v>78.349999999999994</c:v>
                </c:pt>
                <c:pt idx="101">
                  <c:v>81.218000000000004</c:v>
                </c:pt>
                <c:pt idx="102">
                  <c:v>86.015000000000001</c:v>
                </c:pt>
                <c:pt idx="103">
                  <c:v>86.674999999999983</c:v>
                </c:pt>
                <c:pt idx="104">
                  <c:v>87.5</c:v>
                </c:pt>
                <c:pt idx="105">
                  <c:v>91.121999999999986</c:v>
                </c:pt>
                <c:pt idx="106">
                  <c:v>86.667000000000002</c:v>
                </c:pt>
                <c:pt idx="107">
                  <c:v>86</c:v>
                </c:pt>
                <c:pt idx="108">
                  <c:v>81.52</c:v>
                </c:pt>
                <c:pt idx="109">
                  <c:v>83.377999999999986</c:v>
                </c:pt>
                <c:pt idx="110">
                  <c:v>85.471999999999994</c:v>
                </c:pt>
                <c:pt idx="111">
                  <c:v>85.593999999999994</c:v>
                </c:pt>
                <c:pt idx="112">
                  <c:v>80.694999999999993</c:v>
                </c:pt>
                <c:pt idx="113">
                  <c:v>82.096000000000004</c:v>
                </c:pt>
                <c:pt idx="114">
                  <c:v>85.524999999999991</c:v>
                </c:pt>
                <c:pt idx="115">
                  <c:v>83.654999999999987</c:v>
                </c:pt>
                <c:pt idx="116">
                  <c:v>83.918999999999997</c:v>
                </c:pt>
                <c:pt idx="117">
                  <c:v>83.215999999999994</c:v>
                </c:pt>
                <c:pt idx="118">
                  <c:v>80</c:v>
                </c:pt>
                <c:pt idx="119">
                  <c:v>77</c:v>
                </c:pt>
                <c:pt idx="120">
                  <c:v>75.167000000000002</c:v>
                </c:pt>
                <c:pt idx="121">
                  <c:v>85.667000000000002</c:v>
                </c:pt>
                <c:pt idx="122">
                  <c:v>89</c:v>
                </c:pt>
                <c:pt idx="123">
                  <c:v>90.667000000000002</c:v>
                </c:pt>
                <c:pt idx="124">
                  <c:v>90.667000000000002</c:v>
                </c:pt>
                <c:pt idx="125">
                  <c:v>95</c:v>
                </c:pt>
                <c:pt idx="126">
                  <c:v>93</c:v>
                </c:pt>
                <c:pt idx="127">
                  <c:v>103.333</c:v>
                </c:pt>
                <c:pt idx="128">
                  <c:v>107.667</c:v>
                </c:pt>
                <c:pt idx="129">
                  <c:v>110.45399999999999</c:v>
                </c:pt>
                <c:pt idx="130">
                  <c:v>114.142</c:v>
                </c:pt>
                <c:pt idx="131">
                  <c:v>114.274</c:v>
                </c:pt>
                <c:pt idx="132">
                  <c:v>123.333</c:v>
                </c:pt>
                <c:pt idx="133">
                  <c:v>123.886</c:v>
                </c:pt>
                <c:pt idx="134">
                  <c:v>123.754</c:v>
                </c:pt>
                <c:pt idx="135">
                  <c:v>125.315</c:v>
                </c:pt>
                <c:pt idx="136">
                  <c:v>121.19799999999999</c:v>
                </c:pt>
                <c:pt idx="137">
                  <c:v>123.49000000000002</c:v>
                </c:pt>
                <c:pt idx="138">
                  <c:v>124.645</c:v>
                </c:pt>
                <c:pt idx="139">
                  <c:v>120.66999999999999</c:v>
                </c:pt>
                <c:pt idx="140">
                  <c:v>124.315</c:v>
                </c:pt>
                <c:pt idx="141">
                  <c:v>134.74899999999997</c:v>
                </c:pt>
                <c:pt idx="142">
                  <c:v>127.9140000000002</c:v>
                </c:pt>
                <c:pt idx="143">
                  <c:v>127.90400000000002</c:v>
                </c:pt>
                <c:pt idx="144">
                  <c:v>122.005</c:v>
                </c:pt>
                <c:pt idx="145">
                  <c:v>122.33499999999999</c:v>
                </c:pt>
                <c:pt idx="146">
                  <c:v>118.41600000000012</c:v>
                </c:pt>
                <c:pt idx="147">
                  <c:v>116.642</c:v>
                </c:pt>
                <c:pt idx="148">
                  <c:v>117.33499999999999</c:v>
                </c:pt>
                <c:pt idx="149">
                  <c:v>117.33499999999999</c:v>
                </c:pt>
                <c:pt idx="150">
                  <c:v>116.67499999999998</c:v>
                </c:pt>
                <c:pt idx="151">
                  <c:v>116.67499999999998</c:v>
                </c:pt>
                <c:pt idx="152">
                  <c:v>116.67499999999998</c:v>
                </c:pt>
                <c:pt idx="153">
                  <c:v>118.35</c:v>
                </c:pt>
                <c:pt idx="154">
                  <c:v>118.35</c:v>
                </c:pt>
                <c:pt idx="155">
                  <c:v>119.97499999999999</c:v>
                </c:pt>
                <c:pt idx="156">
                  <c:v>118.556</c:v>
                </c:pt>
                <c:pt idx="157">
                  <c:v>118.556</c:v>
                </c:pt>
                <c:pt idx="158">
                  <c:v>118.556</c:v>
                </c:pt>
                <c:pt idx="159">
                  <c:v>118.556</c:v>
                </c:pt>
                <c:pt idx="160">
                  <c:v>117.65499999999999</c:v>
                </c:pt>
                <c:pt idx="161">
                  <c:v>118.32499999999999</c:v>
                </c:pt>
                <c:pt idx="162">
                  <c:v>118.32499999999999</c:v>
                </c:pt>
                <c:pt idx="163">
                  <c:v>118.32499999999999</c:v>
                </c:pt>
                <c:pt idx="164">
                  <c:v>120</c:v>
                </c:pt>
                <c:pt idx="165">
                  <c:v>127.65499999999999</c:v>
                </c:pt>
                <c:pt idx="166">
                  <c:v>127.566</c:v>
                </c:pt>
                <c:pt idx="167">
                  <c:v>131.65</c:v>
                </c:pt>
                <c:pt idx="168">
                  <c:v>132.25399999999999</c:v>
                </c:pt>
                <c:pt idx="169">
                  <c:v>132.25399999999999</c:v>
                </c:pt>
                <c:pt idx="170">
                  <c:v>136.20299999999997</c:v>
                </c:pt>
                <c:pt idx="171">
                  <c:v>136.03</c:v>
                </c:pt>
                <c:pt idx="172">
                  <c:v>137.292</c:v>
                </c:pt>
                <c:pt idx="173">
                  <c:v>135</c:v>
                </c:pt>
                <c:pt idx="174">
                  <c:v>130.97999999999999</c:v>
                </c:pt>
                <c:pt idx="175">
                  <c:v>132.55100000000004</c:v>
                </c:pt>
                <c:pt idx="176">
                  <c:v>132.97999999999999</c:v>
                </c:pt>
                <c:pt idx="177">
                  <c:v>135.33500000000001</c:v>
                </c:pt>
                <c:pt idx="178">
                  <c:v>141.69</c:v>
                </c:pt>
                <c:pt idx="179">
                  <c:v>132.756</c:v>
                </c:pt>
                <c:pt idx="180">
                  <c:v>140.82500000000007</c:v>
                </c:pt>
                <c:pt idx="181">
                  <c:v>140</c:v>
                </c:pt>
                <c:pt idx="182">
                  <c:v>140</c:v>
                </c:pt>
                <c:pt idx="183">
                  <c:v>139.01</c:v>
                </c:pt>
                <c:pt idx="184">
                  <c:v>167.23599999999999</c:v>
                </c:pt>
                <c:pt idx="185">
                  <c:v>171.17299999999997</c:v>
                </c:pt>
                <c:pt idx="186">
                  <c:v>194.69</c:v>
                </c:pt>
                <c:pt idx="187">
                  <c:v>195</c:v>
                </c:pt>
                <c:pt idx="188">
                  <c:v>169.92500000000001</c:v>
                </c:pt>
                <c:pt idx="189">
                  <c:v>151.518</c:v>
                </c:pt>
                <c:pt idx="190">
                  <c:v>171.65</c:v>
                </c:pt>
                <c:pt idx="191">
                  <c:v>181.7</c:v>
                </c:pt>
                <c:pt idx="192">
                  <c:v>177.798</c:v>
                </c:pt>
                <c:pt idx="193">
                  <c:v>195.05</c:v>
                </c:pt>
                <c:pt idx="194">
                  <c:v>204.404</c:v>
                </c:pt>
                <c:pt idx="195">
                  <c:v>191.57599999999999</c:v>
                </c:pt>
                <c:pt idx="196">
                  <c:v>188.35000000000039</c:v>
                </c:pt>
                <c:pt idx="197">
                  <c:v>188.35000000000039</c:v>
                </c:pt>
                <c:pt idx="198">
                  <c:v>181.65</c:v>
                </c:pt>
                <c:pt idx="199">
                  <c:v>184.16300000000001</c:v>
                </c:pt>
                <c:pt idx="200">
                  <c:v>185.28</c:v>
                </c:pt>
                <c:pt idx="201">
                  <c:v>181.09200000000001</c:v>
                </c:pt>
                <c:pt idx="202">
                  <c:v>148.32500000000007</c:v>
                </c:pt>
                <c:pt idx="203">
                  <c:v>170.3210000000004</c:v>
                </c:pt>
                <c:pt idx="204">
                  <c:v>163.30000000000001</c:v>
                </c:pt>
                <c:pt idx="205">
                  <c:v>141.57499999999999</c:v>
                </c:pt>
                <c:pt idx="206">
                  <c:v>136.69999999999999</c:v>
                </c:pt>
                <c:pt idx="207">
                  <c:v>138.35000000000039</c:v>
                </c:pt>
                <c:pt idx="208">
                  <c:v>158.06900000000002</c:v>
                </c:pt>
                <c:pt idx="209">
                  <c:v>158.06900000000002</c:v>
                </c:pt>
                <c:pt idx="210">
                  <c:v>166.54300000000001</c:v>
                </c:pt>
                <c:pt idx="211">
                  <c:v>179.637</c:v>
                </c:pt>
                <c:pt idx="212">
                  <c:v>228.35000000000039</c:v>
                </c:pt>
                <c:pt idx="213">
                  <c:v>252.739</c:v>
                </c:pt>
                <c:pt idx="214">
                  <c:v>251.65</c:v>
                </c:pt>
                <c:pt idx="215">
                  <c:v>245.02500000000001</c:v>
                </c:pt>
                <c:pt idx="216">
                  <c:v>230.85000000000039</c:v>
                </c:pt>
                <c:pt idx="217">
                  <c:v>193.721</c:v>
                </c:pt>
                <c:pt idx="218">
                  <c:v>188.375</c:v>
                </c:pt>
                <c:pt idx="219">
                  <c:v>186.13900000000001</c:v>
                </c:pt>
                <c:pt idx="220">
                  <c:v>168.32500000000007</c:v>
                </c:pt>
                <c:pt idx="221">
                  <c:v>153.49</c:v>
                </c:pt>
                <c:pt idx="222">
                  <c:v>155.02500000000001</c:v>
                </c:pt>
                <c:pt idx="223">
                  <c:v>155</c:v>
                </c:pt>
                <c:pt idx="224">
                  <c:v>150</c:v>
                </c:pt>
                <c:pt idx="225">
                  <c:v>152.33500000000001</c:v>
                </c:pt>
                <c:pt idx="226">
                  <c:v>155.9820000000004</c:v>
                </c:pt>
                <c:pt idx="227">
                  <c:v>158.32500000000007</c:v>
                </c:pt>
                <c:pt idx="228">
                  <c:v>156.65</c:v>
                </c:pt>
                <c:pt idx="229">
                  <c:v>162.49</c:v>
                </c:pt>
                <c:pt idx="230">
                  <c:v>163.721</c:v>
                </c:pt>
                <c:pt idx="231">
                  <c:v>169.41399999999999</c:v>
                </c:pt>
                <c:pt idx="232">
                  <c:v>184.761</c:v>
                </c:pt>
                <c:pt idx="233">
                  <c:v>185</c:v>
                </c:pt>
                <c:pt idx="234">
                  <c:v>177.21099999999998</c:v>
                </c:pt>
                <c:pt idx="235">
                  <c:v>175.82500000000007</c:v>
                </c:pt>
                <c:pt idx="236">
                  <c:v>175.8</c:v>
                </c:pt>
                <c:pt idx="237">
                  <c:v>175.536</c:v>
                </c:pt>
                <c:pt idx="238">
                  <c:v>175.536</c:v>
                </c:pt>
                <c:pt idx="239">
                  <c:v>182.27699999999999</c:v>
                </c:pt>
                <c:pt idx="240">
                  <c:v>183.00299999999999</c:v>
                </c:pt>
                <c:pt idx="241">
                  <c:v>187.47499999999999</c:v>
                </c:pt>
                <c:pt idx="242">
                  <c:v>188.66300000000001</c:v>
                </c:pt>
                <c:pt idx="243">
                  <c:v>197.42500000000001</c:v>
                </c:pt>
                <c:pt idx="244">
                  <c:v>195.399</c:v>
                </c:pt>
                <c:pt idx="245">
                  <c:v>175.18900000000002</c:v>
                </c:pt>
                <c:pt idx="246">
                  <c:v>174.95000000000007</c:v>
                </c:pt>
                <c:pt idx="247">
                  <c:v>174.97499999999999</c:v>
                </c:pt>
                <c:pt idx="248">
                  <c:v>181.77399999999992</c:v>
                </c:pt>
                <c:pt idx="249">
                  <c:v>181.67499999999998</c:v>
                </c:pt>
                <c:pt idx="250">
                  <c:v>179.17499999999998</c:v>
                </c:pt>
                <c:pt idx="251">
                  <c:v>180.88300000000001</c:v>
                </c:pt>
                <c:pt idx="252">
                  <c:v>180.85000000000039</c:v>
                </c:pt>
                <c:pt idx="253">
                  <c:v>185.8</c:v>
                </c:pt>
                <c:pt idx="254">
                  <c:v>185.602</c:v>
                </c:pt>
                <c:pt idx="255">
                  <c:v>184.15</c:v>
                </c:pt>
                <c:pt idx="256">
                  <c:v>182.863</c:v>
                </c:pt>
                <c:pt idx="257">
                  <c:v>182.071</c:v>
                </c:pt>
                <c:pt idx="258">
                  <c:v>182.071</c:v>
                </c:pt>
                <c:pt idx="259">
                  <c:v>179.69499999999999</c:v>
                </c:pt>
                <c:pt idx="260">
                  <c:v>179.69499999999999</c:v>
                </c:pt>
                <c:pt idx="261">
                  <c:v>178.34200000000001</c:v>
                </c:pt>
                <c:pt idx="262">
                  <c:v>178.34200000000001</c:v>
                </c:pt>
                <c:pt idx="263">
                  <c:v>172.42600000000004</c:v>
                </c:pt>
                <c:pt idx="264">
                  <c:v>180.85000000000039</c:v>
                </c:pt>
                <c:pt idx="265">
                  <c:v>165.304</c:v>
                </c:pt>
                <c:pt idx="266">
                  <c:v>161.91399999999999</c:v>
                </c:pt>
                <c:pt idx="267">
                  <c:v>165.75899999999999</c:v>
                </c:pt>
                <c:pt idx="268">
                  <c:v>162.52500000000001</c:v>
                </c:pt>
                <c:pt idx="269">
                  <c:v>168.3</c:v>
                </c:pt>
                <c:pt idx="270">
                  <c:v>164.97499999999999</c:v>
                </c:pt>
                <c:pt idx="271">
                  <c:v>177.95400000000001</c:v>
                </c:pt>
                <c:pt idx="272">
                  <c:v>189.17499999999998</c:v>
                </c:pt>
                <c:pt idx="273">
                  <c:v>186.93100000000001</c:v>
                </c:pt>
                <c:pt idx="274">
                  <c:v>189.17499999999998</c:v>
                </c:pt>
                <c:pt idx="275">
                  <c:v>188.81200000000001</c:v>
                </c:pt>
                <c:pt idx="276">
                  <c:v>194.637</c:v>
                </c:pt>
                <c:pt idx="277">
                  <c:v>194.47200000000001</c:v>
                </c:pt>
                <c:pt idx="278">
                  <c:v>195</c:v>
                </c:pt>
                <c:pt idx="279">
                  <c:v>195.56100000000001</c:v>
                </c:pt>
                <c:pt idx="280">
                  <c:v>189.62</c:v>
                </c:pt>
                <c:pt idx="281">
                  <c:v>191.625</c:v>
                </c:pt>
                <c:pt idx="282">
                  <c:v>196.221</c:v>
                </c:pt>
                <c:pt idx="283">
                  <c:v>199.97499999999999</c:v>
                </c:pt>
                <c:pt idx="284">
                  <c:v>201.196</c:v>
                </c:pt>
                <c:pt idx="285">
                  <c:v>201.65</c:v>
                </c:pt>
                <c:pt idx="286">
                  <c:v>200</c:v>
                </c:pt>
                <c:pt idx="287">
                  <c:v>203.79499999999999</c:v>
                </c:pt>
                <c:pt idx="288">
                  <c:v>207.029</c:v>
                </c:pt>
                <c:pt idx="289">
                  <c:v>206.303</c:v>
                </c:pt>
                <c:pt idx="290">
                  <c:v>210.33800000000039</c:v>
                </c:pt>
                <c:pt idx="291">
                  <c:v>227.648</c:v>
                </c:pt>
                <c:pt idx="292">
                  <c:v>259.97499999999923</c:v>
                </c:pt>
                <c:pt idx="293">
                  <c:v>258.3</c:v>
                </c:pt>
                <c:pt idx="294">
                  <c:v>270.80799999999999</c:v>
                </c:pt>
                <c:pt idx="295">
                  <c:v>289.39699999999891</c:v>
                </c:pt>
                <c:pt idx="296">
                  <c:v>298.363</c:v>
                </c:pt>
                <c:pt idx="297">
                  <c:v>317.50799999999964</c:v>
                </c:pt>
                <c:pt idx="298">
                  <c:v>342.40099999999916</c:v>
                </c:pt>
                <c:pt idx="299">
                  <c:v>358.35</c:v>
                </c:pt>
                <c:pt idx="300">
                  <c:v>350.50099999999969</c:v>
                </c:pt>
                <c:pt idx="301">
                  <c:v>363.79499999999922</c:v>
                </c:pt>
                <c:pt idx="302">
                  <c:v>368.375</c:v>
                </c:pt>
                <c:pt idx="303">
                  <c:v>375.18900000000002</c:v>
                </c:pt>
                <c:pt idx="304">
                  <c:v>384.17500000000001</c:v>
                </c:pt>
                <c:pt idx="305">
                  <c:v>443.58199999999891</c:v>
                </c:pt>
                <c:pt idx="306">
                  <c:v>458.32499999999999</c:v>
                </c:pt>
                <c:pt idx="307">
                  <c:v>473.178</c:v>
                </c:pt>
                <c:pt idx="308">
                  <c:v>481.66</c:v>
                </c:pt>
                <c:pt idx="309">
                  <c:v>482.01799999999969</c:v>
                </c:pt>
                <c:pt idx="310">
                  <c:v>476.315</c:v>
                </c:pt>
                <c:pt idx="311">
                  <c:v>465.78399999999891</c:v>
                </c:pt>
                <c:pt idx="312">
                  <c:v>470.274</c:v>
                </c:pt>
                <c:pt idx="313">
                  <c:v>466.505</c:v>
                </c:pt>
                <c:pt idx="314">
                  <c:v>441.64499999999998</c:v>
                </c:pt>
                <c:pt idx="315">
                  <c:v>433.13799999999969</c:v>
                </c:pt>
                <c:pt idx="316">
                  <c:v>427.08300000000003</c:v>
                </c:pt>
                <c:pt idx="317">
                  <c:v>419.875</c:v>
                </c:pt>
                <c:pt idx="318">
                  <c:v>392.96499999999969</c:v>
                </c:pt>
                <c:pt idx="319">
                  <c:v>391.47999999999922</c:v>
                </c:pt>
                <c:pt idx="320">
                  <c:v>389.03500000000003</c:v>
                </c:pt>
                <c:pt idx="321">
                  <c:v>399.52699999999891</c:v>
                </c:pt>
                <c:pt idx="322">
                  <c:v>398.48099999999897</c:v>
                </c:pt>
                <c:pt idx="323">
                  <c:v>383.38299999999964</c:v>
                </c:pt>
                <c:pt idx="324">
                  <c:v>405.02499999999969</c:v>
                </c:pt>
                <c:pt idx="325">
                  <c:v>401.67500000000001</c:v>
                </c:pt>
                <c:pt idx="326">
                  <c:v>408.375</c:v>
                </c:pt>
                <c:pt idx="327">
                  <c:v>400.38299999999964</c:v>
                </c:pt>
                <c:pt idx="328">
                  <c:v>392.90099999999916</c:v>
                </c:pt>
                <c:pt idx="329">
                  <c:v>378.32499999999999</c:v>
                </c:pt>
                <c:pt idx="330">
                  <c:v>374.86099999999999</c:v>
                </c:pt>
                <c:pt idx="331">
                  <c:v>373.25099999999969</c:v>
                </c:pt>
                <c:pt idx="332">
                  <c:v>362.5</c:v>
                </c:pt>
                <c:pt idx="333">
                  <c:v>366.59199999999885</c:v>
                </c:pt>
                <c:pt idx="334">
                  <c:v>369.59500000000003</c:v>
                </c:pt>
                <c:pt idx="335">
                  <c:v>358.375</c:v>
                </c:pt>
                <c:pt idx="336">
                  <c:v>348.07799999999969</c:v>
                </c:pt>
                <c:pt idx="337">
                  <c:v>349.173</c:v>
                </c:pt>
                <c:pt idx="338">
                  <c:v>322.18400000000008</c:v>
                </c:pt>
                <c:pt idx="339">
                  <c:v>329.90999999999963</c:v>
                </c:pt>
                <c:pt idx="340">
                  <c:v>340.404</c:v>
                </c:pt>
                <c:pt idx="341">
                  <c:v>342.77599999999916</c:v>
                </c:pt>
                <c:pt idx="342">
                  <c:v>339.83499999999964</c:v>
                </c:pt>
                <c:pt idx="343">
                  <c:v>328.08499999999964</c:v>
                </c:pt>
                <c:pt idx="344">
                  <c:v>326.75400000000002</c:v>
                </c:pt>
                <c:pt idx="345">
                  <c:v>324.47699999999867</c:v>
                </c:pt>
                <c:pt idx="346">
                  <c:v>320.02499999999969</c:v>
                </c:pt>
                <c:pt idx="347">
                  <c:v>310.86200000000002</c:v>
                </c:pt>
                <c:pt idx="348">
                  <c:v>307.16300000000001</c:v>
                </c:pt>
                <c:pt idx="349">
                  <c:v>304.40699999999879</c:v>
                </c:pt>
                <c:pt idx="350">
                  <c:v>288.20999999999964</c:v>
                </c:pt>
                <c:pt idx="351">
                  <c:v>281.51</c:v>
                </c:pt>
                <c:pt idx="352">
                  <c:v>219.97499999999999</c:v>
                </c:pt>
                <c:pt idx="353">
                  <c:v>206.48400000000001</c:v>
                </c:pt>
                <c:pt idx="354">
                  <c:v>207.77299999999997</c:v>
                </c:pt>
                <c:pt idx="355">
                  <c:v>207.41</c:v>
                </c:pt>
                <c:pt idx="356">
                  <c:v>232.9280000000004</c:v>
                </c:pt>
                <c:pt idx="357">
                  <c:v>241.88000000000039</c:v>
                </c:pt>
                <c:pt idx="358">
                  <c:v>239.66499999999999</c:v>
                </c:pt>
                <c:pt idx="359">
                  <c:v>231.09</c:v>
                </c:pt>
                <c:pt idx="360">
                  <c:v>238.84800000000001</c:v>
                </c:pt>
                <c:pt idx="361">
                  <c:v>216.08100000000007</c:v>
                </c:pt>
                <c:pt idx="362">
                  <c:v>215.767</c:v>
                </c:pt>
                <c:pt idx="363">
                  <c:v>227.33</c:v>
                </c:pt>
                <c:pt idx="364">
                  <c:v>227.23099999999999</c:v>
                </c:pt>
                <c:pt idx="365">
                  <c:v>229.66499999999999</c:v>
                </c:pt>
                <c:pt idx="366">
                  <c:v>229.66499999999999</c:v>
                </c:pt>
                <c:pt idx="367">
                  <c:v>234.79499999999999</c:v>
                </c:pt>
                <c:pt idx="368">
                  <c:v>234.66</c:v>
                </c:pt>
                <c:pt idx="369">
                  <c:v>229.96200000000007</c:v>
                </c:pt>
                <c:pt idx="370">
                  <c:v>223.96</c:v>
                </c:pt>
                <c:pt idx="371">
                  <c:v>221.79900000000001</c:v>
                </c:pt>
                <c:pt idx="372">
                  <c:v>221.10499999999999</c:v>
                </c:pt>
                <c:pt idx="373">
                  <c:v>232.46100000000001</c:v>
                </c:pt>
                <c:pt idx="374">
                  <c:v>228.18</c:v>
                </c:pt>
                <c:pt idx="375">
                  <c:v>229.63</c:v>
                </c:pt>
                <c:pt idx="376">
                  <c:v>231.971</c:v>
                </c:pt>
                <c:pt idx="377">
                  <c:v>234.06</c:v>
                </c:pt>
                <c:pt idx="378">
                  <c:v>233.12100000000001</c:v>
                </c:pt>
                <c:pt idx="379">
                  <c:v>236.16</c:v>
                </c:pt>
                <c:pt idx="380">
                  <c:v>239.54900000000001</c:v>
                </c:pt>
                <c:pt idx="381">
                  <c:v>244.72800000000001</c:v>
                </c:pt>
                <c:pt idx="382">
                  <c:v>244.38900000000001</c:v>
                </c:pt>
                <c:pt idx="383">
                  <c:v>248.03800000000001</c:v>
                </c:pt>
                <c:pt idx="384">
                  <c:v>257.447</c:v>
                </c:pt>
                <c:pt idx="385">
                  <c:v>258.22199999999873</c:v>
                </c:pt>
                <c:pt idx="386">
                  <c:v>254.66499999999999</c:v>
                </c:pt>
                <c:pt idx="387">
                  <c:v>252.26300000000001</c:v>
                </c:pt>
                <c:pt idx="388">
                  <c:v>253.88400000000001</c:v>
                </c:pt>
                <c:pt idx="389">
                  <c:v>253.89700000000039</c:v>
                </c:pt>
                <c:pt idx="390">
                  <c:v>252.42600000000004</c:v>
                </c:pt>
                <c:pt idx="391">
                  <c:v>250.11699999999999</c:v>
                </c:pt>
                <c:pt idx="392">
                  <c:v>250.577</c:v>
                </c:pt>
                <c:pt idx="393">
                  <c:v>255.51300000000001</c:v>
                </c:pt>
                <c:pt idx="394">
                  <c:v>253.11299999999997</c:v>
                </c:pt>
                <c:pt idx="395">
                  <c:v>258.82799999999969</c:v>
                </c:pt>
                <c:pt idx="396">
                  <c:v>254.79300000000001</c:v>
                </c:pt>
                <c:pt idx="397">
                  <c:v>256.46899999999891</c:v>
                </c:pt>
                <c:pt idx="398">
                  <c:v>256.43799999999891</c:v>
                </c:pt>
                <c:pt idx="399">
                  <c:v>261.33799999999923</c:v>
                </c:pt>
                <c:pt idx="400">
                  <c:v>262.76499999999999</c:v>
                </c:pt>
                <c:pt idx="401">
                  <c:v>259.63599999999963</c:v>
                </c:pt>
                <c:pt idx="402">
                  <c:v>264.63</c:v>
                </c:pt>
                <c:pt idx="403">
                  <c:v>252.68100000000001</c:v>
                </c:pt>
                <c:pt idx="404">
                  <c:v>253.31700000000001</c:v>
                </c:pt>
                <c:pt idx="405">
                  <c:v>231.63499999999999</c:v>
                </c:pt>
                <c:pt idx="406">
                  <c:v>232.762</c:v>
                </c:pt>
                <c:pt idx="407">
                  <c:v>226.196</c:v>
                </c:pt>
                <c:pt idx="408">
                  <c:v>220.60300000000001</c:v>
                </c:pt>
                <c:pt idx="409">
                  <c:v>213.77499999999998</c:v>
                </c:pt>
                <c:pt idx="410">
                  <c:v>214.089</c:v>
                </c:pt>
                <c:pt idx="411">
                  <c:v>214.91</c:v>
                </c:pt>
                <c:pt idx="412">
                  <c:v>207.27099999999999</c:v>
                </c:pt>
                <c:pt idx="413">
                  <c:v>202.92500000000001</c:v>
                </c:pt>
                <c:pt idx="414">
                  <c:v>200.59399999999999</c:v>
                </c:pt>
                <c:pt idx="415">
                  <c:v>202.02500000000001</c:v>
                </c:pt>
                <c:pt idx="416">
                  <c:v>205.53300000000002</c:v>
                </c:pt>
                <c:pt idx="417">
                  <c:v>207.28200000000001</c:v>
                </c:pt>
                <c:pt idx="418">
                  <c:v>207.267</c:v>
                </c:pt>
                <c:pt idx="419">
                  <c:v>206.61699999999999</c:v>
                </c:pt>
                <c:pt idx="420">
                  <c:v>209.35300000000001</c:v>
                </c:pt>
                <c:pt idx="421">
                  <c:v>211.518</c:v>
                </c:pt>
                <c:pt idx="422">
                  <c:v>209.916</c:v>
                </c:pt>
                <c:pt idx="423">
                  <c:v>210.99800000000027</c:v>
                </c:pt>
                <c:pt idx="424">
                  <c:v>221.535</c:v>
                </c:pt>
                <c:pt idx="425">
                  <c:v>223.68600000000001</c:v>
                </c:pt>
                <c:pt idx="426">
                  <c:v>233.68900000000002</c:v>
                </c:pt>
                <c:pt idx="427">
                  <c:v>226.51499999999999</c:v>
                </c:pt>
                <c:pt idx="428">
                  <c:v>224.85300000000001</c:v>
                </c:pt>
                <c:pt idx="429">
                  <c:v>218.03300000000002</c:v>
                </c:pt>
                <c:pt idx="430">
                  <c:v>201.59800000000001</c:v>
                </c:pt>
                <c:pt idx="431">
                  <c:v>190.89100000000039</c:v>
                </c:pt>
                <c:pt idx="432">
                  <c:v>194.02500000000001</c:v>
                </c:pt>
                <c:pt idx="433">
                  <c:v>188.30700000000004</c:v>
                </c:pt>
                <c:pt idx="434">
                  <c:v>188.441</c:v>
                </c:pt>
                <c:pt idx="435">
                  <c:v>187.66399999999999</c:v>
                </c:pt>
                <c:pt idx="436">
                  <c:v>188.65700000000001</c:v>
                </c:pt>
                <c:pt idx="437">
                  <c:v>183.75399999999999</c:v>
                </c:pt>
                <c:pt idx="438">
                  <c:v>179.96200000000007</c:v>
                </c:pt>
                <c:pt idx="439">
                  <c:v>181.61099999999999</c:v>
                </c:pt>
                <c:pt idx="440">
                  <c:v>184.58800000000039</c:v>
                </c:pt>
                <c:pt idx="441">
                  <c:v>178.54300000000001</c:v>
                </c:pt>
                <c:pt idx="442">
                  <c:v>175.73399999999998</c:v>
                </c:pt>
                <c:pt idx="443">
                  <c:v>171.14</c:v>
                </c:pt>
                <c:pt idx="444">
                  <c:v>172.08800000000039</c:v>
                </c:pt>
                <c:pt idx="445">
                  <c:v>166.09</c:v>
                </c:pt>
                <c:pt idx="446">
                  <c:v>150.35200000000046</c:v>
                </c:pt>
                <c:pt idx="447">
                  <c:v>150.68900000000002</c:v>
                </c:pt>
                <c:pt idx="448">
                  <c:v>156.76399999999998</c:v>
                </c:pt>
                <c:pt idx="449">
                  <c:v>147.16200000000001</c:v>
                </c:pt>
                <c:pt idx="450">
                  <c:v>145.01499999999999</c:v>
                </c:pt>
                <c:pt idx="451">
                  <c:v>143.84700000000001</c:v>
                </c:pt>
                <c:pt idx="452">
                  <c:v>141.81800000000001</c:v>
                </c:pt>
                <c:pt idx="453">
                  <c:v>144.16499999999999</c:v>
                </c:pt>
                <c:pt idx="454">
                  <c:v>141.66499999999999</c:v>
                </c:pt>
                <c:pt idx="455">
                  <c:v>143.053</c:v>
                </c:pt>
                <c:pt idx="456">
                  <c:v>136.9280000000004</c:v>
                </c:pt>
                <c:pt idx="457">
                  <c:v>132.25800000000001</c:v>
                </c:pt>
                <c:pt idx="458">
                  <c:v>135.17499999999998</c:v>
                </c:pt>
                <c:pt idx="459">
                  <c:v>132.518</c:v>
                </c:pt>
                <c:pt idx="460">
                  <c:v>136.417</c:v>
                </c:pt>
                <c:pt idx="461">
                  <c:v>132.14099999999999</c:v>
                </c:pt>
                <c:pt idx="462">
                  <c:v>132.76399999999998</c:v>
                </c:pt>
                <c:pt idx="463">
                  <c:v>133.85200000000046</c:v>
                </c:pt>
                <c:pt idx="464">
                  <c:v>136.81700000000001</c:v>
                </c:pt>
                <c:pt idx="465">
                  <c:v>132.98500000000001</c:v>
                </c:pt>
                <c:pt idx="466">
                  <c:v>134.81399999999999</c:v>
                </c:pt>
                <c:pt idx="467">
                  <c:v>132.256</c:v>
                </c:pt>
                <c:pt idx="468">
                  <c:v>131.50399999999999</c:v>
                </c:pt>
                <c:pt idx="469">
                  <c:v>127.94100000000022</c:v>
                </c:pt>
                <c:pt idx="470">
                  <c:v>132.93200000000004</c:v>
                </c:pt>
                <c:pt idx="471">
                  <c:v>128.13499999999999</c:v>
                </c:pt>
                <c:pt idx="472">
                  <c:v>134.226</c:v>
                </c:pt>
                <c:pt idx="473">
                  <c:v>134.66200000000001</c:v>
                </c:pt>
                <c:pt idx="474">
                  <c:v>134.66200000000001</c:v>
                </c:pt>
                <c:pt idx="475">
                  <c:v>136.678</c:v>
                </c:pt>
                <c:pt idx="476">
                  <c:v>136.51499999999999</c:v>
                </c:pt>
                <c:pt idx="477">
                  <c:v>137.02200000000039</c:v>
                </c:pt>
                <c:pt idx="478">
                  <c:v>135.55700000000004</c:v>
                </c:pt>
                <c:pt idx="479">
                  <c:v>140.14899999999997</c:v>
                </c:pt>
                <c:pt idx="480">
                  <c:v>138.65300000000002</c:v>
                </c:pt>
                <c:pt idx="481">
                  <c:v>137.32000000000039</c:v>
                </c:pt>
                <c:pt idx="482">
                  <c:v>137.50299999999999</c:v>
                </c:pt>
                <c:pt idx="483">
                  <c:v>136.01399999999998</c:v>
                </c:pt>
                <c:pt idx="484">
                  <c:v>136.017</c:v>
                </c:pt>
                <c:pt idx="485">
                  <c:v>133.06399999999999</c:v>
                </c:pt>
                <c:pt idx="486">
                  <c:v>135.04300000000001</c:v>
                </c:pt>
                <c:pt idx="487">
                  <c:v>134.80500000000001</c:v>
                </c:pt>
                <c:pt idx="488">
                  <c:v>130.56100000000001</c:v>
                </c:pt>
                <c:pt idx="489">
                  <c:v>128.286</c:v>
                </c:pt>
                <c:pt idx="490">
                  <c:v>129.31</c:v>
                </c:pt>
                <c:pt idx="491">
                  <c:v>130.06900000000002</c:v>
                </c:pt>
                <c:pt idx="492">
                  <c:v>138.53900000000002</c:v>
                </c:pt>
                <c:pt idx="493">
                  <c:v>132.416</c:v>
                </c:pt>
                <c:pt idx="494">
                  <c:v>138.13399999999999</c:v>
                </c:pt>
                <c:pt idx="495">
                  <c:v>137.923</c:v>
                </c:pt>
                <c:pt idx="496">
                  <c:v>137.85900000000001</c:v>
                </c:pt>
                <c:pt idx="497">
                  <c:v>136.97999999999999</c:v>
                </c:pt>
                <c:pt idx="498">
                  <c:v>138.79300000000001</c:v>
                </c:pt>
                <c:pt idx="499">
                  <c:v>134.57399999999998</c:v>
                </c:pt>
                <c:pt idx="500">
                  <c:v>137.10599999999999</c:v>
                </c:pt>
                <c:pt idx="501">
                  <c:v>134.947</c:v>
                </c:pt>
                <c:pt idx="502">
                  <c:v>134.03</c:v>
                </c:pt>
                <c:pt idx="503">
                  <c:v>131.3570000000004</c:v>
                </c:pt>
                <c:pt idx="504">
                  <c:v>129.44200000000001</c:v>
                </c:pt>
                <c:pt idx="505">
                  <c:v>132.05200000000039</c:v>
                </c:pt>
                <c:pt idx="506">
                  <c:v>135.89000000000001</c:v>
                </c:pt>
                <c:pt idx="507">
                  <c:v>136.054</c:v>
                </c:pt>
                <c:pt idx="508">
                  <c:v>133.3510000000004</c:v>
                </c:pt>
                <c:pt idx="509">
                  <c:v>134.24799999999999</c:v>
                </c:pt>
                <c:pt idx="510">
                  <c:v>135.02000000000001</c:v>
                </c:pt>
                <c:pt idx="511">
                  <c:v>130.80600000000001</c:v>
                </c:pt>
                <c:pt idx="512">
                  <c:v>129.792</c:v>
                </c:pt>
                <c:pt idx="513">
                  <c:v>128.833</c:v>
                </c:pt>
                <c:pt idx="514">
                  <c:v>128.4820000000004</c:v>
                </c:pt>
                <c:pt idx="515">
                  <c:v>128.93</c:v>
                </c:pt>
                <c:pt idx="516">
                  <c:v>129.71799999999999</c:v>
                </c:pt>
                <c:pt idx="517">
                  <c:v>128.59300000000002</c:v>
                </c:pt>
                <c:pt idx="518">
                  <c:v>129.61699999999999</c:v>
                </c:pt>
                <c:pt idx="519">
                  <c:v>128.494</c:v>
                </c:pt>
                <c:pt idx="520">
                  <c:v>124.303</c:v>
                </c:pt>
                <c:pt idx="521">
                  <c:v>124.283</c:v>
                </c:pt>
                <c:pt idx="522">
                  <c:v>125.11</c:v>
                </c:pt>
                <c:pt idx="523">
                  <c:v>126.12499999999999</c:v>
                </c:pt>
                <c:pt idx="524">
                  <c:v>124.803</c:v>
                </c:pt>
                <c:pt idx="525">
                  <c:v>122.532</c:v>
                </c:pt>
                <c:pt idx="526">
                  <c:v>119.762</c:v>
                </c:pt>
                <c:pt idx="527">
                  <c:v>118.47</c:v>
                </c:pt>
                <c:pt idx="528">
                  <c:v>117.423</c:v>
                </c:pt>
                <c:pt idx="529">
                  <c:v>113.574</c:v>
                </c:pt>
                <c:pt idx="530">
                  <c:v>116.78400000000002</c:v>
                </c:pt>
                <c:pt idx="531">
                  <c:v>114.4110000000002</c:v>
                </c:pt>
                <c:pt idx="532">
                  <c:v>117.13800000000001</c:v>
                </c:pt>
                <c:pt idx="533">
                  <c:v>124.809</c:v>
                </c:pt>
                <c:pt idx="534">
                  <c:v>127.691</c:v>
                </c:pt>
                <c:pt idx="535">
                  <c:v>126.21599999999999</c:v>
                </c:pt>
                <c:pt idx="536">
                  <c:v>134.30500000000001</c:v>
                </c:pt>
                <c:pt idx="537">
                  <c:v>138.465</c:v>
                </c:pt>
                <c:pt idx="538">
                  <c:v>142.41900000000001</c:v>
                </c:pt>
                <c:pt idx="539">
                  <c:v>141.28100000000001</c:v>
                </c:pt>
                <c:pt idx="540">
                  <c:v>141.08500000000001</c:v>
                </c:pt>
                <c:pt idx="541">
                  <c:v>143.17499999999998</c:v>
                </c:pt>
                <c:pt idx="542">
                  <c:v>151.29499999999999</c:v>
                </c:pt>
                <c:pt idx="543">
                  <c:v>152.13999999999999</c:v>
                </c:pt>
                <c:pt idx="544">
                  <c:v>156.47399999999999</c:v>
                </c:pt>
                <c:pt idx="545">
                  <c:v>151.334</c:v>
                </c:pt>
                <c:pt idx="546">
                  <c:v>149.69800000000001</c:v>
                </c:pt>
                <c:pt idx="547">
                  <c:v>156.16499999999999</c:v>
                </c:pt>
                <c:pt idx="548">
                  <c:v>167.08800000000039</c:v>
                </c:pt>
                <c:pt idx="549">
                  <c:v>158.55600000000001</c:v>
                </c:pt>
                <c:pt idx="550">
                  <c:v>156.94999999999999</c:v>
                </c:pt>
                <c:pt idx="551">
                  <c:v>154.19399999999999</c:v>
                </c:pt>
                <c:pt idx="552">
                  <c:v>151.92100000000039</c:v>
                </c:pt>
                <c:pt idx="553">
                  <c:v>153.40700000000001</c:v>
                </c:pt>
                <c:pt idx="554">
                  <c:v>153.917</c:v>
                </c:pt>
                <c:pt idx="555">
                  <c:v>153.77699999999999</c:v>
                </c:pt>
                <c:pt idx="556">
                  <c:v>150.70699999999999</c:v>
                </c:pt>
                <c:pt idx="557">
                  <c:v>150.512</c:v>
                </c:pt>
                <c:pt idx="558">
                  <c:v>149.809</c:v>
                </c:pt>
                <c:pt idx="559">
                  <c:v>145.84700000000001</c:v>
                </c:pt>
                <c:pt idx="560">
                  <c:v>145.483</c:v>
                </c:pt>
                <c:pt idx="561">
                  <c:v>152.97999999999999</c:v>
                </c:pt>
                <c:pt idx="562">
                  <c:v>153.72</c:v>
                </c:pt>
                <c:pt idx="563">
                  <c:v>152.66</c:v>
                </c:pt>
                <c:pt idx="564">
                  <c:v>144.93</c:v>
                </c:pt>
                <c:pt idx="565">
                  <c:v>142.95600000000007</c:v>
                </c:pt>
                <c:pt idx="566">
                  <c:v>141.03</c:v>
                </c:pt>
                <c:pt idx="567">
                  <c:v>140.62200000000001</c:v>
                </c:pt>
                <c:pt idx="568">
                  <c:v>140.24199999999999</c:v>
                </c:pt>
                <c:pt idx="569">
                  <c:v>135.399</c:v>
                </c:pt>
                <c:pt idx="570">
                  <c:v>128.72200000000001</c:v>
                </c:pt>
                <c:pt idx="571">
                  <c:v>137.816</c:v>
                </c:pt>
                <c:pt idx="572">
                  <c:v>137.06</c:v>
                </c:pt>
                <c:pt idx="573">
                  <c:v>139.53200000000001</c:v>
                </c:pt>
                <c:pt idx="574">
                  <c:v>130.393</c:v>
                </c:pt>
                <c:pt idx="575">
                  <c:v>134.57399999999998</c:v>
                </c:pt>
                <c:pt idx="576">
                  <c:v>128.9520000000004</c:v>
                </c:pt>
                <c:pt idx="577">
                  <c:v>133.20099999999999</c:v>
                </c:pt>
                <c:pt idx="578">
                  <c:v>133.36800000000039</c:v>
                </c:pt>
                <c:pt idx="579">
                  <c:v>129.566</c:v>
                </c:pt>
                <c:pt idx="580">
                  <c:v>137.17699999999999</c:v>
                </c:pt>
                <c:pt idx="581">
                  <c:v>132.63999999999999</c:v>
                </c:pt>
                <c:pt idx="582">
                  <c:v>133.33800000000039</c:v>
                </c:pt>
                <c:pt idx="583">
                  <c:v>134.06700000000001</c:v>
                </c:pt>
                <c:pt idx="584">
                  <c:v>135.739</c:v>
                </c:pt>
                <c:pt idx="585">
                  <c:v>135.06200000000001</c:v>
                </c:pt>
                <c:pt idx="586">
                  <c:v>131.971</c:v>
                </c:pt>
                <c:pt idx="587">
                  <c:v>135.899</c:v>
                </c:pt>
                <c:pt idx="588">
                  <c:v>133.78700000000001</c:v>
                </c:pt>
                <c:pt idx="589">
                  <c:v>132.23599999999999</c:v>
                </c:pt>
                <c:pt idx="590">
                  <c:v>134.36700000000027</c:v>
                </c:pt>
                <c:pt idx="591">
                  <c:v>133.3870000000004</c:v>
                </c:pt>
                <c:pt idx="592">
                  <c:v>135.88200000000049</c:v>
                </c:pt>
                <c:pt idx="593">
                  <c:v>137.30200000000039</c:v>
                </c:pt>
                <c:pt idx="594">
                  <c:v>136.208</c:v>
                </c:pt>
                <c:pt idx="595">
                  <c:v>133.36500000000001</c:v>
                </c:pt>
                <c:pt idx="596">
                  <c:v>135.45400000000001</c:v>
                </c:pt>
                <c:pt idx="597">
                  <c:v>135.37100000000001</c:v>
                </c:pt>
                <c:pt idx="598">
                  <c:v>135.541</c:v>
                </c:pt>
                <c:pt idx="599">
                  <c:v>137.40800000000004</c:v>
                </c:pt>
                <c:pt idx="600">
                  <c:v>136.96300000000002</c:v>
                </c:pt>
                <c:pt idx="601">
                  <c:v>138.185</c:v>
                </c:pt>
                <c:pt idx="602">
                  <c:v>144.32500000000007</c:v>
                </c:pt>
                <c:pt idx="603">
                  <c:v>144.8270000000004</c:v>
                </c:pt>
                <c:pt idx="604">
                  <c:v>151.24199999999999</c:v>
                </c:pt>
                <c:pt idx="605">
                  <c:v>152.77099999999999</c:v>
                </c:pt>
                <c:pt idx="606">
                  <c:v>153.57900000000001</c:v>
                </c:pt>
                <c:pt idx="607">
                  <c:v>153.03100000000001</c:v>
                </c:pt>
                <c:pt idx="608">
                  <c:v>145.363</c:v>
                </c:pt>
                <c:pt idx="609">
                  <c:v>150.066</c:v>
                </c:pt>
                <c:pt idx="610">
                  <c:v>159.91300000000001</c:v>
                </c:pt>
                <c:pt idx="611">
                  <c:v>169.672</c:v>
                </c:pt>
                <c:pt idx="612">
                  <c:v>177.07900000000001</c:v>
                </c:pt>
                <c:pt idx="613">
                  <c:v>185.416</c:v>
                </c:pt>
                <c:pt idx="614">
                  <c:v>169.655</c:v>
                </c:pt>
                <c:pt idx="615">
                  <c:v>154.38500000000039</c:v>
                </c:pt>
                <c:pt idx="616">
                  <c:v>164.33500000000001</c:v>
                </c:pt>
                <c:pt idx="617">
                  <c:v>161.69499999999999</c:v>
                </c:pt>
                <c:pt idx="618">
                  <c:v>162.202</c:v>
                </c:pt>
                <c:pt idx="619">
                  <c:v>156.40100000000001</c:v>
                </c:pt>
                <c:pt idx="620">
                  <c:v>155.505</c:v>
                </c:pt>
                <c:pt idx="621">
                  <c:v>154.11399999999998</c:v>
                </c:pt>
                <c:pt idx="622">
                  <c:v>154.11799999999999</c:v>
                </c:pt>
                <c:pt idx="623">
                  <c:v>160.03800000000001</c:v>
                </c:pt>
                <c:pt idx="624">
                  <c:v>158.13399999999999</c:v>
                </c:pt>
                <c:pt idx="625">
                  <c:v>164.86</c:v>
                </c:pt>
                <c:pt idx="626">
                  <c:v>158.934</c:v>
                </c:pt>
                <c:pt idx="627">
                  <c:v>154.71899999999999</c:v>
                </c:pt>
                <c:pt idx="628">
                  <c:v>154.971</c:v>
                </c:pt>
                <c:pt idx="629">
                  <c:v>150.77199999999999</c:v>
                </c:pt>
                <c:pt idx="630">
                  <c:v>154.232</c:v>
                </c:pt>
                <c:pt idx="631">
                  <c:v>153.06200000000001</c:v>
                </c:pt>
                <c:pt idx="632">
                  <c:v>154.054</c:v>
                </c:pt>
                <c:pt idx="633">
                  <c:v>170.071</c:v>
                </c:pt>
                <c:pt idx="634">
                  <c:v>178.04399999999998</c:v>
                </c:pt>
                <c:pt idx="635">
                  <c:v>192.923</c:v>
                </c:pt>
                <c:pt idx="636">
                  <c:v>189.41900000000001</c:v>
                </c:pt>
                <c:pt idx="637">
                  <c:v>185.06399999999999</c:v>
                </c:pt>
                <c:pt idx="638">
                  <c:v>170.453</c:v>
                </c:pt>
                <c:pt idx="639">
                  <c:v>166.05</c:v>
                </c:pt>
                <c:pt idx="640">
                  <c:v>173.42100000000039</c:v>
                </c:pt>
                <c:pt idx="641">
                  <c:v>177.583</c:v>
                </c:pt>
                <c:pt idx="642">
                  <c:v>166.529</c:v>
                </c:pt>
                <c:pt idx="643">
                  <c:v>163.75</c:v>
                </c:pt>
                <c:pt idx="644">
                  <c:v>159.15900000000002</c:v>
                </c:pt>
                <c:pt idx="645">
                  <c:v>160.73399999999998</c:v>
                </c:pt>
                <c:pt idx="646">
                  <c:v>160.72</c:v>
                </c:pt>
                <c:pt idx="647">
                  <c:v>165.56200000000001</c:v>
                </c:pt>
                <c:pt idx="648">
                  <c:v>168.14499999999998</c:v>
                </c:pt>
                <c:pt idx="649">
                  <c:v>172.45100000000039</c:v>
                </c:pt>
                <c:pt idx="650">
                  <c:v>180.78300000000002</c:v>
                </c:pt>
                <c:pt idx="651">
                  <c:v>182.536</c:v>
                </c:pt>
                <c:pt idx="652">
                  <c:v>182.19</c:v>
                </c:pt>
                <c:pt idx="653">
                  <c:v>181.73999999999998</c:v>
                </c:pt>
                <c:pt idx="654">
                  <c:v>181.35200000000046</c:v>
                </c:pt>
                <c:pt idx="655">
                  <c:v>179.51</c:v>
                </c:pt>
                <c:pt idx="656">
                  <c:v>179.51</c:v>
                </c:pt>
                <c:pt idx="657">
                  <c:v>173.91900000000001</c:v>
                </c:pt>
                <c:pt idx="658">
                  <c:v>161.63</c:v>
                </c:pt>
                <c:pt idx="659">
                  <c:v>165.11599999999999</c:v>
                </c:pt>
                <c:pt idx="660">
                  <c:v>163.35400000000001</c:v>
                </c:pt>
                <c:pt idx="661">
                  <c:v>157.33200000000039</c:v>
                </c:pt>
                <c:pt idx="662">
                  <c:v>157.06</c:v>
                </c:pt>
                <c:pt idx="663">
                  <c:v>154.77499999999998</c:v>
                </c:pt>
                <c:pt idx="664">
                  <c:v>162.96100000000001</c:v>
                </c:pt>
                <c:pt idx="665">
                  <c:v>165.34900000000002</c:v>
                </c:pt>
                <c:pt idx="666">
                  <c:v>163.578</c:v>
                </c:pt>
                <c:pt idx="667">
                  <c:v>162.40100000000001</c:v>
                </c:pt>
                <c:pt idx="668">
                  <c:v>161.51499999999999</c:v>
                </c:pt>
                <c:pt idx="669">
                  <c:v>154.024</c:v>
                </c:pt>
                <c:pt idx="670">
                  <c:v>140.971</c:v>
                </c:pt>
                <c:pt idx="671">
                  <c:v>142.19800000000001</c:v>
                </c:pt>
                <c:pt idx="672">
                  <c:v>140.721</c:v>
                </c:pt>
                <c:pt idx="673">
                  <c:v>141.80600000000001</c:v>
                </c:pt>
                <c:pt idx="674">
                  <c:v>140.47499999999999</c:v>
                </c:pt>
                <c:pt idx="675">
                  <c:v>138.30200000000039</c:v>
                </c:pt>
                <c:pt idx="676">
                  <c:v>135.91499999999999</c:v>
                </c:pt>
                <c:pt idx="677">
                  <c:v>136.41300000000001</c:v>
                </c:pt>
                <c:pt idx="678">
                  <c:v>135.929</c:v>
                </c:pt>
                <c:pt idx="679">
                  <c:v>133.92200000000039</c:v>
                </c:pt>
                <c:pt idx="680">
                  <c:v>135.39700000000039</c:v>
                </c:pt>
                <c:pt idx="681">
                  <c:v>140.36500000000001</c:v>
                </c:pt>
                <c:pt idx="682">
                  <c:v>148.661</c:v>
                </c:pt>
                <c:pt idx="683">
                  <c:v>140.82200000000046</c:v>
                </c:pt>
                <c:pt idx="684">
                  <c:v>150.09</c:v>
                </c:pt>
                <c:pt idx="685">
                  <c:v>144.20899999999997</c:v>
                </c:pt>
                <c:pt idx="686">
                  <c:v>138.94</c:v>
                </c:pt>
                <c:pt idx="687">
                  <c:v>141.21299999999999</c:v>
                </c:pt>
                <c:pt idx="688">
                  <c:v>142.14499999999998</c:v>
                </c:pt>
                <c:pt idx="689">
                  <c:v>140.59399999999999</c:v>
                </c:pt>
                <c:pt idx="690">
                  <c:v>149.43</c:v>
                </c:pt>
                <c:pt idx="691">
                  <c:v>156.547</c:v>
                </c:pt>
                <c:pt idx="692">
                  <c:v>158.61599999999999</c:v>
                </c:pt>
                <c:pt idx="693">
                  <c:v>161.99600000000001</c:v>
                </c:pt>
                <c:pt idx="694">
                  <c:v>163.57499999999999</c:v>
                </c:pt>
                <c:pt idx="695">
                  <c:v>164.3570000000004</c:v>
                </c:pt>
                <c:pt idx="696">
                  <c:v>165.00700000000001</c:v>
                </c:pt>
                <c:pt idx="697">
                  <c:v>163.15200000000004</c:v>
                </c:pt>
                <c:pt idx="698">
                  <c:v>157.255</c:v>
                </c:pt>
                <c:pt idx="699">
                  <c:v>156.08200000000039</c:v>
                </c:pt>
                <c:pt idx="700">
                  <c:v>158.767</c:v>
                </c:pt>
                <c:pt idx="701">
                  <c:v>160.62800000000001</c:v>
                </c:pt>
                <c:pt idx="702">
                  <c:v>159.82600000000039</c:v>
                </c:pt>
                <c:pt idx="703">
                  <c:v>150.83600000000001</c:v>
                </c:pt>
                <c:pt idx="704">
                  <c:v>153.45600000000007</c:v>
                </c:pt>
                <c:pt idx="705">
                  <c:v>156.42500000000001</c:v>
                </c:pt>
                <c:pt idx="706">
                  <c:v>156.99700000000001</c:v>
                </c:pt>
                <c:pt idx="707">
                  <c:v>156.22999999999999</c:v>
                </c:pt>
                <c:pt idx="708">
                  <c:v>156.54399999999998</c:v>
                </c:pt>
                <c:pt idx="709">
                  <c:v>159.69300000000001</c:v>
                </c:pt>
                <c:pt idx="710">
                  <c:v>162.13800000000001</c:v>
                </c:pt>
                <c:pt idx="711">
                  <c:v>166.74899999999997</c:v>
                </c:pt>
                <c:pt idx="712">
                  <c:v>171.36800000000039</c:v>
                </c:pt>
                <c:pt idx="713">
                  <c:v>173.65300000000002</c:v>
                </c:pt>
                <c:pt idx="714">
                  <c:v>172.977</c:v>
                </c:pt>
                <c:pt idx="715">
                  <c:v>172.27099999999999</c:v>
                </c:pt>
                <c:pt idx="716">
                  <c:v>173.24499999999998</c:v>
                </c:pt>
                <c:pt idx="717">
                  <c:v>171.75200000000001</c:v>
                </c:pt>
                <c:pt idx="718">
                  <c:v>169.29599999999999</c:v>
                </c:pt>
                <c:pt idx="719">
                  <c:v>167.25700000000001</c:v>
                </c:pt>
                <c:pt idx="720">
                  <c:v>163.69200000000001</c:v>
                </c:pt>
                <c:pt idx="721">
                  <c:v>159.04599999999999</c:v>
                </c:pt>
                <c:pt idx="722">
                  <c:v>159.297</c:v>
                </c:pt>
                <c:pt idx="723">
                  <c:v>157.75800000000001</c:v>
                </c:pt>
                <c:pt idx="724">
                  <c:v>155.62800000000001</c:v>
                </c:pt>
                <c:pt idx="725">
                  <c:v>155.59200000000001</c:v>
                </c:pt>
                <c:pt idx="726">
                  <c:v>149.66200000000001</c:v>
                </c:pt>
                <c:pt idx="727">
                  <c:v>155.24799999999999</c:v>
                </c:pt>
                <c:pt idx="728">
                  <c:v>155.22900000000001</c:v>
                </c:pt>
                <c:pt idx="729">
                  <c:v>153.631</c:v>
                </c:pt>
                <c:pt idx="730">
                  <c:v>149.48500000000001</c:v>
                </c:pt>
                <c:pt idx="731">
                  <c:v>149.56800000000001</c:v>
                </c:pt>
                <c:pt idx="732">
                  <c:v>148.483</c:v>
                </c:pt>
                <c:pt idx="733">
                  <c:v>153.16999999999999</c:v>
                </c:pt>
                <c:pt idx="734">
                  <c:v>145.98400000000001</c:v>
                </c:pt>
                <c:pt idx="735">
                  <c:v>145.98100000000039</c:v>
                </c:pt>
                <c:pt idx="736">
                  <c:v>149.55100000000004</c:v>
                </c:pt>
                <c:pt idx="737">
                  <c:v>146.49</c:v>
                </c:pt>
                <c:pt idx="738">
                  <c:v>150.227</c:v>
                </c:pt>
                <c:pt idx="739">
                  <c:v>146.58600000000001</c:v>
                </c:pt>
                <c:pt idx="740">
                  <c:v>145.76399999999998</c:v>
                </c:pt>
                <c:pt idx="741">
                  <c:v>150.505</c:v>
                </c:pt>
                <c:pt idx="742">
                  <c:v>151.87900000000002</c:v>
                </c:pt>
                <c:pt idx="743">
                  <c:v>152.70999999999998</c:v>
                </c:pt>
                <c:pt idx="744">
                  <c:v>154.72900000000001</c:v>
                </c:pt>
                <c:pt idx="745">
                  <c:v>157.142</c:v>
                </c:pt>
                <c:pt idx="746">
                  <c:v>157.45700000000039</c:v>
                </c:pt>
                <c:pt idx="747">
                  <c:v>163.97800000000001</c:v>
                </c:pt>
                <c:pt idx="748">
                  <c:v>164.584</c:v>
                </c:pt>
                <c:pt idx="749">
                  <c:v>162.76999999999998</c:v>
                </c:pt>
                <c:pt idx="750">
                  <c:v>163.511</c:v>
                </c:pt>
                <c:pt idx="751">
                  <c:v>162.19200000000001</c:v>
                </c:pt>
                <c:pt idx="752">
                  <c:v>158.39500000000001</c:v>
                </c:pt>
                <c:pt idx="753">
                  <c:v>162.77599999999998</c:v>
                </c:pt>
                <c:pt idx="754">
                  <c:v>163.691</c:v>
                </c:pt>
                <c:pt idx="755">
                  <c:v>166.006</c:v>
                </c:pt>
                <c:pt idx="756">
                  <c:v>165.89200000000039</c:v>
                </c:pt>
                <c:pt idx="757">
                  <c:v>164.09800000000001</c:v>
                </c:pt>
                <c:pt idx="758">
                  <c:v>170.08100000000007</c:v>
                </c:pt>
                <c:pt idx="759">
                  <c:v>169.68200000000004</c:v>
                </c:pt>
                <c:pt idx="760">
                  <c:v>173.71099999999998</c:v>
                </c:pt>
                <c:pt idx="761">
                  <c:v>164.85600000000039</c:v>
                </c:pt>
                <c:pt idx="762">
                  <c:v>158.31100000000001</c:v>
                </c:pt>
                <c:pt idx="763">
                  <c:v>156.53100000000001</c:v>
                </c:pt>
                <c:pt idx="764">
                  <c:v>157.108</c:v>
                </c:pt>
                <c:pt idx="765">
                  <c:v>153.11799999999999</c:v>
                </c:pt>
                <c:pt idx="766">
                  <c:v>154.80700000000004</c:v>
                </c:pt>
                <c:pt idx="767">
                  <c:v>155.62300000000002</c:v>
                </c:pt>
                <c:pt idx="768">
                  <c:v>163.99700000000001</c:v>
                </c:pt>
                <c:pt idx="769">
                  <c:v>164.624</c:v>
                </c:pt>
                <c:pt idx="770">
                  <c:v>159.84100000000001</c:v>
                </c:pt>
                <c:pt idx="771">
                  <c:v>159.304</c:v>
                </c:pt>
                <c:pt idx="772">
                  <c:v>159.20699999999999</c:v>
                </c:pt>
                <c:pt idx="773">
                  <c:v>161.13200000000001</c:v>
                </c:pt>
                <c:pt idx="774">
                  <c:v>163.41900000000001</c:v>
                </c:pt>
                <c:pt idx="775">
                  <c:v>163.77499999999998</c:v>
                </c:pt>
                <c:pt idx="776">
                  <c:v>163.285</c:v>
                </c:pt>
                <c:pt idx="777">
                  <c:v>162.43700000000001</c:v>
                </c:pt>
                <c:pt idx="778">
                  <c:v>162.39200000000039</c:v>
                </c:pt>
                <c:pt idx="779">
                  <c:v>162.43800000000007</c:v>
                </c:pt>
                <c:pt idx="780">
                  <c:v>162.38900000000001</c:v>
                </c:pt>
                <c:pt idx="781">
                  <c:v>163.3870000000004</c:v>
                </c:pt>
                <c:pt idx="782">
                  <c:v>163.24899999999997</c:v>
                </c:pt>
                <c:pt idx="783">
                  <c:v>162.87200000000001</c:v>
                </c:pt>
                <c:pt idx="784">
                  <c:v>162.21899999999999</c:v>
                </c:pt>
                <c:pt idx="785">
                  <c:v>161.10999999999999</c:v>
                </c:pt>
                <c:pt idx="786">
                  <c:v>162.11299999999997</c:v>
                </c:pt>
                <c:pt idx="787">
                  <c:v>174.47300000000001</c:v>
                </c:pt>
                <c:pt idx="788">
                  <c:v>181.43700000000001</c:v>
                </c:pt>
                <c:pt idx="789">
                  <c:v>186.029</c:v>
                </c:pt>
                <c:pt idx="790">
                  <c:v>176.89600000000004</c:v>
                </c:pt>
                <c:pt idx="791">
                  <c:v>171.041</c:v>
                </c:pt>
                <c:pt idx="792">
                  <c:v>166.155</c:v>
                </c:pt>
                <c:pt idx="793">
                  <c:v>166.685</c:v>
                </c:pt>
                <c:pt idx="794">
                  <c:v>169.09</c:v>
                </c:pt>
                <c:pt idx="795">
                  <c:v>165.8</c:v>
                </c:pt>
                <c:pt idx="796">
                  <c:v>160.44999999999999</c:v>
                </c:pt>
                <c:pt idx="797">
                  <c:v>156.31900000000002</c:v>
                </c:pt>
                <c:pt idx="798">
                  <c:v>153.20099999999999</c:v>
                </c:pt>
                <c:pt idx="799">
                  <c:v>151.73599999999999</c:v>
                </c:pt>
                <c:pt idx="800">
                  <c:v>152.18100000000001</c:v>
                </c:pt>
                <c:pt idx="801">
                  <c:v>153.91999999999999</c:v>
                </c:pt>
                <c:pt idx="802">
                  <c:v>159.684</c:v>
                </c:pt>
                <c:pt idx="803">
                  <c:v>159.70999999999998</c:v>
                </c:pt>
                <c:pt idx="804">
                  <c:v>155.678</c:v>
                </c:pt>
                <c:pt idx="805">
                  <c:v>150.02000000000001</c:v>
                </c:pt>
                <c:pt idx="806">
                  <c:v>150.429</c:v>
                </c:pt>
                <c:pt idx="807">
                  <c:v>150.19999999999999</c:v>
                </c:pt>
                <c:pt idx="808">
                  <c:v>150.989</c:v>
                </c:pt>
                <c:pt idx="809">
                  <c:v>149.04599999999999</c:v>
                </c:pt>
                <c:pt idx="810">
                  <c:v>149.053</c:v>
                </c:pt>
                <c:pt idx="811">
                  <c:v>148.34100000000001</c:v>
                </c:pt>
                <c:pt idx="812">
                  <c:v>150.441</c:v>
                </c:pt>
                <c:pt idx="813">
                  <c:v>149.51</c:v>
                </c:pt>
                <c:pt idx="814">
                  <c:v>150.68700000000001</c:v>
                </c:pt>
                <c:pt idx="815">
                  <c:v>151.40100000000001</c:v>
                </c:pt>
                <c:pt idx="816">
                  <c:v>150.21499999999995</c:v>
                </c:pt>
                <c:pt idx="817">
                  <c:v>150.35900000000001</c:v>
                </c:pt>
                <c:pt idx="818">
                  <c:v>150.56</c:v>
                </c:pt>
                <c:pt idx="819">
                  <c:v>154.01</c:v>
                </c:pt>
                <c:pt idx="820">
                  <c:v>148.77399999999992</c:v>
                </c:pt>
                <c:pt idx="821">
                  <c:v>152.477</c:v>
                </c:pt>
                <c:pt idx="822">
                  <c:v>152.655</c:v>
                </c:pt>
                <c:pt idx="823">
                  <c:v>150.68</c:v>
                </c:pt>
                <c:pt idx="824">
                  <c:v>148.364</c:v>
                </c:pt>
                <c:pt idx="825">
                  <c:v>145.57900000000001</c:v>
                </c:pt>
                <c:pt idx="826">
                  <c:v>142.96900000000002</c:v>
                </c:pt>
                <c:pt idx="827">
                  <c:v>145.98400000000001</c:v>
                </c:pt>
                <c:pt idx="828">
                  <c:v>144.67299999999997</c:v>
                </c:pt>
                <c:pt idx="829">
                  <c:v>145.12800000000001</c:v>
                </c:pt>
                <c:pt idx="830">
                  <c:v>144.11599999999999</c:v>
                </c:pt>
                <c:pt idx="831">
                  <c:v>144.68600000000001</c:v>
                </c:pt>
                <c:pt idx="832">
                  <c:v>145.48700000000039</c:v>
                </c:pt>
                <c:pt idx="833">
                  <c:v>146.59399999999999</c:v>
                </c:pt>
                <c:pt idx="834">
                  <c:v>144.62900000000002</c:v>
                </c:pt>
                <c:pt idx="835">
                  <c:v>145.85400000000001</c:v>
                </c:pt>
                <c:pt idx="836">
                  <c:v>143.71099999999998</c:v>
                </c:pt>
                <c:pt idx="837">
                  <c:v>144.17299999999997</c:v>
                </c:pt>
                <c:pt idx="838">
                  <c:v>140.47200000000001</c:v>
                </c:pt>
                <c:pt idx="839">
                  <c:v>140.18300000000002</c:v>
                </c:pt>
                <c:pt idx="840">
                  <c:v>141.26399999999998</c:v>
                </c:pt>
                <c:pt idx="841">
                  <c:v>142.3810000000004</c:v>
                </c:pt>
                <c:pt idx="842">
                  <c:v>142.16900000000001</c:v>
                </c:pt>
                <c:pt idx="843">
                  <c:v>139.82500000000007</c:v>
                </c:pt>
                <c:pt idx="844">
                  <c:v>137.99800000000027</c:v>
                </c:pt>
                <c:pt idx="845">
                  <c:v>137.84</c:v>
                </c:pt>
                <c:pt idx="846">
                  <c:v>137.91499999999999</c:v>
                </c:pt>
                <c:pt idx="847">
                  <c:v>139.79399999999998</c:v>
                </c:pt>
                <c:pt idx="848">
                  <c:v>136.94</c:v>
                </c:pt>
                <c:pt idx="849">
                  <c:v>135.762</c:v>
                </c:pt>
                <c:pt idx="850">
                  <c:v>132.31900000000002</c:v>
                </c:pt>
                <c:pt idx="851">
                  <c:v>124.78100000000002</c:v>
                </c:pt>
                <c:pt idx="852">
                  <c:v>123.12299999999998</c:v>
                </c:pt>
                <c:pt idx="853">
                  <c:v>124.76100000000002</c:v>
                </c:pt>
                <c:pt idx="854">
                  <c:v>122.992</c:v>
                </c:pt>
                <c:pt idx="855">
                  <c:v>119.754</c:v>
                </c:pt>
                <c:pt idx="856">
                  <c:v>120.119</c:v>
                </c:pt>
                <c:pt idx="857">
                  <c:v>121.12599999999998</c:v>
                </c:pt>
                <c:pt idx="858">
                  <c:v>126.371</c:v>
                </c:pt>
                <c:pt idx="859">
                  <c:v>128.57900000000001</c:v>
                </c:pt>
                <c:pt idx="860">
                  <c:v>131.39700000000039</c:v>
                </c:pt>
                <c:pt idx="861">
                  <c:v>130.303</c:v>
                </c:pt>
                <c:pt idx="862">
                  <c:v>130.37700000000001</c:v>
                </c:pt>
                <c:pt idx="863">
                  <c:v>124.958</c:v>
                </c:pt>
                <c:pt idx="864">
                  <c:v>130.28300000000002</c:v>
                </c:pt>
                <c:pt idx="865">
                  <c:v>126.10799999999999</c:v>
                </c:pt>
                <c:pt idx="866">
                  <c:v>132.03399999999999</c:v>
                </c:pt>
                <c:pt idx="867">
                  <c:v>129.41800000000001</c:v>
                </c:pt>
                <c:pt idx="868">
                  <c:v>122.16</c:v>
                </c:pt>
                <c:pt idx="869">
                  <c:v>125.024</c:v>
                </c:pt>
                <c:pt idx="870">
                  <c:v>125.053</c:v>
                </c:pt>
                <c:pt idx="871">
                  <c:v>121.78100000000002</c:v>
                </c:pt>
                <c:pt idx="872">
                  <c:v>126.21899999999999</c:v>
                </c:pt>
                <c:pt idx="873">
                  <c:v>126.38800000000001</c:v>
                </c:pt>
                <c:pt idx="874">
                  <c:v>127.4310000000002</c:v>
                </c:pt>
                <c:pt idx="875">
                  <c:v>126.26900000000002</c:v>
                </c:pt>
                <c:pt idx="876">
                  <c:v>122.54400000000012</c:v>
                </c:pt>
                <c:pt idx="877">
                  <c:v>121.78100000000002</c:v>
                </c:pt>
                <c:pt idx="878">
                  <c:v>124.52800000000001</c:v>
                </c:pt>
                <c:pt idx="879">
                  <c:v>124.568</c:v>
                </c:pt>
                <c:pt idx="880">
                  <c:v>127.486</c:v>
                </c:pt>
                <c:pt idx="881">
                  <c:v>122.93300000000002</c:v>
                </c:pt>
                <c:pt idx="882">
                  <c:v>123.095</c:v>
                </c:pt>
                <c:pt idx="883">
                  <c:v>124.505</c:v>
                </c:pt>
                <c:pt idx="884">
                  <c:v>127.91300000000012</c:v>
                </c:pt>
                <c:pt idx="885">
                  <c:v>131.78200000000001</c:v>
                </c:pt>
                <c:pt idx="886">
                  <c:v>129.91</c:v>
                </c:pt>
                <c:pt idx="887">
                  <c:v>128.92100000000039</c:v>
                </c:pt>
                <c:pt idx="888">
                  <c:v>128.91800000000001</c:v>
                </c:pt>
                <c:pt idx="889">
                  <c:v>129.94300000000001</c:v>
                </c:pt>
                <c:pt idx="890">
                  <c:v>128.68900000000002</c:v>
                </c:pt>
                <c:pt idx="891">
                  <c:v>129.25800000000001</c:v>
                </c:pt>
                <c:pt idx="892">
                  <c:v>130.845</c:v>
                </c:pt>
                <c:pt idx="893">
                  <c:v>131.435</c:v>
                </c:pt>
                <c:pt idx="894">
                  <c:v>131.52700000000004</c:v>
                </c:pt>
                <c:pt idx="895">
                  <c:v>124.616</c:v>
                </c:pt>
                <c:pt idx="896">
                  <c:v>128.654</c:v>
                </c:pt>
                <c:pt idx="897">
                  <c:v>127.197</c:v>
                </c:pt>
                <c:pt idx="898">
                  <c:v>130.6</c:v>
                </c:pt>
                <c:pt idx="899">
                  <c:v>133.42100000000039</c:v>
                </c:pt>
                <c:pt idx="900">
                  <c:v>131.21899999999999</c:v>
                </c:pt>
                <c:pt idx="901">
                  <c:v>134.75399999999999</c:v>
                </c:pt>
                <c:pt idx="902">
                  <c:v>136.72</c:v>
                </c:pt>
                <c:pt idx="903">
                  <c:v>134.374</c:v>
                </c:pt>
                <c:pt idx="904">
                  <c:v>132.57</c:v>
                </c:pt>
                <c:pt idx="905">
                  <c:v>129.83800000000039</c:v>
                </c:pt>
                <c:pt idx="906">
                  <c:v>131.61499999999998</c:v>
                </c:pt>
                <c:pt idx="907">
                  <c:v>134.07399999999998</c:v>
                </c:pt>
                <c:pt idx="908">
                  <c:v>134.06399999999999</c:v>
                </c:pt>
                <c:pt idx="909">
                  <c:v>136.53900000000002</c:v>
                </c:pt>
                <c:pt idx="910">
                  <c:v>134.89000000000001</c:v>
                </c:pt>
                <c:pt idx="911">
                  <c:v>136.572</c:v>
                </c:pt>
                <c:pt idx="912">
                  <c:v>135.84300000000002</c:v>
                </c:pt>
                <c:pt idx="913">
                  <c:v>128.28900000000002</c:v>
                </c:pt>
                <c:pt idx="914">
                  <c:v>127.09699999999999</c:v>
                </c:pt>
                <c:pt idx="915">
                  <c:v>128.22300000000001</c:v>
                </c:pt>
                <c:pt idx="916">
                  <c:v>131.59200000000001</c:v>
                </c:pt>
                <c:pt idx="917">
                  <c:v>133.37700000000001</c:v>
                </c:pt>
                <c:pt idx="918">
                  <c:v>132.84800000000001</c:v>
                </c:pt>
                <c:pt idx="919">
                  <c:v>144.43300000000002</c:v>
                </c:pt>
                <c:pt idx="920">
                  <c:v>141.03200000000001</c:v>
                </c:pt>
                <c:pt idx="921">
                  <c:v>141.84700000000001</c:v>
                </c:pt>
                <c:pt idx="922">
                  <c:v>142.14399999999998</c:v>
                </c:pt>
                <c:pt idx="923">
                  <c:v>145.4</c:v>
                </c:pt>
                <c:pt idx="924">
                  <c:v>144.66999999999999</c:v>
                </c:pt>
                <c:pt idx="925">
                  <c:v>149.33100000000007</c:v>
                </c:pt>
                <c:pt idx="926">
                  <c:v>147.88900000000001</c:v>
                </c:pt>
                <c:pt idx="927">
                  <c:v>146.22900000000001</c:v>
                </c:pt>
                <c:pt idx="928">
                  <c:v>145.636</c:v>
                </c:pt>
                <c:pt idx="929">
                  <c:v>141.75700000000001</c:v>
                </c:pt>
                <c:pt idx="930">
                  <c:v>139.16900000000001</c:v>
                </c:pt>
                <c:pt idx="931">
                  <c:v>140.24099999999999</c:v>
                </c:pt>
                <c:pt idx="932">
                  <c:v>139.37300000000002</c:v>
                </c:pt>
                <c:pt idx="933">
                  <c:v>144.85000000000039</c:v>
                </c:pt>
                <c:pt idx="934">
                  <c:v>146.38300000000001</c:v>
                </c:pt>
                <c:pt idx="935">
                  <c:v>152.76499999999999</c:v>
                </c:pt>
                <c:pt idx="936">
                  <c:v>152.006</c:v>
                </c:pt>
                <c:pt idx="937">
                  <c:v>153.91999999999999</c:v>
                </c:pt>
                <c:pt idx="938">
                  <c:v>153.10499999999999</c:v>
                </c:pt>
                <c:pt idx="939">
                  <c:v>156.45400000000001</c:v>
                </c:pt>
                <c:pt idx="940">
                  <c:v>154.85900000000001</c:v>
                </c:pt>
                <c:pt idx="941">
                  <c:v>170.316</c:v>
                </c:pt>
                <c:pt idx="942">
                  <c:v>190.26399999999998</c:v>
                </c:pt>
                <c:pt idx="943">
                  <c:v>185.77899999999997</c:v>
                </c:pt>
                <c:pt idx="944">
                  <c:v>181.92200000000039</c:v>
                </c:pt>
                <c:pt idx="945">
                  <c:v>183.47900000000001</c:v>
                </c:pt>
                <c:pt idx="946">
                  <c:v>184.79900000000001</c:v>
                </c:pt>
                <c:pt idx="947">
                  <c:v>192.94399999999999</c:v>
                </c:pt>
                <c:pt idx="948">
                  <c:v>203.108</c:v>
                </c:pt>
                <c:pt idx="949">
                  <c:v>224.39600000000004</c:v>
                </c:pt>
                <c:pt idx="950">
                  <c:v>228.60399999999998</c:v>
                </c:pt>
                <c:pt idx="951">
                  <c:v>237.15</c:v>
                </c:pt>
                <c:pt idx="952">
                  <c:v>226.697</c:v>
                </c:pt>
                <c:pt idx="953">
                  <c:v>224.97499999999999</c:v>
                </c:pt>
                <c:pt idx="954">
                  <c:v>224.24599999999998</c:v>
                </c:pt>
                <c:pt idx="955">
                  <c:v>235.10599999999999</c:v>
                </c:pt>
                <c:pt idx="956">
                  <c:v>226.70499999999998</c:v>
                </c:pt>
                <c:pt idx="957">
                  <c:v>224.56100000000001</c:v>
                </c:pt>
                <c:pt idx="958">
                  <c:v>232.624</c:v>
                </c:pt>
                <c:pt idx="959">
                  <c:v>238.60399999999998</c:v>
                </c:pt>
                <c:pt idx="960">
                  <c:v>237.58</c:v>
                </c:pt>
                <c:pt idx="961">
                  <c:v>235.28800000000001</c:v>
                </c:pt>
                <c:pt idx="962">
                  <c:v>242.846</c:v>
                </c:pt>
                <c:pt idx="963">
                  <c:v>238.57599999999999</c:v>
                </c:pt>
                <c:pt idx="964">
                  <c:v>286.49899999999877</c:v>
                </c:pt>
                <c:pt idx="965">
                  <c:v>274.10599999999999</c:v>
                </c:pt>
                <c:pt idx="966">
                  <c:v>274.69400000000002</c:v>
                </c:pt>
                <c:pt idx="967">
                  <c:v>268.19900000000001</c:v>
                </c:pt>
                <c:pt idx="968">
                  <c:v>259.05799999999999</c:v>
                </c:pt>
                <c:pt idx="969">
                  <c:v>277.52699999999891</c:v>
                </c:pt>
                <c:pt idx="970">
                  <c:v>302.57499999999999</c:v>
                </c:pt>
                <c:pt idx="971">
                  <c:v>284.79599999999891</c:v>
                </c:pt>
                <c:pt idx="972">
                  <c:v>350.00400000000002</c:v>
                </c:pt>
                <c:pt idx="973">
                  <c:v>372.97199999999873</c:v>
                </c:pt>
                <c:pt idx="974">
                  <c:v>365.048</c:v>
                </c:pt>
                <c:pt idx="975">
                  <c:v>302.137</c:v>
                </c:pt>
                <c:pt idx="976">
                  <c:v>319.44099999999969</c:v>
                </c:pt>
                <c:pt idx="977">
                  <c:v>314.64100000000002</c:v>
                </c:pt>
                <c:pt idx="978">
                  <c:v>319.60899999999964</c:v>
                </c:pt>
                <c:pt idx="979">
                  <c:v>327.36399999999969</c:v>
                </c:pt>
                <c:pt idx="980">
                  <c:v>334.62599999999969</c:v>
                </c:pt>
              </c:numCache>
            </c:numRef>
          </c:val>
        </c:ser>
        <c:ser>
          <c:idx val="8"/>
          <c:order val="5"/>
          <c:tx>
            <c:strRef>
              <c:f>Banks!$J$7</c:f>
              <c:strCache>
                <c:ptCount val="1"/>
                <c:pt idx="0">
                  <c:v>Raiffeisen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numRef>
              <c:f>Banks!$A$8:$A$988</c:f>
              <c:numCache>
                <c:formatCode>yyyy/mm/dd</c:formatCode>
                <c:ptCount val="981"/>
                <c:pt idx="0">
                  <c:v>39448</c:v>
                </c:pt>
                <c:pt idx="1">
                  <c:v>39449</c:v>
                </c:pt>
                <c:pt idx="2">
                  <c:v>39450</c:v>
                </c:pt>
                <c:pt idx="3">
                  <c:v>39451</c:v>
                </c:pt>
                <c:pt idx="4">
                  <c:v>39454</c:v>
                </c:pt>
                <c:pt idx="5">
                  <c:v>39455</c:v>
                </c:pt>
                <c:pt idx="6">
                  <c:v>39456</c:v>
                </c:pt>
                <c:pt idx="7">
                  <c:v>39457</c:v>
                </c:pt>
                <c:pt idx="8">
                  <c:v>39458</c:v>
                </c:pt>
                <c:pt idx="9">
                  <c:v>39461</c:v>
                </c:pt>
                <c:pt idx="10">
                  <c:v>39462</c:v>
                </c:pt>
                <c:pt idx="11" formatCode="m/d/yyyy;@">
                  <c:v>39463</c:v>
                </c:pt>
                <c:pt idx="12" formatCode="m/d/yyyy;@">
                  <c:v>39464</c:v>
                </c:pt>
                <c:pt idx="13" formatCode="m/d/yyyy;@">
                  <c:v>39465</c:v>
                </c:pt>
                <c:pt idx="14" formatCode="m/d/yyyy;@">
                  <c:v>39468</c:v>
                </c:pt>
                <c:pt idx="15" formatCode="m/d/yyyy;@">
                  <c:v>39469</c:v>
                </c:pt>
                <c:pt idx="16" formatCode="m/d/yyyy;@">
                  <c:v>39470</c:v>
                </c:pt>
                <c:pt idx="17" formatCode="m/d/yyyy;@">
                  <c:v>39471</c:v>
                </c:pt>
                <c:pt idx="18" formatCode="m/d/yyyy;@">
                  <c:v>39472</c:v>
                </c:pt>
                <c:pt idx="19">
                  <c:v>39475</c:v>
                </c:pt>
                <c:pt idx="20">
                  <c:v>39476</c:v>
                </c:pt>
                <c:pt idx="21">
                  <c:v>39477</c:v>
                </c:pt>
                <c:pt idx="22">
                  <c:v>39478</c:v>
                </c:pt>
                <c:pt idx="23">
                  <c:v>39479</c:v>
                </c:pt>
                <c:pt idx="24">
                  <c:v>39482</c:v>
                </c:pt>
                <c:pt idx="25">
                  <c:v>39483</c:v>
                </c:pt>
                <c:pt idx="26">
                  <c:v>39484</c:v>
                </c:pt>
                <c:pt idx="27">
                  <c:v>39485</c:v>
                </c:pt>
                <c:pt idx="28">
                  <c:v>39486</c:v>
                </c:pt>
                <c:pt idx="29">
                  <c:v>39489</c:v>
                </c:pt>
                <c:pt idx="30">
                  <c:v>39490</c:v>
                </c:pt>
                <c:pt idx="31">
                  <c:v>39491</c:v>
                </c:pt>
                <c:pt idx="32">
                  <c:v>39492</c:v>
                </c:pt>
                <c:pt idx="33">
                  <c:v>39493</c:v>
                </c:pt>
                <c:pt idx="34">
                  <c:v>39496</c:v>
                </c:pt>
                <c:pt idx="35">
                  <c:v>39497</c:v>
                </c:pt>
                <c:pt idx="36">
                  <c:v>39498</c:v>
                </c:pt>
                <c:pt idx="37">
                  <c:v>39499</c:v>
                </c:pt>
                <c:pt idx="38">
                  <c:v>39500</c:v>
                </c:pt>
                <c:pt idx="39">
                  <c:v>39503</c:v>
                </c:pt>
                <c:pt idx="40">
                  <c:v>39504</c:v>
                </c:pt>
                <c:pt idx="41">
                  <c:v>39505</c:v>
                </c:pt>
                <c:pt idx="42">
                  <c:v>39506</c:v>
                </c:pt>
                <c:pt idx="43">
                  <c:v>39507</c:v>
                </c:pt>
                <c:pt idx="44" formatCode="m/dd/yyyy">
                  <c:v>39510</c:v>
                </c:pt>
                <c:pt idx="45" formatCode="m/dd/yyyy">
                  <c:v>39511</c:v>
                </c:pt>
                <c:pt idx="46" formatCode="m/dd/yyyy">
                  <c:v>39512</c:v>
                </c:pt>
                <c:pt idx="47" formatCode="m/dd/yyyy">
                  <c:v>39513</c:v>
                </c:pt>
                <c:pt idx="48" formatCode="m/dd/yyyy">
                  <c:v>39514</c:v>
                </c:pt>
                <c:pt idx="49" formatCode="m/dd/yyyy">
                  <c:v>39517</c:v>
                </c:pt>
                <c:pt idx="50" formatCode="m/dd/yyyy">
                  <c:v>39518</c:v>
                </c:pt>
                <c:pt idx="51" formatCode="m/dd/yyyy">
                  <c:v>39519</c:v>
                </c:pt>
                <c:pt idx="52" formatCode="m/dd/yyyy">
                  <c:v>39520</c:v>
                </c:pt>
                <c:pt idx="53" formatCode="m/dd/yyyy">
                  <c:v>39521</c:v>
                </c:pt>
                <c:pt idx="54" formatCode="m/dd/yyyy">
                  <c:v>39524</c:v>
                </c:pt>
                <c:pt idx="55" formatCode="m/dd/yyyy">
                  <c:v>39525</c:v>
                </c:pt>
                <c:pt idx="56" formatCode="m/dd/yyyy">
                  <c:v>39526</c:v>
                </c:pt>
                <c:pt idx="57" formatCode="m/dd/yyyy">
                  <c:v>39527</c:v>
                </c:pt>
                <c:pt idx="58" formatCode="m/dd/yyyy">
                  <c:v>39528</c:v>
                </c:pt>
                <c:pt idx="59" formatCode="m/dd/yyyy">
                  <c:v>39531</c:v>
                </c:pt>
                <c:pt idx="60" formatCode="m/dd/yyyy">
                  <c:v>39532</c:v>
                </c:pt>
                <c:pt idx="61" formatCode="m/dd/yyyy">
                  <c:v>39533</c:v>
                </c:pt>
                <c:pt idx="62" formatCode="m/dd/yyyy">
                  <c:v>39534</c:v>
                </c:pt>
                <c:pt idx="63" formatCode="m/dd/yyyy">
                  <c:v>39535</c:v>
                </c:pt>
                <c:pt idx="64" formatCode="m/dd/yyyy">
                  <c:v>39538</c:v>
                </c:pt>
                <c:pt idx="65" formatCode="m/dd/yyyy">
                  <c:v>39539</c:v>
                </c:pt>
                <c:pt idx="66" formatCode="m/dd/yyyy">
                  <c:v>39540</c:v>
                </c:pt>
                <c:pt idx="67" formatCode="m/dd/yyyy">
                  <c:v>39541</c:v>
                </c:pt>
                <c:pt idx="68" formatCode="m/dd/yyyy">
                  <c:v>39542</c:v>
                </c:pt>
                <c:pt idx="69" formatCode="m/dd/yyyy">
                  <c:v>39545</c:v>
                </c:pt>
                <c:pt idx="70" formatCode="m/dd/yyyy">
                  <c:v>39546</c:v>
                </c:pt>
                <c:pt idx="71" formatCode="m/dd/yyyy">
                  <c:v>39547</c:v>
                </c:pt>
                <c:pt idx="72" formatCode="m/dd/yyyy">
                  <c:v>39548</c:v>
                </c:pt>
                <c:pt idx="73" formatCode="m/dd/yyyy">
                  <c:v>39549</c:v>
                </c:pt>
                <c:pt idx="74" formatCode="m/dd/yyyy">
                  <c:v>39552</c:v>
                </c:pt>
                <c:pt idx="75" formatCode="m/dd/yyyy">
                  <c:v>39553</c:v>
                </c:pt>
                <c:pt idx="76" formatCode="m/dd/yyyy">
                  <c:v>39554</c:v>
                </c:pt>
                <c:pt idx="77" formatCode="m/dd/yyyy">
                  <c:v>39555</c:v>
                </c:pt>
                <c:pt idx="78" formatCode="m/dd/yyyy">
                  <c:v>39556</c:v>
                </c:pt>
                <c:pt idx="79" formatCode="m/dd/yyyy">
                  <c:v>39559</c:v>
                </c:pt>
                <c:pt idx="80" formatCode="m/dd/yyyy">
                  <c:v>39560</c:v>
                </c:pt>
                <c:pt idx="81" formatCode="m/dd/yyyy">
                  <c:v>39561</c:v>
                </c:pt>
                <c:pt idx="82" formatCode="m/dd/yyyy">
                  <c:v>39562</c:v>
                </c:pt>
                <c:pt idx="83" formatCode="m/dd/yyyy">
                  <c:v>39563</c:v>
                </c:pt>
                <c:pt idx="84" formatCode="m/dd/yyyy">
                  <c:v>39566</c:v>
                </c:pt>
                <c:pt idx="85" formatCode="m/dd/yyyy">
                  <c:v>39567</c:v>
                </c:pt>
                <c:pt idx="86" formatCode="m/dd/yyyy">
                  <c:v>39568</c:v>
                </c:pt>
                <c:pt idx="87" formatCode="m/dd/yyyy">
                  <c:v>39569</c:v>
                </c:pt>
                <c:pt idx="88" formatCode="m/dd/yyyy">
                  <c:v>39570</c:v>
                </c:pt>
                <c:pt idx="89" formatCode="m/dd/yyyy">
                  <c:v>39573</c:v>
                </c:pt>
                <c:pt idx="90" formatCode="m/dd/yyyy">
                  <c:v>39574</c:v>
                </c:pt>
                <c:pt idx="91" formatCode="m/dd/yyyy">
                  <c:v>39575</c:v>
                </c:pt>
                <c:pt idx="92" formatCode="m/dd/yyyy">
                  <c:v>39576</c:v>
                </c:pt>
                <c:pt idx="93" formatCode="m/dd/yyyy">
                  <c:v>39577</c:v>
                </c:pt>
                <c:pt idx="94" formatCode="m/dd/yyyy">
                  <c:v>39580</c:v>
                </c:pt>
                <c:pt idx="95" formatCode="m/dd/yyyy">
                  <c:v>39581</c:v>
                </c:pt>
                <c:pt idx="96" formatCode="m/dd/yyyy">
                  <c:v>39582</c:v>
                </c:pt>
                <c:pt idx="97" formatCode="m/dd/yyyy">
                  <c:v>39583</c:v>
                </c:pt>
                <c:pt idx="98" formatCode="m/dd/yyyy">
                  <c:v>39584</c:v>
                </c:pt>
                <c:pt idx="99" formatCode="m/dd/yyyy">
                  <c:v>39587</c:v>
                </c:pt>
                <c:pt idx="100" formatCode="m/dd/yyyy">
                  <c:v>39588</c:v>
                </c:pt>
                <c:pt idx="101" formatCode="m/dd/yyyy">
                  <c:v>39589</c:v>
                </c:pt>
                <c:pt idx="102" formatCode="m/dd/yyyy">
                  <c:v>39590</c:v>
                </c:pt>
                <c:pt idx="103" formatCode="m/dd/yyyy">
                  <c:v>39591</c:v>
                </c:pt>
                <c:pt idx="104" formatCode="m/dd/yyyy">
                  <c:v>39594</c:v>
                </c:pt>
                <c:pt idx="105" formatCode="m/dd/yyyy">
                  <c:v>39595</c:v>
                </c:pt>
                <c:pt idx="106" formatCode="m/dd/yyyy">
                  <c:v>39596</c:v>
                </c:pt>
                <c:pt idx="107" formatCode="m/dd/yyyy">
                  <c:v>39597</c:v>
                </c:pt>
                <c:pt idx="108" formatCode="m/dd/yyyy">
                  <c:v>39598</c:v>
                </c:pt>
                <c:pt idx="109" formatCode="m/dd/yyyy">
                  <c:v>39601</c:v>
                </c:pt>
                <c:pt idx="110" formatCode="m/dd/yyyy">
                  <c:v>39602</c:v>
                </c:pt>
                <c:pt idx="111" formatCode="m/dd/yyyy">
                  <c:v>39603</c:v>
                </c:pt>
                <c:pt idx="112" formatCode="m/dd/yyyy">
                  <c:v>39604</c:v>
                </c:pt>
                <c:pt idx="113" formatCode="m/dd/yyyy">
                  <c:v>39605</c:v>
                </c:pt>
                <c:pt idx="114" formatCode="m/dd/yyyy">
                  <c:v>39608</c:v>
                </c:pt>
                <c:pt idx="115" formatCode="m/dd/yyyy">
                  <c:v>39609</c:v>
                </c:pt>
                <c:pt idx="116" formatCode="m/dd/yyyy">
                  <c:v>39610</c:v>
                </c:pt>
                <c:pt idx="117" formatCode="m/dd/yyyy">
                  <c:v>39611</c:v>
                </c:pt>
                <c:pt idx="118" formatCode="m/dd/yyyy">
                  <c:v>39612</c:v>
                </c:pt>
                <c:pt idx="119" formatCode="m/dd/yyyy">
                  <c:v>39615</c:v>
                </c:pt>
                <c:pt idx="120" formatCode="m/dd/yyyy">
                  <c:v>39616</c:v>
                </c:pt>
                <c:pt idx="121" formatCode="m/dd/yyyy">
                  <c:v>39617</c:v>
                </c:pt>
                <c:pt idx="122" formatCode="m/dd/yyyy">
                  <c:v>39618</c:v>
                </c:pt>
                <c:pt idx="123" formatCode="m/dd/yyyy">
                  <c:v>39619</c:v>
                </c:pt>
                <c:pt idx="124" formatCode="m/dd/yyyy">
                  <c:v>39622</c:v>
                </c:pt>
                <c:pt idx="125" formatCode="m/dd/yyyy">
                  <c:v>39623</c:v>
                </c:pt>
                <c:pt idx="126" formatCode="m/dd/yyyy">
                  <c:v>39624</c:v>
                </c:pt>
                <c:pt idx="127" formatCode="m/dd/yyyy">
                  <c:v>39625</c:v>
                </c:pt>
                <c:pt idx="128" formatCode="m/dd/yyyy">
                  <c:v>39626</c:v>
                </c:pt>
                <c:pt idx="129" formatCode="m/dd/yyyy">
                  <c:v>39629</c:v>
                </c:pt>
                <c:pt idx="130" formatCode="m/dd/yyyy">
                  <c:v>39630</c:v>
                </c:pt>
                <c:pt idx="131" formatCode="m/dd/yyyy">
                  <c:v>39631</c:v>
                </c:pt>
                <c:pt idx="132" formatCode="m/dd/yyyy">
                  <c:v>39632</c:v>
                </c:pt>
                <c:pt idx="133" formatCode="m/dd/yyyy">
                  <c:v>39633</c:v>
                </c:pt>
                <c:pt idx="134" formatCode="m/dd/yyyy">
                  <c:v>39636</c:v>
                </c:pt>
                <c:pt idx="135" formatCode="m/dd/yyyy">
                  <c:v>39637</c:v>
                </c:pt>
                <c:pt idx="136" formatCode="m/dd/yyyy">
                  <c:v>39638</c:v>
                </c:pt>
                <c:pt idx="137" formatCode="m/dd/yyyy">
                  <c:v>39639</c:v>
                </c:pt>
                <c:pt idx="138" formatCode="m/dd/yyyy">
                  <c:v>39640</c:v>
                </c:pt>
                <c:pt idx="139" formatCode="m/dd/yyyy">
                  <c:v>39643</c:v>
                </c:pt>
                <c:pt idx="140" formatCode="m/dd/yyyy">
                  <c:v>39644</c:v>
                </c:pt>
                <c:pt idx="141" formatCode="m/dd/yyyy">
                  <c:v>39645</c:v>
                </c:pt>
                <c:pt idx="142" formatCode="m/dd/yyyy">
                  <c:v>39646</c:v>
                </c:pt>
                <c:pt idx="143" formatCode="m/dd/yyyy">
                  <c:v>39647</c:v>
                </c:pt>
                <c:pt idx="144" formatCode="m/dd/yyyy">
                  <c:v>39650</c:v>
                </c:pt>
                <c:pt idx="145" formatCode="m/dd/yyyy">
                  <c:v>39651</c:v>
                </c:pt>
                <c:pt idx="146" formatCode="m/dd/yyyy">
                  <c:v>39652</c:v>
                </c:pt>
                <c:pt idx="147" formatCode="m/dd/yyyy">
                  <c:v>39653</c:v>
                </c:pt>
                <c:pt idx="148" formatCode="m/dd/yyyy">
                  <c:v>39654</c:v>
                </c:pt>
                <c:pt idx="149" formatCode="m/dd/yyyy">
                  <c:v>39657</c:v>
                </c:pt>
                <c:pt idx="150" formatCode="m/dd/yyyy">
                  <c:v>39658</c:v>
                </c:pt>
                <c:pt idx="151" formatCode="m/dd/yyyy">
                  <c:v>39659</c:v>
                </c:pt>
                <c:pt idx="152" formatCode="m/dd/yyyy">
                  <c:v>39660</c:v>
                </c:pt>
                <c:pt idx="153" formatCode="m/dd/yyyy">
                  <c:v>39661</c:v>
                </c:pt>
                <c:pt idx="154" formatCode="m/dd/yyyy">
                  <c:v>39664</c:v>
                </c:pt>
                <c:pt idx="155" formatCode="m/dd/yyyy">
                  <c:v>39665</c:v>
                </c:pt>
                <c:pt idx="156" formatCode="m/dd/yyyy">
                  <c:v>39666</c:v>
                </c:pt>
                <c:pt idx="157" formatCode="m/dd/yyyy">
                  <c:v>39667</c:v>
                </c:pt>
                <c:pt idx="158" formatCode="m/dd/yyyy">
                  <c:v>39668</c:v>
                </c:pt>
                <c:pt idx="159" formatCode="m/dd/yyyy">
                  <c:v>39671</c:v>
                </c:pt>
                <c:pt idx="160" formatCode="m/dd/yyyy">
                  <c:v>39672</c:v>
                </c:pt>
                <c:pt idx="161" formatCode="m/dd/yyyy">
                  <c:v>39673</c:v>
                </c:pt>
                <c:pt idx="162" formatCode="m/dd/yyyy">
                  <c:v>39674</c:v>
                </c:pt>
                <c:pt idx="163" formatCode="m/dd/yyyy">
                  <c:v>39675</c:v>
                </c:pt>
                <c:pt idx="164" formatCode="m/dd/yyyy">
                  <c:v>39678</c:v>
                </c:pt>
                <c:pt idx="165" formatCode="m/dd/yyyy">
                  <c:v>39679</c:v>
                </c:pt>
                <c:pt idx="166" formatCode="m/dd/yyyy">
                  <c:v>39680</c:v>
                </c:pt>
                <c:pt idx="167" formatCode="m/dd/yyyy">
                  <c:v>39681</c:v>
                </c:pt>
                <c:pt idx="168" formatCode="m/dd/yyyy">
                  <c:v>39682</c:v>
                </c:pt>
                <c:pt idx="169" formatCode="m/dd/yyyy">
                  <c:v>39685</c:v>
                </c:pt>
                <c:pt idx="170" formatCode="m/dd/yyyy">
                  <c:v>39686</c:v>
                </c:pt>
                <c:pt idx="171" formatCode="m/dd/yyyy">
                  <c:v>39687</c:v>
                </c:pt>
                <c:pt idx="172" formatCode="m/dd/yyyy">
                  <c:v>39688</c:v>
                </c:pt>
                <c:pt idx="173" formatCode="m/dd/yyyy">
                  <c:v>39689</c:v>
                </c:pt>
                <c:pt idx="174" formatCode="m/dd/yyyy">
                  <c:v>39692</c:v>
                </c:pt>
                <c:pt idx="175" formatCode="m/dd/yyyy">
                  <c:v>39693</c:v>
                </c:pt>
                <c:pt idx="176" formatCode="m/dd/yyyy">
                  <c:v>39694</c:v>
                </c:pt>
                <c:pt idx="177" formatCode="m/dd/yyyy">
                  <c:v>39695</c:v>
                </c:pt>
                <c:pt idx="178" formatCode="m/dd/yyyy">
                  <c:v>39696</c:v>
                </c:pt>
                <c:pt idx="179" formatCode="m/dd/yyyy">
                  <c:v>39699</c:v>
                </c:pt>
                <c:pt idx="180" formatCode="m/dd/yyyy">
                  <c:v>39700</c:v>
                </c:pt>
                <c:pt idx="181" formatCode="m/dd/yyyy">
                  <c:v>39701</c:v>
                </c:pt>
                <c:pt idx="182" formatCode="m/dd/yyyy">
                  <c:v>39702</c:v>
                </c:pt>
                <c:pt idx="183" formatCode="m/dd/yyyy">
                  <c:v>39703</c:v>
                </c:pt>
                <c:pt idx="184" formatCode="m/dd/yyyy">
                  <c:v>39706</c:v>
                </c:pt>
                <c:pt idx="185" formatCode="m/dd/yyyy">
                  <c:v>39707</c:v>
                </c:pt>
                <c:pt idx="186" formatCode="m/dd/yyyy">
                  <c:v>39708</c:v>
                </c:pt>
                <c:pt idx="187" formatCode="m/dd/yyyy">
                  <c:v>39709</c:v>
                </c:pt>
                <c:pt idx="188" formatCode="m/dd/yyyy">
                  <c:v>39710</c:v>
                </c:pt>
                <c:pt idx="189" formatCode="m/dd/yyyy">
                  <c:v>39713</c:v>
                </c:pt>
                <c:pt idx="190" formatCode="m/dd/yyyy">
                  <c:v>39714</c:v>
                </c:pt>
                <c:pt idx="191" formatCode="m/dd/yyyy">
                  <c:v>39715</c:v>
                </c:pt>
                <c:pt idx="192" formatCode="m/dd/yyyy">
                  <c:v>39716</c:v>
                </c:pt>
                <c:pt idx="193" formatCode="m/dd/yyyy">
                  <c:v>39717</c:v>
                </c:pt>
                <c:pt idx="194" formatCode="m/dd/yyyy">
                  <c:v>39720</c:v>
                </c:pt>
                <c:pt idx="195" formatCode="m/dd/yyyy">
                  <c:v>39721</c:v>
                </c:pt>
                <c:pt idx="196" formatCode="m/dd/yyyy">
                  <c:v>39722</c:v>
                </c:pt>
                <c:pt idx="197" formatCode="m/dd/yyyy">
                  <c:v>39723</c:v>
                </c:pt>
                <c:pt idx="198" formatCode="m/dd/yyyy">
                  <c:v>39724</c:v>
                </c:pt>
                <c:pt idx="199" formatCode="m/dd/yyyy">
                  <c:v>39727</c:v>
                </c:pt>
                <c:pt idx="200" formatCode="m/dd/yyyy">
                  <c:v>39728</c:v>
                </c:pt>
                <c:pt idx="201" formatCode="m/dd/yyyy">
                  <c:v>39729</c:v>
                </c:pt>
                <c:pt idx="202" formatCode="m/dd/yyyy">
                  <c:v>39730</c:v>
                </c:pt>
                <c:pt idx="203" formatCode="m/dd/yyyy">
                  <c:v>39731</c:v>
                </c:pt>
                <c:pt idx="204" formatCode="m/dd/yyyy">
                  <c:v>39734</c:v>
                </c:pt>
                <c:pt idx="205" formatCode="m/dd/yyyy">
                  <c:v>39735</c:v>
                </c:pt>
                <c:pt idx="206" formatCode="m/dd/yyyy">
                  <c:v>39736</c:v>
                </c:pt>
                <c:pt idx="207" formatCode="m/dd/yyyy">
                  <c:v>39737</c:v>
                </c:pt>
                <c:pt idx="208" formatCode="m/dd/yyyy">
                  <c:v>39738</c:v>
                </c:pt>
                <c:pt idx="209" formatCode="m/dd/yyyy">
                  <c:v>39741</c:v>
                </c:pt>
                <c:pt idx="210" formatCode="m/dd/yyyy">
                  <c:v>39742</c:v>
                </c:pt>
                <c:pt idx="211" formatCode="m/dd/yyyy">
                  <c:v>39743</c:v>
                </c:pt>
                <c:pt idx="212" formatCode="m/dd/yyyy">
                  <c:v>39744</c:v>
                </c:pt>
                <c:pt idx="213" formatCode="m/dd/yyyy">
                  <c:v>39745</c:v>
                </c:pt>
                <c:pt idx="214" formatCode="m/dd/yyyy">
                  <c:v>39748</c:v>
                </c:pt>
                <c:pt idx="215" formatCode="m/dd/yyyy">
                  <c:v>39749</c:v>
                </c:pt>
                <c:pt idx="216" formatCode="m/dd/yyyy">
                  <c:v>39750</c:v>
                </c:pt>
                <c:pt idx="217" formatCode="m/dd/yyyy">
                  <c:v>39751</c:v>
                </c:pt>
                <c:pt idx="218" formatCode="m/dd/yyyy">
                  <c:v>39752</c:v>
                </c:pt>
                <c:pt idx="219" formatCode="m/dd/yyyy">
                  <c:v>39755</c:v>
                </c:pt>
                <c:pt idx="220" formatCode="m/dd/yyyy">
                  <c:v>39756</c:v>
                </c:pt>
                <c:pt idx="221" formatCode="m/dd/yyyy">
                  <c:v>39757</c:v>
                </c:pt>
                <c:pt idx="222" formatCode="m/dd/yyyy">
                  <c:v>39758</c:v>
                </c:pt>
                <c:pt idx="223" formatCode="m/dd/yyyy">
                  <c:v>39759</c:v>
                </c:pt>
                <c:pt idx="224" formatCode="m/dd/yyyy">
                  <c:v>39762</c:v>
                </c:pt>
                <c:pt idx="225" formatCode="m/dd/yyyy">
                  <c:v>39763</c:v>
                </c:pt>
                <c:pt idx="226" formatCode="m/dd/yyyy">
                  <c:v>39764</c:v>
                </c:pt>
                <c:pt idx="227" formatCode="m/dd/yyyy">
                  <c:v>39765</c:v>
                </c:pt>
                <c:pt idx="228" formatCode="m/dd/yyyy">
                  <c:v>39766</c:v>
                </c:pt>
                <c:pt idx="229" formatCode="m/dd/yyyy">
                  <c:v>39769</c:v>
                </c:pt>
                <c:pt idx="230" formatCode="m/dd/yyyy">
                  <c:v>39770</c:v>
                </c:pt>
                <c:pt idx="231" formatCode="m/dd/yyyy">
                  <c:v>39771</c:v>
                </c:pt>
                <c:pt idx="232" formatCode="m/dd/yyyy">
                  <c:v>39772</c:v>
                </c:pt>
                <c:pt idx="233" formatCode="m/dd/yyyy">
                  <c:v>39773</c:v>
                </c:pt>
                <c:pt idx="234" formatCode="m/dd/yyyy">
                  <c:v>39776</c:v>
                </c:pt>
                <c:pt idx="235" formatCode="m/dd/yyyy">
                  <c:v>39777</c:v>
                </c:pt>
                <c:pt idx="236" formatCode="m/dd/yyyy">
                  <c:v>39778</c:v>
                </c:pt>
                <c:pt idx="237" formatCode="m/dd/yyyy">
                  <c:v>39779</c:v>
                </c:pt>
                <c:pt idx="238" formatCode="m/dd/yyyy">
                  <c:v>39780</c:v>
                </c:pt>
                <c:pt idx="239" formatCode="m/dd/yyyy">
                  <c:v>39783</c:v>
                </c:pt>
                <c:pt idx="240" formatCode="m/dd/yyyy">
                  <c:v>39784</c:v>
                </c:pt>
                <c:pt idx="241" formatCode="m/dd/yyyy">
                  <c:v>39785</c:v>
                </c:pt>
                <c:pt idx="242" formatCode="m/dd/yyyy">
                  <c:v>39786</c:v>
                </c:pt>
                <c:pt idx="243" formatCode="m/dd/yyyy">
                  <c:v>39787</c:v>
                </c:pt>
                <c:pt idx="244" formatCode="m/dd/yyyy">
                  <c:v>39790</c:v>
                </c:pt>
                <c:pt idx="245" formatCode="m/dd/yyyy">
                  <c:v>39791</c:v>
                </c:pt>
                <c:pt idx="246" formatCode="m/dd/yyyy">
                  <c:v>39792</c:v>
                </c:pt>
                <c:pt idx="247" formatCode="m/dd/yyyy">
                  <c:v>39793</c:v>
                </c:pt>
                <c:pt idx="248" formatCode="m/dd/yyyy">
                  <c:v>39794</c:v>
                </c:pt>
                <c:pt idx="249" formatCode="m/dd/yyyy">
                  <c:v>39797</c:v>
                </c:pt>
                <c:pt idx="250" formatCode="m/dd/yyyy">
                  <c:v>39798</c:v>
                </c:pt>
                <c:pt idx="251" formatCode="m/dd/yyyy">
                  <c:v>39799</c:v>
                </c:pt>
                <c:pt idx="252" formatCode="m/dd/yyyy">
                  <c:v>39800</c:v>
                </c:pt>
                <c:pt idx="253" formatCode="m/dd/yyyy">
                  <c:v>39801</c:v>
                </c:pt>
                <c:pt idx="254" formatCode="m/dd/yyyy">
                  <c:v>39804</c:v>
                </c:pt>
                <c:pt idx="255" formatCode="m/dd/yyyy">
                  <c:v>39805</c:v>
                </c:pt>
                <c:pt idx="256" formatCode="m/dd/yyyy">
                  <c:v>39806</c:v>
                </c:pt>
                <c:pt idx="257" formatCode="m/dd/yyyy">
                  <c:v>39807</c:v>
                </c:pt>
                <c:pt idx="258" formatCode="m/dd/yyyy">
                  <c:v>39808</c:v>
                </c:pt>
                <c:pt idx="259" formatCode="m/dd/yyyy">
                  <c:v>39811</c:v>
                </c:pt>
                <c:pt idx="260" formatCode="m/dd/yyyy">
                  <c:v>39812</c:v>
                </c:pt>
                <c:pt idx="261" formatCode="m/dd/yyyy">
                  <c:v>39813</c:v>
                </c:pt>
                <c:pt idx="262" formatCode="m/dd/yyyy">
                  <c:v>39814</c:v>
                </c:pt>
                <c:pt idx="263" formatCode="m/dd/yyyy">
                  <c:v>39815</c:v>
                </c:pt>
                <c:pt idx="264" formatCode="m/dd/yyyy">
                  <c:v>39818</c:v>
                </c:pt>
                <c:pt idx="265" formatCode="m/dd/yyyy">
                  <c:v>39819</c:v>
                </c:pt>
                <c:pt idx="266" formatCode="m/dd/yyyy">
                  <c:v>39820</c:v>
                </c:pt>
                <c:pt idx="267" formatCode="m/dd/yyyy">
                  <c:v>39821</c:v>
                </c:pt>
                <c:pt idx="268" formatCode="m/dd/yyyy">
                  <c:v>39822</c:v>
                </c:pt>
                <c:pt idx="269" formatCode="m/dd/yyyy">
                  <c:v>39825</c:v>
                </c:pt>
                <c:pt idx="270" formatCode="m/dd/yyyy">
                  <c:v>39826</c:v>
                </c:pt>
                <c:pt idx="271" formatCode="m/dd/yyyy">
                  <c:v>39827</c:v>
                </c:pt>
                <c:pt idx="272" formatCode="m/dd/yyyy">
                  <c:v>39828</c:v>
                </c:pt>
                <c:pt idx="273" formatCode="m/dd/yyyy">
                  <c:v>39829</c:v>
                </c:pt>
                <c:pt idx="274" formatCode="m/dd/yyyy">
                  <c:v>39832</c:v>
                </c:pt>
                <c:pt idx="275" formatCode="m/dd/yyyy">
                  <c:v>39833</c:v>
                </c:pt>
                <c:pt idx="276" formatCode="m/dd/yyyy">
                  <c:v>39834</c:v>
                </c:pt>
                <c:pt idx="277" formatCode="m/dd/yyyy">
                  <c:v>39835</c:v>
                </c:pt>
                <c:pt idx="278" formatCode="m/dd/yyyy">
                  <c:v>39836</c:v>
                </c:pt>
                <c:pt idx="279" formatCode="m/dd/yyyy">
                  <c:v>39839</c:v>
                </c:pt>
                <c:pt idx="280" formatCode="m/dd/yyyy">
                  <c:v>39840</c:v>
                </c:pt>
                <c:pt idx="281" formatCode="m/dd/yyyy">
                  <c:v>39841</c:v>
                </c:pt>
                <c:pt idx="282" formatCode="m/dd/yyyy">
                  <c:v>39842</c:v>
                </c:pt>
                <c:pt idx="283" formatCode="m/dd/yyyy">
                  <c:v>39843</c:v>
                </c:pt>
                <c:pt idx="284" formatCode="m/dd/yyyy">
                  <c:v>39846</c:v>
                </c:pt>
                <c:pt idx="285" formatCode="m/dd/yyyy">
                  <c:v>39847</c:v>
                </c:pt>
                <c:pt idx="286" formatCode="m/dd/yyyy">
                  <c:v>39848</c:v>
                </c:pt>
                <c:pt idx="287" formatCode="m/dd/yyyy">
                  <c:v>39849</c:v>
                </c:pt>
                <c:pt idx="288" formatCode="m/dd/yyyy">
                  <c:v>39850</c:v>
                </c:pt>
                <c:pt idx="289" formatCode="m/dd/yyyy">
                  <c:v>39853</c:v>
                </c:pt>
                <c:pt idx="290" formatCode="m/dd/yyyy">
                  <c:v>39854</c:v>
                </c:pt>
                <c:pt idx="291" formatCode="m/dd/yyyy">
                  <c:v>39855</c:v>
                </c:pt>
                <c:pt idx="292" formatCode="m/dd/yyyy">
                  <c:v>39856</c:v>
                </c:pt>
                <c:pt idx="293" formatCode="m/dd/yyyy">
                  <c:v>39857</c:v>
                </c:pt>
                <c:pt idx="294" formatCode="m/dd/yyyy">
                  <c:v>39860</c:v>
                </c:pt>
                <c:pt idx="295" formatCode="m/dd/yyyy">
                  <c:v>39861</c:v>
                </c:pt>
                <c:pt idx="296" formatCode="m/dd/yyyy">
                  <c:v>39862</c:v>
                </c:pt>
                <c:pt idx="297" formatCode="m/dd/yyyy">
                  <c:v>39863</c:v>
                </c:pt>
                <c:pt idx="298" formatCode="m/dd/yyyy">
                  <c:v>39864</c:v>
                </c:pt>
                <c:pt idx="299" formatCode="m/dd/yyyy">
                  <c:v>39867</c:v>
                </c:pt>
                <c:pt idx="300" formatCode="m/dd/yyyy">
                  <c:v>39868</c:v>
                </c:pt>
                <c:pt idx="301" formatCode="m/dd/yyyy">
                  <c:v>39869</c:v>
                </c:pt>
                <c:pt idx="302" formatCode="m/dd/yyyy">
                  <c:v>39870</c:v>
                </c:pt>
                <c:pt idx="303" formatCode="m/dd/yyyy">
                  <c:v>39871</c:v>
                </c:pt>
                <c:pt idx="304" formatCode="m/dd/yyyy">
                  <c:v>39874</c:v>
                </c:pt>
                <c:pt idx="305" formatCode="m/dd/yyyy">
                  <c:v>39875</c:v>
                </c:pt>
                <c:pt idx="306" formatCode="m/dd/yyyy">
                  <c:v>39876</c:v>
                </c:pt>
                <c:pt idx="307" formatCode="m/dd/yyyy">
                  <c:v>39877</c:v>
                </c:pt>
                <c:pt idx="308" formatCode="m/dd/yyyy">
                  <c:v>39878</c:v>
                </c:pt>
                <c:pt idx="309" formatCode="m/dd/yyyy">
                  <c:v>39881</c:v>
                </c:pt>
                <c:pt idx="310" formatCode="m/dd/yyyy">
                  <c:v>39882</c:v>
                </c:pt>
                <c:pt idx="311" formatCode="m/dd/yyyy">
                  <c:v>39883</c:v>
                </c:pt>
                <c:pt idx="312" formatCode="m/dd/yyyy">
                  <c:v>39884</c:v>
                </c:pt>
                <c:pt idx="313" formatCode="m/dd/yyyy">
                  <c:v>39885</c:v>
                </c:pt>
                <c:pt idx="314" formatCode="m/dd/yyyy">
                  <c:v>39888</c:v>
                </c:pt>
                <c:pt idx="315" formatCode="m/dd/yyyy">
                  <c:v>39889</c:v>
                </c:pt>
                <c:pt idx="316" formatCode="m/dd/yyyy">
                  <c:v>39890</c:v>
                </c:pt>
                <c:pt idx="317" formatCode="m/dd/yyyy">
                  <c:v>39891</c:v>
                </c:pt>
                <c:pt idx="318" formatCode="m/dd/yyyy">
                  <c:v>39892</c:v>
                </c:pt>
                <c:pt idx="319" formatCode="m/dd/yyyy">
                  <c:v>39895</c:v>
                </c:pt>
                <c:pt idx="320" formatCode="m/dd/yyyy">
                  <c:v>39896</c:v>
                </c:pt>
                <c:pt idx="321" formatCode="m/dd/yyyy">
                  <c:v>39897</c:v>
                </c:pt>
                <c:pt idx="322" formatCode="m/dd/yyyy">
                  <c:v>39898</c:v>
                </c:pt>
                <c:pt idx="323" formatCode="m/dd/yyyy">
                  <c:v>39899</c:v>
                </c:pt>
                <c:pt idx="324" formatCode="m/dd/yyyy">
                  <c:v>39902</c:v>
                </c:pt>
                <c:pt idx="325" formatCode="m/dd/yyyy">
                  <c:v>39903</c:v>
                </c:pt>
                <c:pt idx="326" formatCode="m/dd/yyyy">
                  <c:v>39904</c:v>
                </c:pt>
                <c:pt idx="327" formatCode="m/dd/yyyy">
                  <c:v>39905</c:v>
                </c:pt>
                <c:pt idx="328" formatCode="m/dd/yyyy">
                  <c:v>39906</c:v>
                </c:pt>
                <c:pt idx="329" formatCode="m/dd/yyyy">
                  <c:v>39909</c:v>
                </c:pt>
                <c:pt idx="330" formatCode="m/dd/yyyy">
                  <c:v>39910</c:v>
                </c:pt>
                <c:pt idx="331" formatCode="m/dd/yyyy">
                  <c:v>39911</c:v>
                </c:pt>
                <c:pt idx="332" formatCode="m/dd/yyyy">
                  <c:v>39912</c:v>
                </c:pt>
                <c:pt idx="333" formatCode="m/dd/yyyy">
                  <c:v>39913</c:v>
                </c:pt>
                <c:pt idx="334" formatCode="m/dd/yyyy">
                  <c:v>39916</c:v>
                </c:pt>
                <c:pt idx="335" formatCode="m/dd/yyyy">
                  <c:v>39917</c:v>
                </c:pt>
                <c:pt idx="336" formatCode="m/dd/yyyy">
                  <c:v>39918</c:v>
                </c:pt>
                <c:pt idx="337" formatCode="m/dd/yyyy">
                  <c:v>39919</c:v>
                </c:pt>
                <c:pt idx="338" formatCode="m/dd/yyyy">
                  <c:v>39920</c:v>
                </c:pt>
                <c:pt idx="339" formatCode="m/dd/yyyy">
                  <c:v>39923</c:v>
                </c:pt>
                <c:pt idx="340" formatCode="m/dd/yyyy">
                  <c:v>39924</c:v>
                </c:pt>
                <c:pt idx="341" formatCode="m/dd/yyyy">
                  <c:v>39925</c:v>
                </c:pt>
                <c:pt idx="342" formatCode="m/dd/yyyy">
                  <c:v>39926</c:v>
                </c:pt>
                <c:pt idx="343" formatCode="m/dd/yyyy">
                  <c:v>39927</c:v>
                </c:pt>
                <c:pt idx="344" formatCode="m/dd/yyyy">
                  <c:v>39930</c:v>
                </c:pt>
                <c:pt idx="345" formatCode="m/dd/yyyy">
                  <c:v>39931</c:v>
                </c:pt>
                <c:pt idx="346" formatCode="m/dd/yyyy">
                  <c:v>39932</c:v>
                </c:pt>
                <c:pt idx="347" formatCode="m/dd/yyyy">
                  <c:v>39933</c:v>
                </c:pt>
                <c:pt idx="348" formatCode="m/dd/yyyy">
                  <c:v>39934</c:v>
                </c:pt>
                <c:pt idx="349" formatCode="m/dd/yyyy">
                  <c:v>39937</c:v>
                </c:pt>
                <c:pt idx="350" formatCode="m/dd/yyyy">
                  <c:v>39938</c:v>
                </c:pt>
                <c:pt idx="351" formatCode="m/dd/yyyy">
                  <c:v>39939</c:v>
                </c:pt>
                <c:pt idx="352" formatCode="m/dd/yyyy">
                  <c:v>39940</c:v>
                </c:pt>
                <c:pt idx="353" formatCode="m/dd/yyyy">
                  <c:v>39941</c:v>
                </c:pt>
                <c:pt idx="354" formatCode="m/dd/yyyy">
                  <c:v>39944</c:v>
                </c:pt>
                <c:pt idx="355" formatCode="m/dd/yyyy">
                  <c:v>39945</c:v>
                </c:pt>
                <c:pt idx="356" formatCode="m/dd/yyyy">
                  <c:v>39946</c:v>
                </c:pt>
                <c:pt idx="357" formatCode="m/dd/yyyy">
                  <c:v>39947</c:v>
                </c:pt>
                <c:pt idx="358" formatCode="m/dd/yyyy">
                  <c:v>39948</c:v>
                </c:pt>
                <c:pt idx="359" formatCode="m/dd/yyyy">
                  <c:v>39951</c:v>
                </c:pt>
                <c:pt idx="360" formatCode="m/dd/yyyy">
                  <c:v>39952</c:v>
                </c:pt>
                <c:pt idx="361" formatCode="m/dd/yyyy">
                  <c:v>39953</c:v>
                </c:pt>
                <c:pt idx="362" formatCode="m/dd/yyyy">
                  <c:v>39954</c:v>
                </c:pt>
                <c:pt idx="363" formatCode="m/dd/yyyy">
                  <c:v>39955</c:v>
                </c:pt>
                <c:pt idx="364" formatCode="m/dd/yyyy">
                  <c:v>39958</c:v>
                </c:pt>
                <c:pt idx="365" formatCode="m/dd/yyyy">
                  <c:v>39959</c:v>
                </c:pt>
                <c:pt idx="366" formatCode="m/dd/yyyy">
                  <c:v>39960</c:v>
                </c:pt>
                <c:pt idx="367" formatCode="m/dd/yyyy">
                  <c:v>39961</c:v>
                </c:pt>
                <c:pt idx="368" formatCode="m/dd/yyyy">
                  <c:v>39962</c:v>
                </c:pt>
                <c:pt idx="369" formatCode="m/dd/yyyy">
                  <c:v>39965</c:v>
                </c:pt>
                <c:pt idx="370" formatCode="m/dd/yyyy">
                  <c:v>39966</c:v>
                </c:pt>
                <c:pt idx="371" formatCode="m/dd/yyyy">
                  <c:v>39967</c:v>
                </c:pt>
                <c:pt idx="372" formatCode="m/dd/yyyy">
                  <c:v>39968</c:v>
                </c:pt>
                <c:pt idx="373" formatCode="m/dd/yyyy">
                  <c:v>39969</c:v>
                </c:pt>
                <c:pt idx="374" formatCode="m/dd/yyyy">
                  <c:v>39972</c:v>
                </c:pt>
                <c:pt idx="375" formatCode="m/dd/yyyy">
                  <c:v>39973</c:v>
                </c:pt>
                <c:pt idx="376" formatCode="m/dd/yyyy">
                  <c:v>39974</c:v>
                </c:pt>
                <c:pt idx="377" formatCode="m/dd/yyyy">
                  <c:v>39975</c:v>
                </c:pt>
                <c:pt idx="378" formatCode="m/dd/yyyy">
                  <c:v>39976</c:v>
                </c:pt>
                <c:pt idx="379" formatCode="m/dd/yyyy">
                  <c:v>39979</c:v>
                </c:pt>
                <c:pt idx="380" formatCode="m/dd/yyyy">
                  <c:v>39980</c:v>
                </c:pt>
                <c:pt idx="381" formatCode="m/dd/yyyy">
                  <c:v>39981</c:v>
                </c:pt>
                <c:pt idx="382" formatCode="m/dd/yyyy">
                  <c:v>39982</c:v>
                </c:pt>
                <c:pt idx="383" formatCode="m/dd/yyyy">
                  <c:v>39983</c:v>
                </c:pt>
                <c:pt idx="384" formatCode="m/dd/yyyy">
                  <c:v>39986</c:v>
                </c:pt>
                <c:pt idx="385" formatCode="m/dd/yyyy">
                  <c:v>39987</c:v>
                </c:pt>
                <c:pt idx="386" formatCode="m/dd/yyyy">
                  <c:v>39988</c:v>
                </c:pt>
                <c:pt idx="387" formatCode="m/dd/yyyy">
                  <c:v>39989</c:v>
                </c:pt>
                <c:pt idx="388" formatCode="m/dd/yyyy">
                  <c:v>39990</c:v>
                </c:pt>
                <c:pt idx="389" formatCode="m/dd/yyyy">
                  <c:v>39993</c:v>
                </c:pt>
                <c:pt idx="390" formatCode="m/dd/yyyy">
                  <c:v>39994</c:v>
                </c:pt>
                <c:pt idx="391" formatCode="m/dd/yyyy">
                  <c:v>39995</c:v>
                </c:pt>
                <c:pt idx="392" formatCode="m/dd/yyyy">
                  <c:v>39996</c:v>
                </c:pt>
                <c:pt idx="393" formatCode="m/dd/yyyy">
                  <c:v>39997</c:v>
                </c:pt>
                <c:pt idx="394" formatCode="m/dd/yyyy">
                  <c:v>40000</c:v>
                </c:pt>
                <c:pt idx="395" formatCode="m/dd/yyyy">
                  <c:v>40001</c:v>
                </c:pt>
                <c:pt idx="396" formatCode="m/dd/yyyy">
                  <c:v>40002</c:v>
                </c:pt>
                <c:pt idx="397" formatCode="m/dd/yyyy">
                  <c:v>40003</c:v>
                </c:pt>
                <c:pt idx="398" formatCode="m/dd/yyyy">
                  <c:v>40004</c:v>
                </c:pt>
                <c:pt idx="399" formatCode="m/dd/yyyy">
                  <c:v>40007</c:v>
                </c:pt>
                <c:pt idx="400" formatCode="m/dd/yyyy">
                  <c:v>40008</c:v>
                </c:pt>
                <c:pt idx="401" formatCode="m/dd/yyyy">
                  <c:v>40009</c:v>
                </c:pt>
                <c:pt idx="402" formatCode="m/dd/yyyy">
                  <c:v>40010</c:v>
                </c:pt>
                <c:pt idx="403" formatCode="m/dd/yyyy">
                  <c:v>40011</c:v>
                </c:pt>
                <c:pt idx="404" formatCode="m/dd/yyyy">
                  <c:v>40014</c:v>
                </c:pt>
                <c:pt idx="405" formatCode="m/dd/yyyy">
                  <c:v>40015</c:v>
                </c:pt>
                <c:pt idx="406" formatCode="m/dd/yyyy">
                  <c:v>40016</c:v>
                </c:pt>
                <c:pt idx="407" formatCode="m/dd/yyyy">
                  <c:v>40017</c:v>
                </c:pt>
                <c:pt idx="408" formatCode="m/dd/yyyy">
                  <c:v>40018</c:v>
                </c:pt>
                <c:pt idx="409" formatCode="m/dd/yyyy">
                  <c:v>40021</c:v>
                </c:pt>
                <c:pt idx="410" formatCode="m/dd/yyyy">
                  <c:v>40022</c:v>
                </c:pt>
                <c:pt idx="411" formatCode="m/dd/yyyy">
                  <c:v>40023</c:v>
                </c:pt>
                <c:pt idx="412" formatCode="m/dd/yyyy">
                  <c:v>40024</c:v>
                </c:pt>
                <c:pt idx="413" formatCode="m/dd/yyyy">
                  <c:v>40025</c:v>
                </c:pt>
                <c:pt idx="414" formatCode="m/dd/yyyy">
                  <c:v>40028</c:v>
                </c:pt>
                <c:pt idx="415" formatCode="m/dd/yyyy">
                  <c:v>40029</c:v>
                </c:pt>
                <c:pt idx="416" formatCode="m/dd/yyyy">
                  <c:v>40030</c:v>
                </c:pt>
                <c:pt idx="417" formatCode="m/dd/yyyy">
                  <c:v>40031</c:v>
                </c:pt>
                <c:pt idx="418" formatCode="m/dd/yyyy">
                  <c:v>40032</c:v>
                </c:pt>
                <c:pt idx="419" formatCode="m/dd/yyyy">
                  <c:v>40035</c:v>
                </c:pt>
                <c:pt idx="420" formatCode="m/dd/yyyy">
                  <c:v>40036</c:v>
                </c:pt>
                <c:pt idx="421" formatCode="m/dd/yyyy">
                  <c:v>40037</c:v>
                </c:pt>
                <c:pt idx="422" formatCode="m/dd/yyyy">
                  <c:v>40038</c:v>
                </c:pt>
                <c:pt idx="423" formatCode="m/dd/yyyy">
                  <c:v>40039</c:v>
                </c:pt>
                <c:pt idx="424" formatCode="m/dd/yyyy">
                  <c:v>40042</c:v>
                </c:pt>
                <c:pt idx="425" formatCode="m/dd/yyyy">
                  <c:v>40043</c:v>
                </c:pt>
                <c:pt idx="426" formatCode="m/dd/yyyy">
                  <c:v>40044</c:v>
                </c:pt>
                <c:pt idx="427" formatCode="m/dd/yyyy">
                  <c:v>40045</c:v>
                </c:pt>
                <c:pt idx="428" formatCode="m/dd/yyyy">
                  <c:v>40046</c:v>
                </c:pt>
                <c:pt idx="429" formatCode="m/dd/yyyy">
                  <c:v>40049</c:v>
                </c:pt>
                <c:pt idx="430" formatCode="m/dd/yyyy">
                  <c:v>40050</c:v>
                </c:pt>
                <c:pt idx="431" formatCode="m/dd/yyyy">
                  <c:v>40051</c:v>
                </c:pt>
                <c:pt idx="432" formatCode="m/dd/yyyy">
                  <c:v>40052</c:v>
                </c:pt>
                <c:pt idx="433" formatCode="m/dd/yyyy">
                  <c:v>40053</c:v>
                </c:pt>
                <c:pt idx="434" formatCode="m/dd/yyyy">
                  <c:v>40056</c:v>
                </c:pt>
                <c:pt idx="435" formatCode="m/dd/yyyy">
                  <c:v>40057</c:v>
                </c:pt>
                <c:pt idx="436" formatCode="m/dd/yyyy">
                  <c:v>40058</c:v>
                </c:pt>
                <c:pt idx="437" formatCode="m/dd/yyyy">
                  <c:v>40059</c:v>
                </c:pt>
                <c:pt idx="438" formatCode="m/dd/yyyy">
                  <c:v>40060</c:v>
                </c:pt>
                <c:pt idx="439" formatCode="m/dd/yyyy">
                  <c:v>40063</c:v>
                </c:pt>
                <c:pt idx="440" formatCode="m/dd/yyyy">
                  <c:v>40064</c:v>
                </c:pt>
                <c:pt idx="441" formatCode="m/dd/yyyy">
                  <c:v>40065</c:v>
                </c:pt>
                <c:pt idx="442" formatCode="m/dd/yyyy">
                  <c:v>40066</c:v>
                </c:pt>
                <c:pt idx="443" formatCode="m/dd/yyyy">
                  <c:v>40067</c:v>
                </c:pt>
                <c:pt idx="444" formatCode="m/dd/yyyy">
                  <c:v>40070</c:v>
                </c:pt>
                <c:pt idx="445" formatCode="m/dd/yyyy">
                  <c:v>40071</c:v>
                </c:pt>
                <c:pt idx="446" formatCode="m/dd/yyyy">
                  <c:v>40072</c:v>
                </c:pt>
                <c:pt idx="447" formatCode="m/dd/yyyy">
                  <c:v>40073</c:v>
                </c:pt>
                <c:pt idx="448" formatCode="m/dd/yyyy">
                  <c:v>40074</c:v>
                </c:pt>
                <c:pt idx="449" formatCode="m/dd/yyyy">
                  <c:v>40077</c:v>
                </c:pt>
                <c:pt idx="450" formatCode="m/dd/yyyy">
                  <c:v>40078</c:v>
                </c:pt>
                <c:pt idx="451" formatCode="m/dd/yyyy">
                  <c:v>40079</c:v>
                </c:pt>
                <c:pt idx="452" formatCode="m/dd/yyyy">
                  <c:v>40080</c:v>
                </c:pt>
                <c:pt idx="453" formatCode="m/dd/yyyy">
                  <c:v>40081</c:v>
                </c:pt>
                <c:pt idx="454" formatCode="m/dd/yyyy">
                  <c:v>40084</c:v>
                </c:pt>
                <c:pt idx="455" formatCode="m/dd/yyyy">
                  <c:v>40085</c:v>
                </c:pt>
                <c:pt idx="456" formatCode="m/dd/yyyy">
                  <c:v>40086</c:v>
                </c:pt>
                <c:pt idx="457" formatCode="m/dd/yyyy">
                  <c:v>40087</c:v>
                </c:pt>
                <c:pt idx="458" formatCode="m/dd/yyyy">
                  <c:v>40088</c:v>
                </c:pt>
                <c:pt idx="459" formatCode="m/dd/yyyy">
                  <c:v>40091</c:v>
                </c:pt>
                <c:pt idx="460" formatCode="m/dd/yyyy">
                  <c:v>40092</c:v>
                </c:pt>
                <c:pt idx="461" formatCode="m/dd/yyyy">
                  <c:v>40093</c:v>
                </c:pt>
                <c:pt idx="462" formatCode="m/dd/yyyy">
                  <c:v>40094</c:v>
                </c:pt>
                <c:pt idx="463" formatCode="m/dd/yyyy">
                  <c:v>40095</c:v>
                </c:pt>
                <c:pt idx="464" formatCode="m/dd/yyyy">
                  <c:v>40098</c:v>
                </c:pt>
                <c:pt idx="465" formatCode="m/dd/yyyy">
                  <c:v>40099</c:v>
                </c:pt>
                <c:pt idx="466" formatCode="m/dd/yyyy">
                  <c:v>40100</c:v>
                </c:pt>
                <c:pt idx="467" formatCode="m/dd/yyyy">
                  <c:v>40101</c:v>
                </c:pt>
                <c:pt idx="468" formatCode="m/dd/yyyy">
                  <c:v>40102</c:v>
                </c:pt>
                <c:pt idx="469" formatCode="m/dd/yyyy">
                  <c:v>40105</c:v>
                </c:pt>
                <c:pt idx="470" formatCode="m/dd/yyyy">
                  <c:v>40106</c:v>
                </c:pt>
                <c:pt idx="471" formatCode="m/dd/yyyy">
                  <c:v>40107</c:v>
                </c:pt>
                <c:pt idx="472" formatCode="m/dd/yyyy">
                  <c:v>40108</c:v>
                </c:pt>
                <c:pt idx="473" formatCode="m/dd/yyyy">
                  <c:v>40109</c:v>
                </c:pt>
                <c:pt idx="474" formatCode="m/dd/yyyy">
                  <c:v>40112</c:v>
                </c:pt>
                <c:pt idx="475" formatCode="m/dd/yyyy">
                  <c:v>40113</c:v>
                </c:pt>
                <c:pt idx="476" formatCode="m/dd/yyyy">
                  <c:v>40114</c:v>
                </c:pt>
                <c:pt idx="477" formatCode="m/dd/yyyy">
                  <c:v>40115</c:v>
                </c:pt>
                <c:pt idx="478" formatCode="m/dd/yyyy">
                  <c:v>40116</c:v>
                </c:pt>
                <c:pt idx="479" formatCode="m/dd/yyyy">
                  <c:v>40119</c:v>
                </c:pt>
                <c:pt idx="480" formatCode="m/dd/yyyy">
                  <c:v>40120</c:v>
                </c:pt>
                <c:pt idx="481" formatCode="m/dd/yyyy">
                  <c:v>40121</c:v>
                </c:pt>
                <c:pt idx="482" formatCode="m/dd/yyyy">
                  <c:v>40122</c:v>
                </c:pt>
                <c:pt idx="483" formatCode="m/dd/yyyy">
                  <c:v>40123</c:v>
                </c:pt>
                <c:pt idx="484" formatCode="m/dd/yyyy">
                  <c:v>40126</c:v>
                </c:pt>
                <c:pt idx="485" formatCode="m/dd/yyyy">
                  <c:v>40127</c:v>
                </c:pt>
                <c:pt idx="486" formatCode="m/dd/yyyy">
                  <c:v>40128</c:v>
                </c:pt>
                <c:pt idx="487" formatCode="m/dd/yyyy">
                  <c:v>40129</c:v>
                </c:pt>
                <c:pt idx="488" formatCode="m/dd/yyyy">
                  <c:v>40130</c:v>
                </c:pt>
                <c:pt idx="489" formatCode="m/dd/yyyy">
                  <c:v>40133</c:v>
                </c:pt>
                <c:pt idx="490" formatCode="m/dd/yyyy">
                  <c:v>40134</c:v>
                </c:pt>
                <c:pt idx="491" formatCode="m/dd/yyyy">
                  <c:v>40135</c:v>
                </c:pt>
                <c:pt idx="492" formatCode="m/dd/yyyy">
                  <c:v>40136</c:v>
                </c:pt>
                <c:pt idx="493" formatCode="m/dd/yyyy">
                  <c:v>40137</c:v>
                </c:pt>
                <c:pt idx="494" formatCode="m/dd/yyyy">
                  <c:v>40140</c:v>
                </c:pt>
                <c:pt idx="495" formatCode="m/dd/yyyy">
                  <c:v>40141</c:v>
                </c:pt>
                <c:pt idx="496" formatCode="m/dd/yyyy">
                  <c:v>40142</c:v>
                </c:pt>
                <c:pt idx="497" formatCode="m/dd/yyyy">
                  <c:v>40143</c:v>
                </c:pt>
                <c:pt idx="498" formatCode="m/dd/yyyy">
                  <c:v>40144</c:v>
                </c:pt>
                <c:pt idx="499" formatCode="m/dd/yyyy">
                  <c:v>40147</c:v>
                </c:pt>
                <c:pt idx="500" formatCode="m/dd/yyyy">
                  <c:v>40148</c:v>
                </c:pt>
                <c:pt idx="501" formatCode="m/dd/yyyy">
                  <c:v>40149</c:v>
                </c:pt>
                <c:pt idx="502" formatCode="m/dd/yyyy">
                  <c:v>40150</c:v>
                </c:pt>
                <c:pt idx="503" formatCode="m/dd/yyyy">
                  <c:v>40151</c:v>
                </c:pt>
                <c:pt idx="504" formatCode="m/dd/yyyy">
                  <c:v>40154</c:v>
                </c:pt>
                <c:pt idx="505" formatCode="m/dd/yyyy">
                  <c:v>40155</c:v>
                </c:pt>
                <c:pt idx="506" formatCode="m/dd/yyyy">
                  <c:v>40156</c:v>
                </c:pt>
                <c:pt idx="507" formatCode="m/dd/yyyy">
                  <c:v>40157</c:v>
                </c:pt>
                <c:pt idx="508" formatCode="m/dd/yyyy">
                  <c:v>40158</c:v>
                </c:pt>
                <c:pt idx="509" formatCode="m/dd/yyyy">
                  <c:v>40161</c:v>
                </c:pt>
                <c:pt idx="510" formatCode="m/dd/yyyy">
                  <c:v>40162</c:v>
                </c:pt>
                <c:pt idx="511" formatCode="m/dd/yyyy">
                  <c:v>40163</c:v>
                </c:pt>
                <c:pt idx="512" formatCode="m/dd/yyyy">
                  <c:v>40164</c:v>
                </c:pt>
                <c:pt idx="513" formatCode="m/dd/yyyy">
                  <c:v>40165</c:v>
                </c:pt>
                <c:pt idx="514" formatCode="m/dd/yyyy">
                  <c:v>40168</c:v>
                </c:pt>
                <c:pt idx="515" formatCode="m/dd/yyyy">
                  <c:v>40169</c:v>
                </c:pt>
                <c:pt idx="516" formatCode="m/dd/yyyy">
                  <c:v>40170</c:v>
                </c:pt>
                <c:pt idx="517" formatCode="m/dd/yyyy">
                  <c:v>40171</c:v>
                </c:pt>
                <c:pt idx="518" formatCode="m/dd/yyyy">
                  <c:v>40172</c:v>
                </c:pt>
                <c:pt idx="519" formatCode="m/dd/yyyy">
                  <c:v>40175</c:v>
                </c:pt>
                <c:pt idx="520" formatCode="m/dd/yyyy">
                  <c:v>40176</c:v>
                </c:pt>
                <c:pt idx="521" formatCode="m/dd/yyyy">
                  <c:v>40177</c:v>
                </c:pt>
                <c:pt idx="522" formatCode="m/dd/yyyy">
                  <c:v>40178</c:v>
                </c:pt>
                <c:pt idx="523" formatCode="m/dd/yyyy">
                  <c:v>40179</c:v>
                </c:pt>
                <c:pt idx="524" formatCode="m/dd/yyyy">
                  <c:v>40182</c:v>
                </c:pt>
                <c:pt idx="525" formatCode="m/dd/yyyy">
                  <c:v>40183</c:v>
                </c:pt>
                <c:pt idx="526" formatCode="m/dd/yyyy">
                  <c:v>40184</c:v>
                </c:pt>
                <c:pt idx="527" formatCode="m/dd/yyyy">
                  <c:v>40185</c:v>
                </c:pt>
                <c:pt idx="528" formatCode="m/dd/yyyy">
                  <c:v>40186</c:v>
                </c:pt>
                <c:pt idx="529" formatCode="m/dd/yyyy">
                  <c:v>40189</c:v>
                </c:pt>
                <c:pt idx="530" formatCode="m/dd/yyyy">
                  <c:v>40190</c:v>
                </c:pt>
                <c:pt idx="531" formatCode="m/dd/yyyy">
                  <c:v>40191</c:v>
                </c:pt>
                <c:pt idx="532" formatCode="m/dd/yyyy">
                  <c:v>40192</c:v>
                </c:pt>
                <c:pt idx="533" formatCode="m/dd/yyyy">
                  <c:v>40193</c:v>
                </c:pt>
                <c:pt idx="534" formatCode="m/dd/yyyy">
                  <c:v>40196</c:v>
                </c:pt>
                <c:pt idx="535" formatCode="m/dd/yyyy">
                  <c:v>40197</c:v>
                </c:pt>
                <c:pt idx="536" formatCode="m/dd/yyyy">
                  <c:v>40198</c:v>
                </c:pt>
                <c:pt idx="537" formatCode="m/dd/yyyy">
                  <c:v>40199</c:v>
                </c:pt>
                <c:pt idx="538" formatCode="m/dd/yyyy">
                  <c:v>40200</c:v>
                </c:pt>
                <c:pt idx="539" formatCode="m/dd/yyyy">
                  <c:v>40203</c:v>
                </c:pt>
                <c:pt idx="540" formatCode="m/dd/yyyy">
                  <c:v>40204</c:v>
                </c:pt>
                <c:pt idx="541" formatCode="m/dd/yyyy">
                  <c:v>40205</c:v>
                </c:pt>
                <c:pt idx="542" formatCode="m/dd/yyyy">
                  <c:v>40206</c:v>
                </c:pt>
                <c:pt idx="543" formatCode="m/dd/yyyy">
                  <c:v>40207</c:v>
                </c:pt>
                <c:pt idx="544" formatCode="m/dd/yyyy">
                  <c:v>40210</c:v>
                </c:pt>
                <c:pt idx="545" formatCode="m/dd/yyyy">
                  <c:v>40211</c:v>
                </c:pt>
                <c:pt idx="546" formatCode="m/dd/yyyy">
                  <c:v>40212</c:v>
                </c:pt>
                <c:pt idx="547" formatCode="m/dd/yyyy">
                  <c:v>40213</c:v>
                </c:pt>
                <c:pt idx="548" formatCode="m/dd/yyyy">
                  <c:v>40214</c:v>
                </c:pt>
                <c:pt idx="549" formatCode="m/dd/yyyy">
                  <c:v>40217</c:v>
                </c:pt>
                <c:pt idx="550" formatCode="m/dd/yyyy">
                  <c:v>40218</c:v>
                </c:pt>
                <c:pt idx="551" formatCode="m/dd/yyyy">
                  <c:v>40219</c:v>
                </c:pt>
                <c:pt idx="552" formatCode="m/dd/yyyy">
                  <c:v>40220</c:v>
                </c:pt>
                <c:pt idx="553" formatCode="m/dd/yyyy">
                  <c:v>40221</c:v>
                </c:pt>
                <c:pt idx="554" formatCode="m/dd/yyyy">
                  <c:v>40224</c:v>
                </c:pt>
                <c:pt idx="555" formatCode="m/dd/yyyy">
                  <c:v>40225</c:v>
                </c:pt>
                <c:pt idx="556" formatCode="m/dd/yyyy">
                  <c:v>40226</c:v>
                </c:pt>
                <c:pt idx="557" formatCode="m/dd/yyyy">
                  <c:v>40227</c:v>
                </c:pt>
                <c:pt idx="558" formatCode="m/dd/yyyy">
                  <c:v>40228</c:v>
                </c:pt>
                <c:pt idx="559" formatCode="m/dd/yyyy">
                  <c:v>40231</c:v>
                </c:pt>
                <c:pt idx="560" formatCode="m/dd/yyyy">
                  <c:v>40232</c:v>
                </c:pt>
                <c:pt idx="561" formatCode="m/dd/yyyy">
                  <c:v>40233</c:v>
                </c:pt>
                <c:pt idx="562" formatCode="m/dd/yyyy">
                  <c:v>40234</c:v>
                </c:pt>
                <c:pt idx="563" formatCode="m/dd/yyyy">
                  <c:v>40235</c:v>
                </c:pt>
                <c:pt idx="564" formatCode="m/dd/yyyy">
                  <c:v>40238</c:v>
                </c:pt>
                <c:pt idx="565" formatCode="m/dd/yyyy">
                  <c:v>40239</c:v>
                </c:pt>
                <c:pt idx="566" formatCode="m/dd/yyyy">
                  <c:v>40240</c:v>
                </c:pt>
                <c:pt idx="567" formatCode="m/dd/yyyy">
                  <c:v>40241</c:v>
                </c:pt>
                <c:pt idx="568" formatCode="m/dd/yyyy">
                  <c:v>40242</c:v>
                </c:pt>
                <c:pt idx="569" formatCode="m/dd/yyyy">
                  <c:v>40245</c:v>
                </c:pt>
                <c:pt idx="570" formatCode="m/dd/yyyy">
                  <c:v>40246</c:v>
                </c:pt>
                <c:pt idx="571" formatCode="m/dd/yyyy">
                  <c:v>40247</c:v>
                </c:pt>
                <c:pt idx="572" formatCode="m/dd/yyyy">
                  <c:v>40248</c:v>
                </c:pt>
                <c:pt idx="573" formatCode="m/dd/yyyy">
                  <c:v>40249</c:v>
                </c:pt>
                <c:pt idx="574" formatCode="m/dd/yyyy">
                  <c:v>40252</c:v>
                </c:pt>
                <c:pt idx="575" formatCode="m/dd/yyyy">
                  <c:v>40253</c:v>
                </c:pt>
                <c:pt idx="576" formatCode="m/dd/yyyy">
                  <c:v>40254</c:v>
                </c:pt>
                <c:pt idx="577" formatCode="m/dd/yyyy">
                  <c:v>40255</c:v>
                </c:pt>
                <c:pt idx="578" formatCode="m/dd/yyyy">
                  <c:v>40256</c:v>
                </c:pt>
                <c:pt idx="579" formatCode="m/dd/yyyy">
                  <c:v>40259</c:v>
                </c:pt>
                <c:pt idx="580" formatCode="m/dd/yyyy">
                  <c:v>40260</c:v>
                </c:pt>
                <c:pt idx="581" formatCode="m/dd/yyyy">
                  <c:v>40261</c:v>
                </c:pt>
                <c:pt idx="582" formatCode="m/dd/yyyy">
                  <c:v>40262</c:v>
                </c:pt>
                <c:pt idx="583" formatCode="m/dd/yyyy">
                  <c:v>40263</c:v>
                </c:pt>
                <c:pt idx="584" formatCode="m/dd/yyyy">
                  <c:v>40266</c:v>
                </c:pt>
                <c:pt idx="585" formatCode="m/dd/yyyy">
                  <c:v>40267</c:v>
                </c:pt>
                <c:pt idx="586" formatCode="m/dd/yyyy">
                  <c:v>40268</c:v>
                </c:pt>
                <c:pt idx="587" formatCode="m/dd/yyyy">
                  <c:v>40269</c:v>
                </c:pt>
                <c:pt idx="588" formatCode="m/dd/yyyy">
                  <c:v>40270</c:v>
                </c:pt>
                <c:pt idx="589" formatCode="m/dd/yyyy">
                  <c:v>40273</c:v>
                </c:pt>
                <c:pt idx="590" formatCode="m/dd/yyyy">
                  <c:v>40274</c:v>
                </c:pt>
                <c:pt idx="591" formatCode="m/dd/yyyy">
                  <c:v>40275</c:v>
                </c:pt>
                <c:pt idx="592" formatCode="m/dd/yyyy">
                  <c:v>40276</c:v>
                </c:pt>
                <c:pt idx="593" formatCode="m/dd/yyyy">
                  <c:v>40277</c:v>
                </c:pt>
                <c:pt idx="594" formatCode="m/dd/yyyy">
                  <c:v>40280</c:v>
                </c:pt>
                <c:pt idx="595" formatCode="m/dd/yyyy">
                  <c:v>40281</c:v>
                </c:pt>
                <c:pt idx="596" formatCode="m/dd/yyyy">
                  <c:v>40282</c:v>
                </c:pt>
                <c:pt idx="597" formatCode="m/dd/yyyy">
                  <c:v>40283</c:v>
                </c:pt>
                <c:pt idx="598" formatCode="m/dd/yyyy">
                  <c:v>40284</c:v>
                </c:pt>
                <c:pt idx="599" formatCode="m/dd/yyyy">
                  <c:v>40287</c:v>
                </c:pt>
                <c:pt idx="600" formatCode="m/dd/yyyy">
                  <c:v>40288</c:v>
                </c:pt>
                <c:pt idx="601" formatCode="m/dd/yyyy">
                  <c:v>40289</c:v>
                </c:pt>
                <c:pt idx="602" formatCode="m/dd/yyyy">
                  <c:v>40290</c:v>
                </c:pt>
                <c:pt idx="603" formatCode="m/dd/yyyy">
                  <c:v>40291</c:v>
                </c:pt>
                <c:pt idx="604" formatCode="m/dd/yyyy">
                  <c:v>40294</c:v>
                </c:pt>
                <c:pt idx="605" formatCode="m/dd/yyyy">
                  <c:v>40295</c:v>
                </c:pt>
                <c:pt idx="606" formatCode="m/dd/yyyy">
                  <c:v>40296</c:v>
                </c:pt>
                <c:pt idx="607" formatCode="m/dd/yyyy">
                  <c:v>40297</c:v>
                </c:pt>
                <c:pt idx="608" formatCode="m/dd/yyyy">
                  <c:v>40298</c:v>
                </c:pt>
                <c:pt idx="609" formatCode="m/dd/yyyy">
                  <c:v>40301</c:v>
                </c:pt>
                <c:pt idx="610" formatCode="m/dd/yyyy">
                  <c:v>40302</c:v>
                </c:pt>
                <c:pt idx="611" formatCode="m/dd/yyyy">
                  <c:v>40303</c:v>
                </c:pt>
                <c:pt idx="612" formatCode="m/dd/yyyy">
                  <c:v>40304</c:v>
                </c:pt>
                <c:pt idx="613" formatCode="m/dd/yyyy">
                  <c:v>40305</c:v>
                </c:pt>
                <c:pt idx="614" formatCode="m/dd/yyyy">
                  <c:v>40308</c:v>
                </c:pt>
                <c:pt idx="615" formatCode="m/dd/yyyy">
                  <c:v>40309</c:v>
                </c:pt>
                <c:pt idx="616" formatCode="m/dd/yyyy">
                  <c:v>40310</c:v>
                </c:pt>
                <c:pt idx="617" formatCode="m/dd/yyyy">
                  <c:v>40311</c:v>
                </c:pt>
                <c:pt idx="618" formatCode="m/dd/yyyy">
                  <c:v>40312</c:v>
                </c:pt>
                <c:pt idx="619" formatCode="m/dd/yyyy">
                  <c:v>40315</c:v>
                </c:pt>
                <c:pt idx="620" formatCode="m/dd/yyyy">
                  <c:v>40316</c:v>
                </c:pt>
                <c:pt idx="621" formatCode="m/dd/yyyy">
                  <c:v>40317</c:v>
                </c:pt>
                <c:pt idx="622" formatCode="m/dd/yyyy">
                  <c:v>40318</c:v>
                </c:pt>
                <c:pt idx="623" formatCode="m/dd/yyyy">
                  <c:v>40319</c:v>
                </c:pt>
                <c:pt idx="624" formatCode="m/dd/yyyy">
                  <c:v>40322</c:v>
                </c:pt>
                <c:pt idx="625" formatCode="m/dd/yyyy">
                  <c:v>40323</c:v>
                </c:pt>
                <c:pt idx="626" formatCode="m/dd/yyyy">
                  <c:v>40324</c:v>
                </c:pt>
                <c:pt idx="627" formatCode="m/dd/yyyy">
                  <c:v>40325</c:v>
                </c:pt>
                <c:pt idx="628" formatCode="m/dd/yyyy">
                  <c:v>40326</c:v>
                </c:pt>
                <c:pt idx="629" formatCode="m/dd/yyyy">
                  <c:v>40329</c:v>
                </c:pt>
                <c:pt idx="630" formatCode="m/dd/yyyy">
                  <c:v>40330</c:v>
                </c:pt>
                <c:pt idx="631" formatCode="m/dd/yyyy">
                  <c:v>40331</c:v>
                </c:pt>
                <c:pt idx="632" formatCode="m/dd/yyyy">
                  <c:v>40332</c:v>
                </c:pt>
                <c:pt idx="633" formatCode="m/dd/yyyy">
                  <c:v>40333</c:v>
                </c:pt>
                <c:pt idx="634" formatCode="m/dd/yyyy">
                  <c:v>40336</c:v>
                </c:pt>
                <c:pt idx="635" formatCode="m/dd/yyyy">
                  <c:v>40337</c:v>
                </c:pt>
                <c:pt idx="636" formatCode="m/dd/yyyy">
                  <c:v>40338</c:v>
                </c:pt>
                <c:pt idx="637" formatCode="m/dd/yyyy">
                  <c:v>40339</c:v>
                </c:pt>
                <c:pt idx="638" formatCode="m/dd/yyyy">
                  <c:v>40340</c:v>
                </c:pt>
                <c:pt idx="639" formatCode="m/dd/yyyy">
                  <c:v>40343</c:v>
                </c:pt>
                <c:pt idx="640" formatCode="m/dd/yyyy">
                  <c:v>40344</c:v>
                </c:pt>
                <c:pt idx="641" formatCode="m/dd/yyyy">
                  <c:v>40345</c:v>
                </c:pt>
                <c:pt idx="642" formatCode="m/dd/yyyy">
                  <c:v>40346</c:v>
                </c:pt>
                <c:pt idx="643" formatCode="m/dd/yyyy">
                  <c:v>40347</c:v>
                </c:pt>
                <c:pt idx="644" formatCode="m/dd/yyyy">
                  <c:v>40350</c:v>
                </c:pt>
                <c:pt idx="645" formatCode="m/dd/yyyy">
                  <c:v>40351</c:v>
                </c:pt>
                <c:pt idx="646" formatCode="m/dd/yyyy">
                  <c:v>40352</c:v>
                </c:pt>
                <c:pt idx="647" formatCode="m/dd/yyyy">
                  <c:v>40353</c:v>
                </c:pt>
                <c:pt idx="648" formatCode="m/dd/yyyy">
                  <c:v>40354</c:v>
                </c:pt>
                <c:pt idx="649" formatCode="m/dd/yyyy">
                  <c:v>40357</c:v>
                </c:pt>
                <c:pt idx="650" formatCode="m/dd/yyyy">
                  <c:v>40358</c:v>
                </c:pt>
                <c:pt idx="651" formatCode="m/dd/yyyy">
                  <c:v>40359</c:v>
                </c:pt>
                <c:pt idx="652" formatCode="m/dd/yyyy">
                  <c:v>40360</c:v>
                </c:pt>
                <c:pt idx="653" formatCode="m/dd/yyyy">
                  <c:v>40361</c:v>
                </c:pt>
                <c:pt idx="654" formatCode="m/dd/yyyy">
                  <c:v>40364</c:v>
                </c:pt>
                <c:pt idx="655" formatCode="m/dd/yyyy">
                  <c:v>40365</c:v>
                </c:pt>
                <c:pt idx="656" formatCode="m/dd/yyyy">
                  <c:v>40366</c:v>
                </c:pt>
                <c:pt idx="657" formatCode="m/dd/yyyy">
                  <c:v>40367</c:v>
                </c:pt>
                <c:pt idx="658" formatCode="m/dd/yyyy">
                  <c:v>40368</c:v>
                </c:pt>
                <c:pt idx="659" formatCode="m/dd/yyyy">
                  <c:v>40371</c:v>
                </c:pt>
                <c:pt idx="660" formatCode="m/dd/yyyy">
                  <c:v>40372</c:v>
                </c:pt>
                <c:pt idx="661" formatCode="m/dd/yyyy">
                  <c:v>40373</c:v>
                </c:pt>
                <c:pt idx="662" formatCode="m/dd/yyyy">
                  <c:v>40374</c:v>
                </c:pt>
                <c:pt idx="663" formatCode="m/dd/yyyy">
                  <c:v>40375</c:v>
                </c:pt>
                <c:pt idx="664" formatCode="m/dd/yyyy">
                  <c:v>40378</c:v>
                </c:pt>
                <c:pt idx="665" formatCode="m/dd/yyyy">
                  <c:v>40379</c:v>
                </c:pt>
                <c:pt idx="666" formatCode="m/dd/yyyy">
                  <c:v>40380</c:v>
                </c:pt>
                <c:pt idx="667" formatCode="m/dd/yyyy">
                  <c:v>40381</c:v>
                </c:pt>
                <c:pt idx="668" formatCode="m/dd/yyyy">
                  <c:v>40382</c:v>
                </c:pt>
                <c:pt idx="669" formatCode="m/dd/yyyy">
                  <c:v>40385</c:v>
                </c:pt>
                <c:pt idx="670" formatCode="m/dd/yyyy">
                  <c:v>40386</c:v>
                </c:pt>
                <c:pt idx="671" formatCode="m/dd/yyyy">
                  <c:v>40387</c:v>
                </c:pt>
                <c:pt idx="672" formatCode="m/dd/yyyy">
                  <c:v>40388</c:v>
                </c:pt>
                <c:pt idx="673" formatCode="m/dd/yyyy">
                  <c:v>40389</c:v>
                </c:pt>
                <c:pt idx="674" formatCode="m/dd/yyyy">
                  <c:v>40392</c:v>
                </c:pt>
                <c:pt idx="675" formatCode="m/dd/yyyy">
                  <c:v>40393</c:v>
                </c:pt>
                <c:pt idx="676" formatCode="m/dd/yyyy">
                  <c:v>40394</c:v>
                </c:pt>
                <c:pt idx="677" formatCode="m/dd/yyyy">
                  <c:v>40395</c:v>
                </c:pt>
                <c:pt idx="678" formatCode="m/dd/yyyy">
                  <c:v>40396</c:v>
                </c:pt>
                <c:pt idx="679" formatCode="m/dd/yyyy">
                  <c:v>40399</c:v>
                </c:pt>
                <c:pt idx="680" formatCode="m/dd/yyyy">
                  <c:v>40400</c:v>
                </c:pt>
                <c:pt idx="681" formatCode="m/dd/yyyy">
                  <c:v>40401</c:v>
                </c:pt>
                <c:pt idx="682" formatCode="m/dd/yyyy">
                  <c:v>40402</c:v>
                </c:pt>
                <c:pt idx="683" formatCode="m/dd/yyyy">
                  <c:v>40403</c:v>
                </c:pt>
                <c:pt idx="684" formatCode="m/dd/yyyy">
                  <c:v>40406</c:v>
                </c:pt>
                <c:pt idx="685" formatCode="m/dd/yyyy">
                  <c:v>40407</c:v>
                </c:pt>
                <c:pt idx="686" formatCode="m/dd/yyyy">
                  <c:v>40408</c:v>
                </c:pt>
                <c:pt idx="687" formatCode="m/dd/yyyy">
                  <c:v>40409</c:v>
                </c:pt>
                <c:pt idx="688" formatCode="m/dd/yyyy">
                  <c:v>40410</c:v>
                </c:pt>
                <c:pt idx="689" formatCode="m/dd/yyyy">
                  <c:v>40413</c:v>
                </c:pt>
                <c:pt idx="690" formatCode="m/dd/yyyy">
                  <c:v>40414</c:v>
                </c:pt>
                <c:pt idx="691" formatCode="m/dd/yyyy">
                  <c:v>40415</c:v>
                </c:pt>
                <c:pt idx="692" formatCode="m/dd/yyyy">
                  <c:v>40416</c:v>
                </c:pt>
                <c:pt idx="693" formatCode="m/dd/yyyy">
                  <c:v>40417</c:v>
                </c:pt>
                <c:pt idx="694" formatCode="m/dd/yyyy">
                  <c:v>40420</c:v>
                </c:pt>
                <c:pt idx="695" formatCode="m/dd/yyyy">
                  <c:v>40421</c:v>
                </c:pt>
                <c:pt idx="696" formatCode="m/dd/yyyy">
                  <c:v>40422</c:v>
                </c:pt>
                <c:pt idx="697" formatCode="m/dd/yyyy">
                  <c:v>40423</c:v>
                </c:pt>
                <c:pt idx="698" formatCode="m/dd/yyyy">
                  <c:v>40424</c:v>
                </c:pt>
                <c:pt idx="699" formatCode="m/dd/yyyy">
                  <c:v>40427</c:v>
                </c:pt>
                <c:pt idx="700" formatCode="m/dd/yyyy">
                  <c:v>40428</c:v>
                </c:pt>
                <c:pt idx="701" formatCode="m/dd/yyyy">
                  <c:v>40429</c:v>
                </c:pt>
                <c:pt idx="702" formatCode="m/dd/yyyy">
                  <c:v>40430</c:v>
                </c:pt>
                <c:pt idx="703" formatCode="m/dd/yyyy">
                  <c:v>40431</c:v>
                </c:pt>
                <c:pt idx="704" formatCode="m/dd/yyyy">
                  <c:v>40434</c:v>
                </c:pt>
                <c:pt idx="705" formatCode="m/dd/yyyy">
                  <c:v>40435</c:v>
                </c:pt>
                <c:pt idx="706" formatCode="m/dd/yyyy">
                  <c:v>40436</c:v>
                </c:pt>
                <c:pt idx="707" formatCode="m/dd/yyyy">
                  <c:v>40437</c:v>
                </c:pt>
                <c:pt idx="708" formatCode="m/dd/yyyy">
                  <c:v>40438</c:v>
                </c:pt>
                <c:pt idx="709" formatCode="m/dd/yyyy">
                  <c:v>40441</c:v>
                </c:pt>
                <c:pt idx="710" formatCode="m/dd/yyyy">
                  <c:v>40442</c:v>
                </c:pt>
                <c:pt idx="711" formatCode="m/dd/yyyy">
                  <c:v>40443</c:v>
                </c:pt>
                <c:pt idx="712" formatCode="m/dd/yyyy">
                  <c:v>40444</c:v>
                </c:pt>
                <c:pt idx="713" formatCode="m/dd/yyyy">
                  <c:v>40445</c:v>
                </c:pt>
                <c:pt idx="714" formatCode="m/dd/yyyy">
                  <c:v>40448</c:v>
                </c:pt>
                <c:pt idx="715" formatCode="m/dd/yyyy">
                  <c:v>40449</c:v>
                </c:pt>
                <c:pt idx="716" formatCode="m/dd/yyyy">
                  <c:v>40450</c:v>
                </c:pt>
                <c:pt idx="717" formatCode="m/dd/yyyy">
                  <c:v>40451</c:v>
                </c:pt>
                <c:pt idx="718" formatCode="m/dd/yyyy">
                  <c:v>40452</c:v>
                </c:pt>
                <c:pt idx="719" formatCode="m/dd/yyyy">
                  <c:v>40455</c:v>
                </c:pt>
                <c:pt idx="720" formatCode="m/dd/yyyy">
                  <c:v>40456</c:v>
                </c:pt>
                <c:pt idx="721" formatCode="m/dd/yyyy">
                  <c:v>40457</c:v>
                </c:pt>
                <c:pt idx="722" formatCode="m/dd/yyyy">
                  <c:v>40458</c:v>
                </c:pt>
                <c:pt idx="723" formatCode="m/dd/yyyy">
                  <c:v>40459</c:v>
                </c:pt>
                <c:pt idx="724" formatCode="m/dd/yyyy">
                  <c:v>40462</c:v>
                </c:pt>
                <c:pt idx="725" formatCode="m/dd/yyyy">
                  <c:v>40463</c:v>
                </c:pt>
                <c:pt idx="726" formatCode="m/dd/yyyy">
                  <c:v>40464</c:v>
                </c:pt>
                <c:pt idx="727" formatCode="m/dd/yyyy">
                  <c:v>40465</c:v>
                </c:pt>
                <c:pt idx="728" formatCode="m/dd/yyyy">
                  <c:v>40466</c:v>
                </c:pt>
                <c:pt idx="729" formatCode="m/dd/yyyy">
                  <c:v>40469</c:v>
                </c:pt>
                <c:pt idx="730" formatCode="m/dd/yyyy">
                  <c:v>40470</c:v>
                </c:pt>
                <c:pt idx="731" formatCode="m/dd/yyyy">
                  <c:v>40471</c:v>
                </c:pt>
                <c:pt idx="732" formatCode="m/dd/yyyy">
                  <c:v>40472</c:v>
                </c:pt>
                <c:pt idx="733" formatCode="m/dd/yyyy">
                  <c:v>40473</c:v>
                </c:pt>
                <c:pt idx="734" formatCode="m/dd/yyyy">
                  <c:v>40476</c:v>
                </c:pt>
                <c:pt idx="735" formatCode="m/dd/yyyy">
                  <c:v>40477</c:v>
                </c:pt>
                <c:pt idx="736" formatCode="m/dd/yyyy">
                  <c:v>40478</c:v>
                </c:pt>
                <c:pt idx="737" formatCode="m/dd/yyyy">
                  <c:v>40479</c:v>
                </c:pt>
                <c:pt idx="738" formatCode="m/dd/yyyy">
                  <c:v>40480</c:v>
                </c:pt>
                <c:pt idx="739" formatCode="m/dd/yyyy">
                  <c:v>40483</c:v>
                </c:pt>
                <c:pt idx="740" formatCode="m/dd/yyyy">
                  <c:v>40484</c:v>
                </c:pt>
                <c:pt idx="741" formatCode="m/dd/yyyy">
                  <c:v>40485</c:v>
                </c:pt>
                <c:pt idx="742" formatCode="m/dd/yyyy">
                  <c:v>40486</c:v>
                </c:pt>
                <c:pt idx="743" formatCode="m/dd/yyyy">
                  <c:v>40487</c:v>
                </c:pt>
                <c:pt idx="744" formatCode="m/dd/yyyy">
                  <c:v>40490</c:v>
                </c:pt>
                <c:pt idx="745" formatCode="m/dd/yyyy">
                  <c:v>40491</c:v>
                </c:pt>
                <c:pt idx="746" formatCode="m/dd/yyyy">
                  <c:v>40492</c:v>
                </c:pt>
                <c:pt idx="747" formatCode="m/dd/yyyy">
                  <c:v>40493</c:v>
                </c:pt>
                <c:pt idx="748" formatCode="m/dd/yyyy">
                  <c:v>40494</c:v>
                </c:pt>
                <c:pt idx="749" formatCode="m/dd/yyyy">
                  <c:v>40497</c:v>
                </c:pt>
                <c:pt idx="750" formatCode="m/dd/yyyy">
                  <c:v>40498</c:v>
                </c:pt>
                <c:pt idx="751" formatCode="m/dd/yyyy">
                  <c:v>40499</c:v>
                </c:pt>
                <c:pt idx="752" formatCode="m/dd/yyyy">
                  <c:v>40500</c:v>
                </c:pt>
                <c:pt idx="753" formatCode="m/dd/yyyy">
                  <c:v>40501</c:v>
                </c:pt>
                <c:pt idx="754" formatCode="m/dd/yyyy">
                  <c:v>40504</c:v>
                </c:pt>
                <c:pt idx="755" formatCode="m/dd/yyyy">
                  <c:v>40505</c:v>
                </c:pt>
                <c:pt idx="756" formatCode="m/dd/yyyy">
                  <c:v>40506</c:v>
                </c:pt>
                <c:pt idx="757" formatCode="m/dd/yyyy">
                  <c:v>40507</c:v>
                </c:pt>
                <c:pt idx="758" formatCode="m/dd/yyyy">
                  <c:v>40508</c:v>
                </c:pt>
                <c:pt idx="759" formatCode="m/dd/yyyy">
                  <c:v>40511</c:v>
                </c:pt>
                <c:pt idx="760" formatCode="m/dd/yyyy">
                  <c:v>40512</c:v>
                </c:pt>
                <c:pt idx="761" formatCode="m/dd/yyyy">
                  <c:v>40513</c:v>
                </c:pt>
                <c:pt idx="762" formatCode="m/dd/yyyy">
                  <c:v>40514</c:v>
                </c:pt>
                <c:pt idx="763" formatCode="m/dd/yyyy">
                  <c:v>40515</c:v>
                </c:pt>
                <c:pt idx="764" formatCode="m/dd/yyyy">
                  <c:v>40518</c:v>
                </c:pt>
                <c:pt idx="765" formatCode="m/dd/yyyy">
                  <c:v>40519</c:v>
                </c:pt>
                <c:pt idx="766" formatCode="m/dd/yyyy">
                  <c:v>40520</c:v>
                </c:pt>
                <c:pt idx="767" formatCode="m/dd/yyyy">
                  <c:v>40521</c:v>
                </c:pt>
                <c:pt idx="768" formatCode="m/dd/yyyy">
                  <c:v>40522</c:v>
                </c:pt>
                <c:pt idx="769" formatCode="m/dd/yyyy">
                  <c:v>40525</c:v>
                </c:pt>
                <c:pt idx="770" formatCode="m/dd/yyyy">
                  <c:v>40526</c:v>
                </c:pt>
                <c:pt idx="771" formatCode="m/dd/yyyy">
                  <c:v>40527</c:v>
                </c:pt>
                <c:pt idx="772" formatCode="m/dd/yyyy">
                  <c:v>40528</c:v>
                </c:pt>
                <c:pt idx="773" formatCode="m/dd/yyyy">
                  <c:v>40529</c:v>
                </c:pt>
                <c:pt idx="774" formatCode="m/dd/yyyy">
                  <c:v>40532</c:v>
                </c:pt>
                <c:pt idx="775" formatCode="m/dd/yyyy">
                  <c:v>40533</c:v>
                </c:pt>
                <c:pt idx="776" formatCode="m/dd/yyyy">
                  <c:v>40534</c:v>
                </c:pt>
                <c:pt idx="777" formatCode="m/dd/yyyy">
                  <c:v>40535</c:v>
                </c:pt>
                <c:pt idx="778" formatCode="m/dd/yyyy">
                  <c:v>40536</c:v>
                </c:pt>
                <c:pt idx="779" formatCode="m/dd/yyyy">
                  <c:v>40539</c:v>
                </c:pt>
                <c:pt idx="780" formatCode="m/dd/yyyy">
                  <c:v>40540</c:v>
                </c:pt>
                <c:pt idx="781" formatCode="m/dd/yyyy">
                  <c:v>40541</c:v>
                </c:pt>
                <c:pt idx="782" formatCode="m/dd/yyyy">
                  <c:v>40542</c:v>
                </c:pt>
                <c:pt idx="783" formatCode="m/dd/yyyy">
                  <c:v>40543</c:v>
                </c:pt>
                <c:pt idx="784" formatCode="m/dd/yyyy">
                  <c:v>40546</c:v>
                </c:pt>
                <c:pt idx="785" formatCode="m/dd/yyyy">
                  <c:v>40547</c:v>
                </c:pt>
                <c:pt idx="786" formatCode="m/dd/yyyy">
                  <c:v>40548</c:v>
                </c:pt>
                <c:pt idx="787" formatCode="m/dd/yyyy">
                  <c:v>40549</c:v>
                </c:pt>
                <c:pt idx="788" formatCode="m/dd/yyyy">
                  <c:v>40550</c:v>
                </c:pt>
                <c:pt idx="789" formatCode="m/dd/yyyy">
                  <c:v>40553</c:v>
                </c:pt>
                <c:pt idx="790" formatCode="m/dd/yyyy">
                  <c:v>40554</c:v>
                </c:pt>
                <c:pt idx="791" formatCode="m/dd/yyyy">
                  <c:v>40555</c:v>
                </c:pt>
                <c:pt idx="792" formatCode="m/dd/yyyy">
                  <c:v>40556</c:v>
                </c:pt>
                <c:pt idx="793" formatCode="m/dd/yyyy">
                  <c:v>40557</c:v>
                </c:pt>
                <c:pt idx="794" formatCode="m/dd/yyyy">
                  <c:v>40560</c:v>
                </c:pt>
                <c:pt idx="795" formatCode="m/dd/yyyy">
                  <c:v>40561</c:v>
                </c:pt>
                <c:pt idx="796" formatCode="m/dd/yyyy">
                  <c:v>40562</c:v>
                </c:pt>
                <c:pt idx="797" formatCode="m/dd/yyyy">
                  <c:v>40563</c:v>
                </c:pt>
                <c:pt idx="798" formatCode="m/dd/yyyy">
                  <c:v>40564</c:v>
                </c:pt>
                <c:pt idx="799" formatCode="m/dd/yyyy">
                  <c:v>40567</c:v>
                </c:pt>
                <c:pt idx="800" formatCode="m/dd/yyyy">
                  <c:v>40568</c:v>
                </c:pt>
                <c:pt idx="801" formatCode="m/dd/yyyy">
                  <c:v>40569</c:v>
                </c:pt>
                <c:pt idx="802" formatCode="m/dd/yyyy">
                  <c:v>40570</c:v>
                </c:pt>
                <c:pt idx="803" formatCode="m/dd/yyyy">
                  <c:v>40571</c:v>
                </c:pt>
                <c:pt idx="804" formatCode="m/dd/yyyy">
                  <c:v>40574</c:v>
                </c:pt>
                <c:pt idx="805" formatCode="m/dd/yyyy">
                  <c:v>40575</c:v>
                </c:pt>
                <c:pt idx="806" formatCode="m/dd/yyyy">
                  <c:v>40576</c:v>
                </c:pt>
                <c:pt idx="807" formatCode="m/dd/yyyy">
                  <c:v>40577</c:v>
                </c:pt>
                <c:pt idx="808" formatCode="m/dd/yyyy">
                  <c:v>40578</c:v>
                </c:pt>
                <c:pt idx="809" formatCode="m/dd/yyyy">
                  <c:v>40581</c:v>
                </c:pt>
                <c:pt idx="810" formatCode="m/dd/yyyy">
                  <c:v>40582</c:v>
                </c:pt>
                <c:pt idx="811" formatCode="m/dd/yyyy">
                  <c:v>40583</c:v>
                </c:pt>
                <c:pt idx="812" formatCode="m/dd/yyyy">
                  <c:v>40584</c:v>
                </c:pt>
                <c:pt idx="813" formatCode="m/dd/yyyy">
                  <c:v>40585</c:v>
                </c:pt>
                <c:pt idx="814" formatCode="m/dd/yyyy">
                  <c:v>40588</c:v>
                </c:pt>
                <c:pt idx="815" formatCode="m/dd/yyyy">
                  <c:v>40589</c:v>
                </c:pt>
                <c:pt idx="816" formatCode="m/dd/yyyy">
                  <c:v>40590</c:v>
                </c:pt>
                <c:pt idx="817" formatCode="m/dd/yyyy">
                  <c:v>40591</c:v>
                </c:pt>
                <c:pt idx="818" formatCode="m/dd/yyyy">
                  <c:v>40592</c:v>
                </c:pt>
                <c:pt idx="819" formatCode="m/dd/yyyy">
                  <c:v>40595</c:v>
                </c:pt>
                <c:pt idx="820" formatCode="m/dd/yyyy">
                  <c:v>40596</c:v>
                </c:pt>
                <c:pt idx="821" formatCode="m/dd/yyyy">
                  <c:v>40597</c:v>
                </c:pt>
                <c:pt idx="822" formatCode="m/dd/yyyy">
                  <c:v>40598</c:v>
                </c:pt>
                <c:pt idx="823" formatCode="m/dd/yyyy">
                  <c:v>40599</c:v>
                </c:pt>
                <c:pt idx="824" formatCode="m/dd/yyyy">
                  <c:v>40602</c:v>
                </c:pt>
                <c:pt idx="825" formatCode="m/dd/yyyy">
                  <c:v>40603</c:v>
                </c:pt>
                <c:pt idx="826" formatCode="m/dd/yyyy">
                  <c:v>40604</c:v>
                </c:pt>
                <c:pt idx="827" formatCode="m/dd/yyyy">
                  <c:v>40605</c:v>
                </c:pt>
                <c:pt idx="828" formatCode="m/dd/yyyy">
                  <c:v>40606</c:v>
                </c:pt>
                <c:pt idx="829" formatCode="m/dd/yyyy">
                  <c:v>40609</c:v>
                </c:pt>
                <c:pt idx="830" formatCode="m/dd/yyyy">
                  <c:v>40610</c:v>
                </c:pt>
                <c:pt idx="831" formatCode="m/dd/yyyy">
                  <c:v>40611</c:v>
                </c:pt>
                <c:pt idx="832" formatCode="m/dd/yyyy">
                  <c:v>40612</c:v>
                </c:pt>
                <c:pt idx="833" formatCode="m/dd/yyyy">
                  <c:v>40613</c:v>
                </c:pt>
                <c:pt idx="834" formatCode="m/dd/yyyy">
                  <c:v>40616</c:v>
                </c:pt>
                <c:pt idx="835" formatCode="m/dd/yyyy">
                  <c:v>40617</c:v>
                </c:pt>
                <c:pt idx="836" formatCode="m/dd/yyyy">
                  <c:v>40618</c:v>
                </c:pt>
                <c:pt idx="837" formatCode="m/dd/yyyy">
                  <c:v>40619</c:v>
                </c:pt>
                <c:pt idx="838" formatCode="m/dd/yyyy">
                  <c:v>40620</c:v>
                </c:pt>
                <c:pt idx="839" formatCode="m/dd/yyyy">
                  <c:v>40623</c:v>
                </c:pt>
                <c:pt idx="840" formatCode="m/dd/yyyy">
                  <c:v>40624</c:v>
                </c:pt>
                <c:pt idx="841" formatCode="m/dd/yyyy">
                  <c:v>40625</c:v>
                </c:pt>
                <c:pt idx="842" formatCode="m/dd/yyyy">
                  <c:v>40626</c:v>
                </c:pt>
                <c:pt idx="843" formatCode="m/dd/yyyy">
                  <c:v>40627</c:v>
                </c:pt>
                <c:pt idx="844" formatCode="m/dd/yyyy">
                  <c:v>40630</c:v>
                </c:pt>
                <c:pt idx="845" formatCode="m/dd/yyyy">
                  <c:v>40631</c:v>
                </c:pt>
                <c:pt idx="846" formatCode="m/dd/yyyy">
                  <c:v>40632</c:v>
                </c:pt>
                <c:pt idx="847" formatCode="m/dd/yyyy">
                  <c:v>40633</c:v>
                </c:pt>
                <c:pt idx="848" formatCode="m/dd/yyyy">
                  <c:v>40634</c:v>
                </c:pt>
                <c:pt idx="849" formatCode="m/dd/yyyy">
                  <c:v>40637</c:v>
                </c:pt>
                <c:pt idx="850" formatCode="m/dd/yyyy">
                  <c:v>40638</c:v>
                </c:pt>
                <c:pt idx="851" formatCode="m/dd/yyyy">
                  <c:v>40639</c:v>
                </c:pt>
                <c:pt idx="852" formatCode="m/dd/yyyy">
                  <c:v>40640</c:v>
                </c:pt>
                <c:pt idx="853" formatCode="m/dd/yyyy">
                  <c:v>40641</c:v>
                </c:pt>
                <c:pt idx="854" formatCode="m/dd/yyyy">
                  <c:v>40644</c:v>
                </c:pt>
                <c:pt idx="855" formatCode="m/dd/yyyy">
                  <c:v>40645</c:v>
                </c:pt>
                <c:pt idx="856" formatCode="m/dd/yyyy">
                  <c:v>40646</c:v>
                </c:pt>
                <c:pt idx="857" formatCode="m/dd/yyyy">
                  <c:v>40647</c:v>
                </c:pt>
                <c:pt idx="858" formatCode="m/dd/yyyy">
                  <c:v>40648</c:v>
                </c:pt>
                <c:pt idx="859" formatCode="m/dd/yyyy">
                  <c:v>40651</c:v>
                </c:pt>
                <c:pt idx="860" formatCode="m/dd/yyyy">
                  <c:v>40652</c:v>
                </c:pt>
                <c:pt idx="861" formatCode="m/dd/yyyy">
                  <c:v>40653</c:v>
                </c:pt>
                <c:pt idx="862" formatCode="m/dd/yyyy">
                  <c:v>40654</c:v>
                </c:pt>
                <c:pt idx="863" formatCode="m/dd/yyyy">
                  <c:v>40655</c:v>
                </c:pt>
                <c:pt idx="864" formatCode="m/dd/yyyy">
                  <c:v>40658</c:v>
                </c:pt>
                <c:pt idx="865" formatCode="m/dd/yyyy">
                  <c:v>40659</c:v>
                </c:pt>
                <c:pt idx="866" formatCode="m/dd/yyyy">
                  <c:v>40660</c:v>
                </c:pt>
                <c:pt idx="867" formatCode="m/dd/yyyy">
                  <c:v>40661</c:v>
                </c:pt>
                <c:pt idx="868" formatCode="m/dd/yyyy">
                  <c:v>40662</c:v>
                </c:pt>
                <c:pt idx="869" formatCode="m/dd/yyyy">
                  <c:v>40665</c:v>
                </c:pt>
                <c:pt idx="870" formatCode="m/dd/yyyy">
                  <c:v>40666</c:v>
                </c:pt>
                <c:pt idx="871" formatCode="m/dd/yyyy">
                  <c:v>40667</c:v>
                </c:pt>
                <c:pt idx="872" formatCode="m/dd/yyyy">
                  <c:v>40668</c:v>
                </c:pt>
                <c:pt idx="873" formatCode="m/dd/yyyy">
                  <c:v>40669</c:v>
                </c:pt>
                <c:pt idx="874" formatCode="m/dd/yyyy">
                  <c:v>40672</c:v>
                </c:pt>
                <c:pt idx="875" formatCode="m/dd/yyyy">
                  <c:v>40673</c:v>
                </c:pt>
                <c:pt idx="876" formatCode="m/dd/yyyy">
                  <c:v>40674</c:v>
                </c:pt>
                <c:pt idx="877" formatCode="m/dd/yyyy">
                  <c:v>40675</c:v>
                </c:pt>
                <c:pt idx="878" formatCode="m/dd/yyyy">
                  <c:v>40676</c:v>
                </c:pt>
                <c:pt idx="879" formatCode="m/dd/yyyy">
                  <c:v>40679</c:v>
                </c:pt>
                <c:pt idx="880" formatCode="m/dd/yyyy">
                  <c:v>40680</c:v>
                </c:pt>
                <c:pt idx="881" formatCode="m/dd/yyyy">
                  <c:v>40681</c:v>
                </c:pt>
                <c:pt idx="882" formatCode="m/dd/yyyy">
                  <c:v>40682</c:v>
                </c:pt>
                <c:pt idx="883" formatCode="m/dd/yyyy">
                  <c:v>40683</c:v>
                </c:pt>
                <c:pt idx="884" formatCode="m/dd/yyyy">
                  <c:v>40686</c:v>
                </c:pt>
                <c:pt idx="885" formatCode="m/dd/yyyy">
                  <c:v>40687</c:v>
                </c:pt>
                <c:pt idx="886" formatCode="m/dd/yyyy">
                  <c:v>40688</c:v>
                </c:pt>
                <c:pt idx="887" formatCode="m/dd/yyyy">
                  <c:v>40689</c:v>
                </c:pt>
                <c:pt idx="888" formatCode="m/dd/yyyy">
                  <c:v>40690</c:v>
                </c:pt>
                <c:pt idx="889" formatCode="m/dd/yyyy">
                  <c:v>40693</c:v>
                </c:pt>
                <c:pt idx="890" formatCode="m/dd/yyyy">
                  <c:v>40694</c:v>
                </c:pt>
                <c:pt idx="891" formatCode="m/dd/yyyy">
                  <c:v>40695</c:v>
                </c:pt>
                <c:pt idx="892" formatCode="m/dd/yyyy">
                  <c:v>40696</c:v>
                </c:pt>
                <c:pt idx="893" formatCode="m/dd/yyyy">
                  <c:v>40697</c:v>
                </c:pt>
                <c:pt idx="894" formatCode="m/dd/yyyy">
                  <c:v>40700</c:v>
                </c:pt>
                <c:pt idx="895" formatCode="m/dd/yyyy">
                  <c:v>40701</c:v>
                </c:pt>
                <c:pt idx="896" formatCode="m/dd/yyyy">
                  <c:v>40702</c:v>
                </c:pt>
                <c:pt idx="897" formatCode="m/dd/yyyy">
                  <c:v>40703</c:v>
                </c:pt>
                <c:pt idx="898" formatCode="m/dd/yyyy">
                  <c:v>40704</c:v>
                </c:pt>
                <c:pt idx="899" formatCode="m/dd/yyyy">
                  <c:v>40707</c:v>
                </c:pt>
                <c:pt idx="900" formatCode="m/dd/yyyy">
                  <c:v>40708</c:v>
                </c:pt>
                <c:pt idx="901" formatCode="m/dd/yyyy">
                  <c:v>40709</c:v>
                </c:pt>
                <c:pt idx="902" formatCode="m/dd/yyyy">
                  <c:v>40710</c:v>
                </c:pt>
                <c:pt idx="903" formatCode="m/dd/yyyy">
                  <c:v>40711</c:v>
                </c:pt>
                <c:pt idx="904" formatCode="m/dd/yyyy">
                  <c:v>40714</c:v>
                </c:pt>
                <c:pt idx="905" formatCode="m/dd/yyyy">
                  <c:v>40715</c:v>
                </c:pt>
                <c:pt idx="906" formatCode="m/dd/yyyy">
                  <c:v>40716</c:v>
                </c:pt>
                <c:pt idx="907" formatCode="m/dd/yyyy">
                  <c:v>40717</c:v>
                </c:pt>
                <c:pt idx="908" formatCode="m/dd/yyyy">
                  <c:v>40718</c:v>
                </c:pt>
                <c:pt idx="909" formatCode="m/dd/yyyy">
                  <c:v>40721</c:v>
                </c:pt>
                <c:pt idx="910" formatCode="m/dd/yyyy">
                  <c:v>40722</c:v>
                </c:pt>
                <c:pt idx="911" formatCode="m/dd/yyyy">
                  <c:v>40723</c:v>
                </c:pt>
                <c:pt idx="912" formatCode="m/dd/yyyy">
                  <c:v>40724</c:v>
                </c:pt>
                <c:pt idx="913" formatCode="m/dd/yyyy">
                  <c:v>40725</c:v>
                </c:pt>
                <c:pt idx="914" formatCode="m/dd/yyyy">
                  <c:v>40728</c:v>
                </c:pt>
                <c:pt idx="915" formatCode="m/dd/yyyy">
                  <c:v>40729</c:v>
                </c:pt>
                <c:pt idx="916" formatCode="m/dd/yyyy">
                  <c:v>40730</c:v>
                </c:pt>
                <c:pt idx="917" formatCode="m/dd/yyyy">
                  <c:v>40731</c:v>
                </c:pt>
                <c:pt idx="918" formatCode="m/dd/yyyy">
                  <c:v>40732</c:v>
                </c:pt>
                <c:pt idx="919" formatCode="m/dd/yyyy">
                  <c:v>40735</c:v>
                </c:pt>
                <c:pt idx="920" formatCode="m/dd/yyyy">
                  <c:v>40736</c:v>
                </c:pt>
                <c:pt idx="921" formatCode="m/dd/yyyy">
                  <c:v>40737</c:v>
                </c:pt>
                <c:pt idx="922" formatCode="m/dd/yyyy">
                  <c:v>40738</c:v>
                </c:pt>
                <c:pt idx="923" formatCode="m/dd/yyyy">
                  <c:v>40739</c:v>
                </c:pt>
                <c:pt idx="924" formatCode="m/dd/yyyy">
                  <c:v>40742</c:v>
                </c:pt>
                <c:pt idx="925" formatCode="m/dd/yyyy">
                  <c:v>40743</c:v>
                </c:pt>
                <c:pt idx="926" formatCode="m/dd/yyyy">
                  <c:v>40744</c:v>
                </c:pt>
                <c:pt idx="927" formatCode="m/dd/yyyy">
                  <c:v>40745</c:v>
                </c:pt>
                <c:pt idx="928" formatCode="m/dd/yyyy">
                  <c:v>40746</c:v>
                </c:pt>
                <c:pt idx="929" formatCode="m/dd/yyyy">
                  <c:v>40749</c:v>
                </c:pt>
                <c:pt idx="930" formatCode="m/dd/yyyy">
                  <c:v>40750</c:v>
                </c:pt>
                <c:pt idx="931" formatCode="m/dd/yyyy">
                  <c:v>40751</c:v>
                </c:pt>
                <c:pt idx="932" formatCode="m/dd/yyyy">
                  <c:v>40752</c:v>
                </c:pt>
                <c:pt idx="933" formatCode="m/dd/yyyy">
                  <c:v>40753</c:v>
                </c:pt>
                <c:pt idx="934" formatCode="m/dd/yyyy">
                  <c:v>40756</c:v>
                </c:pt>
                <c:pt idx="935" formatCode="m/dd/yyyy">
                  <c:v>40757</c:v>
                </c:pt>
                <c:pt idx="936" formatCode="m/dd/yyyy">
                  <c:v>40758</c:v>
                </c:pt>
                <c:pt idx="937" formatCode="m/dd/yyyy">
                  <c:v>40759</c:v>
                </c:pt>
                <c:pt idx="938" formatCode="m/dd/yyyy">
                  <c:v>40760</c:v>
                </c:pt>
                <c:pt idx="939" formatCode="m/dd/yyyy">
                  <c:v>40763</c:v>
                </c:pt>
                <c:pt idx="940" formatCode="m/dd/yyyy">
                  <c:v>40764</c:v>
                </c:pt>
                <c:pt idx="941" formatCode="m/dd/yyyy">
                  <c:v>40765</c:v>
                </c:pt>
                <c:pt idx="942" formatCode="m/dd/yyyy">
                  <c:v>40766</c:v>
                </c:pt>
                <c:pt idx="943" formatCode="m/dd/yyyy">
                  <c:v>40767</c:v>
                </c:pt>
                <c:pt idx="944" formatCode="m/dd/yyyy">
                  <c:v>40770</c:v>
                </c:pt>
                <c:pt idx="945" formatCode="m/dd/yyyy">
                  <c:v>40771</c:v>
                </c:pt>
                <c:pt idx="946" formatCode="m/dd/yyyy">
                  <c:v>40772</c:v>
                </c:pt>
                <c:pt idx="947" formatCode="m/dd/yyyy">
                  <c:v>40773</c:v>
                </c:pt>
                <c:pt idx="948" formatCode="m/dd/yyyy">
                  <c:v>40774</c:v>
                </c:pt>
                <c:pt idx="949" formatCode="m/dd/yyyy">
                  <c:v>40777</c:v>
                </c:pt>
                <c:pt idx="950" formatCode="m/dd/yyyy">
                  <c:v>40778</c:v>
                </c:pt>
                <c:pt idx="951" formatCode="m/dd/yyyy">
                  <c:v>40779</c:v>
                </c:pt>
                <c:pt idx="952" formatCode="m/dd/yyyy">
                  <c:v>40780</c:v>
                </c:pt>
                <c:pt idx="953" formatCode="m/dd/yyyy">
                  <c:v>40781</c:v>
                </c:pt>
                <c:pt idx="954" formatCode="m/dd/yyyy">
                  <c:v>40784</c:v>
                </c:pt>
                <c:pt idx="955" formatCode="m/dd/yyyy">
                  <c:v>40785</c:v>
                </c:pt>
                <c:pt idx="956" formatCode="m/dd/yyyy">
                  <c:v>40786</c:v>
                </c:pt>
                <c:pt idx="957" formatCode="m/dd/yyyy">
                  <c:v>40787</c:v>
                </c:pt>
                <c:pt idx="958" formatCode="m/dd/yyyy">
                  <c:v>40788</c:v>
                </c:pt>
                <c:pt idx="959" formatCode="m/dd/yyyy">
                  <c:v>40791</c:v>
                </c:pt>
                <c:pt idx="960" formatCode="m/dd/yyyy">
                  <c:v>40792</c:v>
                </c:pt>
                <c:pt idx="961" formatCode="m/dd/yyyy">
                  <c:v>40793</c:v>
                </c:pt>
                <c:pt idx="962" formatCode="m/dd/yyyy">
                  <c:v>40794</c:v>
                </c:pt>
                <c:pt idx="963" formatCode="m/dd/yyyy">
                  <c:v>40795</c:v>
                </c:pt>
                <c:pt idx="964" formatCode="m/dd/yyyy">
                  <c:v>40798</c:v>
                </c:pt>
                <c:pt idx="965" formatCode="m/dd/yyyy">
                  <c:v>40799</c:v>
                </c:pt>
                <c:pt idx="966" formatCode="m/dd/yyyy">
                  <c:v>40800</c:v>
                </c:pt>
                <c:pt idx="967" formatCode="m/dd/yyyy">
                  <c:v>40801</c:v>
                </c:pt>
                <c:pt idx="968" formatCode="m/dd/yyyy">
                  <c:v>40802</c:v>
                </c:pt>
                <c:pt idx="969" formatCode="m/dd/yyyy">
                  <c:v>40805</c:v>
                </c:pt>
                <c:pt idx="970" formatCode="m/dd/yyyy">
                  <c:v>40806</c:v>
                </c:pt>
                <c:pt idx="971" formatCode="m/dd/yyyy">
                  <c:v>40807</c:v>
                </c:pt>
                <c:pt idx="972" formatCode="m/dd/yyyy">
                  <c:v>40808</c:v>
                </c:pt>
                <c:pt idx="973" formatCode="m/dd/yyyy">
                  <c:v>40809</c:v>
                </c:pt>
                <c:pt idx="974" formatCode="m/dd/yyyy">
                  <c:v>40812</c:v>
                </c:pt>
                <c:pt idx="975" formatCode="m/dd/yyyy">
                  <c:v>40813</c:v>
                </c:pt>
                <c:pt idx="976" formatCode="m/dd/yyyy">
                  <c:v>40814</c:v>
                </c:pt>
                <c:pt idx="977" formatCode="m/dd/yyyy">
                  <c:v>40815</c:v>
                </c:pt>
                <c:pt idx="978" formatCode="m/dd/yyyy">
                  <c:v>40816</c:v>
                </c:pt>
                <c:pt idx="979" formatCode="m/dd/yyyy">
                  <c:v>40819</c:v>
                </c:pt>
                <c:pt idx="980" formatCode="m/dd/yyyy">
                  <c:v>40820</c:v>
                </c:pt>
              </c:numCache>
            </c:numRef>
          </c:cat>
          <c:val>
            <c:numRef>
              <c:f>Banks!$J$8:$J$988</c:f>
              <c:numCache>
                <c:formatCode>General</c:formatCode>
                <c:ptCount val="981"/>
                <c:pt idx="121" formatCode="0">
                  <c:v>78.001999999999995</c:v>
                </c:pt>
                <c:pt idx="122" formatCode="0">
                  <c:v>85</c:v>
                </c:pt>
                <c:pt idx="123" formatCode="0">
                  <c:v>86</c:v>
                </c:pt>
                <c:pt idx="124" formatCode="0">
                  <c:v>86</c:v>
                </c:pt>
                <c:pt idx="125" formatCode="0">
                  <c:v>88</c:v>
                </c:pt>
                <c:pt idx="126" formatCode="0">
                  <c:v>87</c:v>
                </c:pt>
                <c:pt idx="127" formatCode="0">
                  <c:v>94</c:v>
                </c:pt>
                <c:pt idx="128" formatCode="0">
                  <c:v>104.02</c:v>
                </c:pt>
                <c:pt idx="129" formatCode="0">
                  <c:v>103.90300000000002</c:v>
                </c:pt>
                <c:pt idx="130" formatCode="0">
                  <c:v>106.59099999999999</c:v>
                </c:pt>
                <c:pt idx="131" formatCode="0">
                  <c:v>109.33</c:v>
                </c:pt>
                <c:pt idx="132" formatCode="0">
                  <c:v>114.14999999999999</c:v>
                </c:pt>
                <c:pt idx="133" formatCode="0">
                  <c:v>114.4140000000002</c:v>
                </c:pt>
                <c:pt idx="134" formatCode="0">
                  <c:v>113.82</c:v>
                </c:pt>
                <c:pt idx="135" formatCode="0">
                  <c:v>116.381</c:v>
                </c:pt>
                <c:pt idx="136" formatCode="0">
                  <c:v>114.30500000000001</c:v>
                </c:pt>
                <c:pt idx="137" formatCode="0">
                  <c:v>116.899</c:v>
                </c:pt>
                <c:pt idx="138" formatCode="0">
                  <c:v>115.645</c:v>
                </c:pt>
                <c:pt idx="139" formatCode="0">
                  <c:v>114.97499999999999</c:v>
                </c:pt>
                <c:pt idx="140" formatCode="0">
                  <c:v>115.396</c:v>
                </c:pt>
                <c:pt idx="141" formatCode="0">
                  <c:v>123.32499999999999</c:v>
                </c:pt>
                <c:pt idx="142" formatCode="0">
                  <c:v>119.084</c:v>
                </c:pt>
                <c:pt idx="143" formatCode="0">
                  <c:v>119.97499999999999</c:v>
                </c:pt>
                <c:pt idx="144" formatCode="0">
                  <c:v>114.17499999999998</c:v>
                </c:pt>
                <c:pt idx="145" formatCode="0">
                  <c:v>115</c:v>
                </c:pt>
                <c:pt idx="146" formatCode="0">
                  <c:v>111.17999999999998</c:v>
                </c:pt>
                <c:pt idx="147" formatCode="0">
                  <c:v>109.43899999999999</c:v>
                </c:pt>
                <c:pt idx="148" formatCode="0">
                  <c:v>109.80200000000001</c:v>
                </c:pt>
                <c:pt idx="149" formatCode="0">
                  <c:v>109.80200000000001</c:v>
                </c:pt>
                <c:pt idx="150" formatCode="0">
                  <c:v>108.35</c:v>
                </c:pt>
                <c:pt idx="151" formatCode="0">
                  <c:v>107.36</c:v>
                </c:pt>
                <c:pt idx="152" formatCode="0">
                  <c:v>107.36</c:v>
                </c:pt>
                <c:pt idx="153" formatCode="0">
                  <c:v>109.035</c:v>
                </c:pt>
                <c:pt idx="154" formatCode="0">
                  <c:v>111.67499999999998</c:v>
                </c:pt>
                <c:pt idx="155" formatCode="0">
                  <c:v>110.66</c:v>
                </c:pt>
                <c:pt idx="156" formatCode="0">
                  <c:v>110.56100000000002</c:v>
                </c:pt>
                <c:pt idx="157" formatCode="0">
                  <c:v>110</c:v>
                </c:pt>
                <c:pt idx="158" formatCode="0">
                  <c:v>110</c:v>
                </c:pt>
                <c:pt idx="159" formatCode="0">
                  <c:v>110</c:v>
                </c:pt>
                <c:pt idx="160" formatCode="0">
                  <c:v>110</c:v>
                </c:pt>
                <c:pt idx="161" formatCode="0">
                  <c:v>110</c:v>
                </c:pt>
                <c:pt idx="162" formatCode="0">
                  <c:v>110</c:v>
                </c:pt>
                <c:pt idx="163" formatCode="0">
                  <c:v>110</c:v>
                </c:pt>
                <c:pt idx="164" formatCode="0">
                  <c:v>111.67499999999998</c:v>
                </c:pt>
                <c:pt idx="165" formatCode="0">
                  <c:v>117.66999999999999</c:v>
                </c:pt>
                <c:pt idx="166" formatCode="0">
                  <c:v>119.01</c:v>
                </c:pt>
                <c:pt idx="167" formatCode="0">
                  <c:v>123.32499999999999</c:v>
                </c:pt>
                <c:pt idx="168" formatCode="0">
                  <c:v>122.236</c:v>
                </c:pt>
                <c:pt idx="169" formatCode="0">
                  <c:v>122.236</c:v>
                </c:pt>
                <c:pt idx="170" formatCode="0">
                  <c:v>124.99000000000002</c:v>
                </c:pt>
                <c:pt idx="171" formatCode="0">
                  <c:v>122.09399999999999</c:v>
                </c:pt>
                <c:pt idx="172" formatCode="0">
                  <c:v>123.036</c:v>
                </c:pt>
                <c:pt idx="173" formatCode="0">
                  <c:v>119.92400000000002</c:v>
                </c:pt>
                <c:pt idx="174" formatCode="0">
                  <c:v>119.92400000000002</c:v>
                </c:pt>
                <c:pt idx="175" formatCode="0">
                  <c:v>118.64999999999999</c:v>
                </c:pt>
                <c:pt idx="176" formatCode="0">
                  <c:v>117.89100000000002</c:v>
                </c:pt>
                <c:pt idx="177" formatCode="0">
                  <c:v>120.896</c:v>
                </c:pt>
                <c:pt idx="178" formatCode="0">
                  <c:v>123.127</c:v>
                </c:pt>
                <c:pt idx="179" formatCode="0">
                  <c:v>116.038</c:v>
                </c:pt>
                <c:pt idx="180" formatCode="0">
                  <c:v>117.74600000000002</c:v>
                </c:pt>
                <c:pt idx="181" formatCode="0">
                  <c:v>120.66999999999999</c:v>
                </c:pt>
                <c:pt idx="182" formatCode="0">
                  <c:v>121.78400000000002</c:v>
                </c:pt>
                <c:pt idx="183" formatCode="0">
                  <c:v>122.345</c:v>
                </c:pt>
                <c:pt idx="184" formatCode="0">
                  <c:v>150.66999999999999</c:v>
                </c:pt>
                <c:pt idx="185" formatCode="0">
                  <c:v>163.94499999999999</c:v>
                </c:pt>
                <c:pt idx="186" formatCode="0">
                  <c:v>174.33</c:v>
                </c:pt>
                <c:pt idx="187" formatCode="0">
                  <c:v>178.61499999999998</c:v>
                </c:pt>
                <c:pt idx="188" formatCode="0">
                  <c:v>172.345</c:v>
                </c:pt>
                <c:pt idx="189" formatCode="0">
                  <c:v>145.64499999999998</c:v>
                </c:pt>
                <c:pt idx="190" formatCode="0">
                  <c:v>150.66999999999999</c:v>
                </c:pt>
                <c:pt idx="191" formatCode="0">
                  <c:v>152.345</c:v>
                </c:pt>
                <c:pt idx="192" formatCode="0">
                  <c:v>155.78800000000001</c:v>
                </c:pt>
                <c:pt idx="193" formatCode="0">
                  <c:v>174.38000000000039</c:v>
                </c:pt>
                <c:pt idx="194" formatCode="0">
                  <c:v>188.453</c:v>
                </c:pt>
                <c:pt idx="195" formatCode="0">
                  <c:v>185.93</c:v>
                </c:pt>
                <c:pt idx="196" formatCode="0">
                  <c:v>187.60499999999999</c:v>
                </c:pt>
                <c:pt idx="197" formatCode="0">
                  <c:v>187.60499999999999</c:v>
                </c:pt>
                <c:pt idx="198" formatCode="0">
                  <c:v>185.637</c:v>
                </c:pt>
                <c:pt idx="199" formatCode="0">
                  <c:v>182.58</c:v>
                </c:pt>
                <c:pt idx="200" formatCode="0">
                  <c:v>182.58</c:v>
                </c:pt>
                <c:pt idx="201" formatCode="0">
                  <c:v>170.85500000000027</c:v>
                </c:pt>
                <c:pt idx="202" formatCode="0">
                  <c:v>162.47999999999999</c:v>
                </c:pt>
                <c:pt idx="203" formatCode="0">
                  <c:v>162.78</c:v>
                </c:pt>
                <c:pt idx="204" formatCode="0">
                  <c:v>157.655</c:v>
                </c:pt>
                <c:pt idx="205" formatCode="0">
                  <c:v>142.63</c:v>
                </c:pt>
                <c:pt idx="206" formatCode="0">
                  <c:v>151.06399999999999</c:v>
                </c:pt>
                <c:pt idx="207" formatCode="0">
                  <c:v>169.554</c:v>
                </c:pt>
                <c:pt idx="208" formatCode="0">
                  <c:v>176.089</c:v>
                </c:pt>
                <c:pt idx="209" formatCode="0">
                  <c:v>174.43900000000002</c:v>
                </c:pt>
                <c:pt idx="210" formatCode="0">
                  <c:v>170.05</c:v>
                </c:pt>
                <c:pt idx="211" formatCode="0">
                  <c:v>199.97499999999999</c:v>
                </c:pt>
                <c:pt idx="212" formatCode="0">
                  <c:v>221.65</c:v>
                </c:pt>
                <c:pt idx="213" formatCode="0">
                  <c:v>269.31400000000002</c:v>
                </c:pt>
                <c:pt idx="214" formatCode="0">
                  <c:v>278.3</c:v>
                </c:pt>
                <c:pt idx="215" formatCode="0">
                  <c:v>276.64999999999998</c:v>
                </c:pt>
                <c:pt idx="216" formatCode="0">
                  <c:v>263.3</c:v>
                </c:pt>
                <c:pt idx="217" formatCode="0">
                  <c:v>223.81100000000001</c:v>
                </c:pt>
                <c:pt idx="218" formatCode="0">
                  <c:v>210.61099999999999</c:v>
                </c:pt>
                <c:pt idx="219" formatCode="0">
                  <c:v>208.4</c:v>
                </c:pt>
                <c:pt idx="220" formatCode="0">
                  <c:v>180.9</c:v>
                </c:pt>
                <c:pt idx="221" formatCode="0">
                  <c:v>160.82500000000007</c:v>
                </c:pt>
                <c:pt idx="222" formatCode="0">
                  <c:v>170</c:v>
                </c:pt>
                <c:pt idx="223" formatCode="0">
                  <c:v>171.67499999999998</c:v>
                </c:pt>
                <c:pt idx="224" formatCode="0">
                  <c:v>166.67499999999998</c:v>
                </c:pt>
                <c:pt idx="225" formatCode="0">
                  <c:v>172.47499999999999</c:v>
                </c:pt>
                <c:pt idx="226" formatCode="0">
                  <c:v>179.68800000000007</c:v>
                </c:pt>
                <c:pt idx="227" formatCode="0">
                  <c:v>179.226</c:v>
                </c:pt>
                <c:pt idx="228" formatCode="0">
                  <c:v>181.44499999999999</c:v>
                </c:pt>
                <c:pt idx="229" formatCode="0">
                  <c:v>183.56399999999999</c:v>
                </c:pt>
                <c:pt idx="230" formatCode="0">
                  <c:v>189.1</c:v>
                </c:pt>
                <c:pt idx="231" formatCode="0">
                  <c:v>203.93200000000004</c:v>
                </c:pt>
                <c:pt idx="232" formatCode="0">
                  <c:v>223.14299999999997</c:v>
                </c:pt>
                <c:pt idx="233" formatCode="0">
                  <c:v>228.23399999999998</c:v>
                </c:pt>
                <c:pt idx="234" formatCode="0">
                  <c:v>231.6</c:v>
                </c:pt>
                <c:pt idx="235" formatCode="0">
                  <c:v>231.6</c:v>
                </c:pt>
                <c:pt idx="236" formatCode="0">
                  <c:v>231.57499999999999</c:v>
                </c:pt>
                <c:pt idx="237" formatCode="0">
                  <c:v>229.92500000000001</c:v>
                </c:pt>
                <c:pt idx="238" formatCode="0">
                  <c:v>234.875</c:v>
                </c:pt>
                <c:pt idx="239" formatCode="0">
                  <c:v>238.3210000000004</c:v>
                </c:pt>
                <c:pt idx="240" formatCode="0">
                  <c:v>245.77499999999998</c:v>
                </c:pt>
                <c:pt idx="241" formatCode="0">
                  <c:v>257.755</c:v>
                </c:pt>
                <c:pt idx="242" formatCode="0">
                  <c:v>263.08999999999969</c:v>
                </c:pt>
                <c:pt idx="243" formatCode="0">
                  <c:v>275.77499999999969</c:v>
                </c:pt>
                <c:pt idx="244" formatCode="0">
                  <c:v>283.94299999999993</c:v>
                </c:pt>
                <c:pt idx="245" formatCode="0">
                  <c:v>259.875</c:v>
                </c:pt>
                <c:pt idx="246" formatCode="0">
                  <c:v>263.32900000000001</c:v>
                </c:pt>
                <c:pt idx="247" formatCode="0">
                  <c:v>245.767</c:v>
                </c:pt>
                <c:pt idx="248" formatCode="0">
                  <c:v>259.97499999999923</c:v>
                </c:pt>
                <c:pt idx="249" formatCode="0">
                  <c:v>264.51299999999969</c:v>
                </c:pt>
                <c:pt idx="250" formatCode="0">
                  <c:v>261.67500000000001</c:v>
                </c:pt>
                <c:pt idx="251" formatCode="0">
                  <c:v>261.74099999999999</c:v>
                </c:pt>
                <c:pt idx="252" formatCode="0">
                  <c:v>255.041</c:v>
                </c:pt>
                <c:pt idx="253" formatCode="0">
                  <c:v>255.07399999999998</c:v>
                </c:pt>
                <c:pt idx="254" formatCode="0">
                  <c:v>254.94200000000001</c:v>
                </c:pt>
                <c:pt idx="255" formatCode="0">
                  <c:v>252.995</c:v>
                </c:pt>
                <c:pt idx="256" formatCode="0">
                  <c:v>251.24599999999998</c:v>
                </c:pt>
                <c:pt idx="257" formatCode="0">
                  <c:v>250.15700000000001</c:v>
                </c:pt>
                <c:pt idx="258" formatCode="0">
                  <c:v>250.15700000000001</c:v>
                </c:pt>
                <c:pt idx="259" formatCode="0">
                  <c:v>246.923</c:v>
                </c:pt>
                <c:pt idx="260" formatCode="0">
                  <c:v>246.923</c:v>
                </c:pt>
                <c:pt idx="261" formatCode="0">
                  <c:v>245.07499999999999</c:v>
                </c:pt>
                <c:pt idx="262" formatCode="0">
                  <c:v>245.07499999999999</c:v>
                </c:pt>
                <c:pt idx="263" formatCode="0">
                  <c:v>245.07499999999999</c:v>
                </c:pt>
                <c:pt idx="264" formatCode="0">
                  <c:v>250.02500000000001</c:v>
                </c:pt>
                <c:pt idx="265" formatCode="0">
                  <c:v>237.45000000000007</c:v>
                </c:pt>
                <c:pt idx="266" formatCode="0">
                  <c:v>230.33</c:v>
                </c:pt>
                <c:pt idx="267" formatCode="0">
                  <c:v>231.089</c:v>
                </c:pt>
                <c:pt idx="268" formatCode="0">
                  <c:v>225.875</c:v>
                </c:pt>
                <c:pt idx="269" formatCode="0">
                  <c:v>231.65</c:v>
                </c:pt>
                <c:pt idx="270" formatCode="0">
                  <c:v>231.65</c:v>
                </c:pt>
                <c:pt idx="271" formatCode="0">
                  <c:v>233.55600000000001</c:v>
                </c:pt>
                <c:pt idx="272" formatCode="0">
                  <c:v>239.24899999999997</c:v>
                </c:pt>
                <c:pt idx="273" formatCode="0">
                  <c:v>240.99800000000027</c:v>
                </c:pt>
                <c:pt idx="274" formatCode="0">
                  <c:v>238.16</c:v>
                </c:pt>
                <c:pt idx="275" formatCode="0">
                  <c:v>241.625</c:v>
                </c:pt>
                <c:pt idx="276" formatCode="0">
                  <c:v>245.93200000000004</c:v>
                </c:pt>
                <c:pt idx="277" formatCode="0">
                  <c:v>244.97499999999999</c:v>
                </c:pt>
                <c:pt idx="278" formatCode="0">
                  <c:v>251.089</c:v>
                </c:pt>
                <c:pt idx="279" formatCode="0">
                  <c:v>251.55100000000004</c:v>
                </c:pt>
                <c:pt idx="280" formatCode="0">
                  <c:v>235.346</c:v>
                </c:pt>
                <c:pt idx="281" formatCode="0">
                  <c:v>236.625</c:v>
                </c:pt>
                <c:pt idx="282" formatCode="0">
                  <c:v>237.57399999999998</c:v>
                </c:pt>
                <c:pt idx="283" formatCode="0">
                  <c:v>242.87900000000002</c:v>
                </c:pt>
                <c:pt idx="284" formatCode="0">
                  <c:v>244.39700000000039</c:v>
                </c:pt>
                <c:pt idx="285" formatCode="0">
                  <c:v>241.625</c:v>
                </c:pt>
                <c:pt idx="286" formatCode="0">
                  <c:v>239.97499999999999</c:v>
                </c:pt>
                <c:pt idx="287" formatCode="0">
                  <c:v>244.68600000000001</c:v>
                </c:pt>
                <c:pt idx="288" formatCode="0">
                  <c:v>248.25</c:v>
                </c:pt>
                <c:pt idx="289" formatCode="0">
                  <c:v>248.25</c:v>
                </c:pt>
                <c:pt idx="290" formatCode="0">
                  <c:v>248.3</c:v>
                </c:pt>
                <c:pt idx="291" formatCode="0">
                  <c:v>263.3</c:v>
                </c:pt>
                <c:pt idx="292" formatCode="0">
                  <c:v>279.62</c:v>
                </c:pt>
                <c:pt idx="293" formatCode="0">
                  <c:v>315.041</c:v>
                </c:pt>
                <c:pt idx="294" formatCode="0">
                  <c:v>336.06400000000002</c:v>
                </c:pt>
                <c:pt idx="295" formatCode="0">
                  <c:v>377.87900000000002</c:v>
                </c:pt>
                <c:pt idx="296" formatCode="0">
                  <c:v>372.23599999999891</c:v>
                </c:pt>
                <c:pt idx="297" formatCode="0">
                  <c:v>391.00599999999969</c:v>
                </c:pt>
                <c:pt idx="298" formatCode="0">
                  <c:v>409.464</c:v>
                </c:pt>
                <c:pt idx="299" formatCode="0">
                  <c:v>416.7</c:v>
                </c:pt>
                <c:pt idx="300" formatCode="0">
                  <c:v>420.13900000000001</c:v>
                </c:pt>
                <c:pt idx="301" formatCode="0">
                  <c:v>425</c:v>
                </c:pt>
                <c:pt idx="302" formatCode="0">
                  <c:v>428.33499999999964</c:v>
                </c:pt>
                <c:pt idx="303" formatCode="0">
                  <c:v>424.42399999999867</c:v>
                </c:pt>
                <c:pt idx="304" formatCode="0">
                  <c:v>433.762</c:v>
                </c:pt>
                <c:pt idx="305" formatCode="0">
                  <c:v>487.73399999999873</c:v>
                </c:pt>
                <c:pt idx="306" formatCode="0">
                  <c:v>502.161</c:v>
                </c:pt>
                <c:pt idx="307" formatCode="0">
                  <c:v>526.28000000000054</c:v>
                </c:pt>
                <c:pt idx="308" formatCode="0">
                  <c:v>528.29999999999995</c:v>
                </c:pt>
                <c:pt idx="309" formatCode="0">
                  <c:v>527.75900000000001</c:v>
                </c:pt>
                <c:pt idx="310" formatCode="0">
                  <c:v>526.09199999999998</c:v>
                </c:pt>
                <c:pt idx="311" formatCode="0">
                  <c:v>513.29700000000003</c:v>
                </c:pt>
                <c:pt idx="312" formatCode="0">
                  <c:v>511.48599999999891</c:v>
                </c:pt>
                <c:pt idx="313" formatCode="0">
                  <c:v>506.67500000000001</c:v>
                </c:pt>
                <c:pt idx="314" formatCode="0">
                  <c:v>499.95</c:v>
                </c:pt>
                <c:pt idx="315" formatCode="0">
                  <c:v>482.46999999999969</c:v>
                </c:pt>
                <c:pt idx="316" formatCode="0">
                  <c:v>473.11500000000001</c:v>
                </c:pt>
                <c:pt idx="317" formatCode="0">
                  <c:v>469.82499999999999</c:v>
                </c:pt>
                <c:pt idx="318" formatCode="0">
                  <c:v>426.77499999999969</c:v>
                </c:pt>
                <c:pt idx="319" formatCode="0">
                  <c:v>442.08699999999891</c:v>
                </c:pt>
                <c:pt idx="320" formatCode="0">
                  <c:v>438.464</c:v>
                </c:pt>
                <c:pt idx="321" formatCode="0">
                  <c:v>433.79099999999903</c:v>
                </c:pt>
                <c:pt idx="322" formatCode="0">
                  <c:v>436.41399999999891</c:v>
                </c:pt>
                <c:pt idx="323" formatCode="0">
                  <c:v>436.67500000000001</c:v>
                </c:pt>
                <c:pt idx="324" formatCode="0">
                  <c:v>440.37099999999964</c:v>
                </c:pt>
                <c:pt idx="325" formatCode="0">
                  <c:v>446.01599999999922</c:v>
                </c:pt>
                <c:pt idx="326" formatCode="0">
                  <c:v>450</c:v>
                </c:pt>
                <c:pt idx="327" formatCode="0">
                  <c:v>442.18299999999999</c:v>
                </c:pt>
                <c:pt idx="328" formatCode="0">
                  <c:v>437.85899999999964</c:v>
                </c:pt>
                <c:pt idx="329" formatCode="0">
                  <c:v>410.8</c:v>
                </c:pt>
                <c:pt idx="330" formatCode="0">
                  <c:v>404.97499999999923</c:v>
                </c:pt>
                <c:pt idx="331" formatCode="0">
                  <c:v>405.98799999999909</c:v>
                </c:pt>
                <c:pt idx="332" formatCode="0">
                  <c:v>394.95</c:v>
                </c:pt>
                <c:pt idx="333" formatCode="0">
                  <c:v>399.50400000000002</c:v>
                </c:pt>
                <c:pt idx="334" formatCode="0">
                  <c:v>402.87</c:v>
                </c:pt>
                <c:pt idx="335" formatCode="0">
                  <c:v>393.3</c:v>
                </c:pt>
                <c:pt idx="336" formatCode="0">
                  <c:v>386.27</c:v>
                </c:pt>
                <c:pt idx="337" formatCode="0">
                  <c:v>372.36700000000002</c:v>
                </c:pt>
                <c:pt idx="338" formatCode="0">
                  <c:v>355.05</c:v>
                </c:pt>
                <c:pt idx="339" formatCode="0">
                  <c:v>362.90499999999969</c:v>
                </c:pt>
                <c:pt idx="340" formatCode="0">
                  <c:v>376.65000000000032</c:v>
                </c:pt>
                <c:pt idx="341" formatCode="0">
                  <c:v>381.04899999999969</c:v>
                </c:pt>
                <c:pt idx="342" formatCode="0">
                  <c:v>369.38</c:v>
                </c:pt>
                <c:pt idx="343" formatCode="0">
                  <c:v>348.56799999999993</c:v>
                </c:pt>
                <c:pt idx="344" formatCode="0">
                  <c:v>345.85300000000001</c:v>
                </c:pt>
                <c:pt idx="345" formatCode="0">
                  <c:v>342.31</c:v>
                </c:pt>
                <c:pt idx="346" formatCode="0">
                  <c:v>333.80500000000001</c:v>
                </c:pt>
                <c:pt idx="347" formatCode="0">
                  <c:v>321.625</c:v>
                </c:pt>
                <c:pt idx="348" formatCode="0">
                  <c:v>319.97499999999923</c:v>
                </c:pt>
                <c:pt idx="349" formatCode="0">
                  <c:v>316.87299999999999</c:v>
                </c:pt>
                <c:pt idx="350" formatCode="0">
                  <c:v>309.94900000000001</c:v>
                </c:pt>
                <c:pt idx="351" formatCode="0">
                  <c:v>304.89400000000001</c:v>
                </c:pt>
                <c:pt idx="352" formatCode="0">
                  <c:v>231.65</c:v>
                </c:pt>
                <c:pt idx="353" formatCode="0">
                  <c:v>220.27099999999999</c:v>
                </c:pt>
                <c:pt idx="354" formatCode="0">
                  <c:v>221.262</c:v>
                </c:pt>
                <c:pt idx="355" formatCode="0">
                  <c:v>216.45100000000039</c:v>
                </c:pt>
                <c:pt idx="356" formatCode="0">
                  <c:v>241.697</c:v>
                </c:pt>
                <c:pt idx="357" formatCode="0">
                  <c:v>251.90100000000001</c:v>
                </c:pt>
                <c:pt idx="358" formatCode="0">
                  <c:v>255.20099999999999</c:v>
                </c:pt>
                <c:pt idx="359" formatCode="0">
                  <c:v>256.64999999999998</c:v>
                </c:pt>
                <c:pt idx="360" formatCode="0">
                  <c:v>252.52500000000001</c:v>
                </c:pt>
                <c:pt idx="361" formatCode="0">
                  <c:v>229.83</c:v>
                </c:pt>
                <c:pt idx="362" formatCode="0">
                  <c:v>235.05</c:v>
                </c:pt>
                <c:pt idx="363" formatCode="0">
                  <c:v>241.65</c:v>
                </c:pt>
                <c:pt idx="364" formatCode="0">
                  <c:v>241.518</c:v>
                </c:pt>
                <c:pt idx="365" formatCode="0">
                  <c:v>243.054</c:v>
                </c:pt>
                <c:pt idx="366" formatCode="0">
                  <c:v>245.66</c:v>
                </c:pt>
                <c:pt idx="367" formatCode="0">
                  <c:v>248.32500000000007</c:v>
                </c:pt>
                <c:pt idx="368" formatCode="0">
                  <c:v>248.32500000000007</c:v>
                </c:pt>
                <c:pt idx="369" formatCode="0">
                  <c:v>242.01</c:v>
                </c:pt>
                <c:pt idx="370" formatCode="0">
                  <c:v>228.35000000000039</c:v>
                </c:pt>
                <c:pt idx="371" formatCode="0">
                  <c:v>227.37</c:v>
                </c:pt>
                <c:pt idx="372" formatCode="0">
                  <c:v>243.934</c:v>
                </c:pt>
                <c:pt idx="373" formatCode="0">
                  <c:v>245.74399999999972</c:v>
                </c:pt>
                <c:pt idx="374" formatCode="0">
                  <c:v>251.625</c:v>
                </c:pt>
                <c:pt idx="375" formatCode="0">
                  <c:v>260.66000000000008</c:v>
                </c:pt>
                <c:pt idx="376" formatCode="0">
                  <c:v>255.77299999999997</c:v>
                </c:pt>
                <c:pt idx="377" formatCode="0">
                  <c:v>259.13400000000001</c:v>
                </c:pt>
                <c:pt idx="378" formatCode="0">
                  <c:v>262.5</c:v>
                </c:pt>
                <c:pt idx="379" formatCode="0">
                  <c:v>268.63499999999999</c:v>
                </c:pt>
                <c:pt idx="380" formatCode="0">
                  <c:v>269.7929999999991</c:v>
                </c:pt>
                <c:pt idx="381" formatCode="0">
                  <c:v>275</c:v>
                </c:pt>
                <c:pt idx="382" formatCode="0">
                  <c:v>278.06799999999993</c:v>
                </c:pt>
                <c:pt idx="383" formatCode="0">
                  <c:v>279.20499999999993</c:v>
                </c:pt>
                <c:pt idx="384" formatCode="0">
                  <c:v>286.56299999999999</c:v>
                </c:pt>
                <c:pt idx="385" formatCode="0">
                  <c:v>290.45999999999964</c:v>
                </c:pt>
                <c:pt idx="386" formatCode="0">
                  <c:v>288.22399999999891</c:v>
                </c:pt>
                <c:pt idx="387" formatCode="0">
                  <c:v>285.68200000000002</c:v>
                </c:pt>
                <c:pt idx="388" formatCode="0">
                  <c:v>288.92200000000003</c:v>
                </c:pt>
                <c:pt idx="389" formatCode="0">
                  <c:v>288.97499999999923</c:v>
                </c:pt>
                <c:pt idx="390" formatCode="0">
                  <c:v>287.339</c:v>
                </c:pt>
                <c:pt idx="391" formatCode="0">
                  <c:v>285.35399999999993</c:v>
                </c:pt>
                <c:pt idx="392" formatCode="0">
                  <c:v>284.86700000000002</c:v>
                </c:pt>
                <c:pt idx="393" formatCode="0">
                  <c:v>284.97899999999885</c:v>
                </c:pt>
                <c:pt idx="394" formatCode="0">
                  <c:v>287.30599999999993</c:v>
                </c:pt>
                <c:pt idx="395" formatCode="0">
                  <c:v>288.99899999999877</c:v>
                </c:pt>
                <c:pt idx="396" formatCode="0">
                  <c:v>288.66699999999969</c:v>
                </c:pt>
                <c:pt idx="397" formatCode="0">
                  <c:v>291.68599999999969</c:v>
                </c:pt>
                <c:pt idx="398" formatCode="0">
                  <c:v>291.37700000000001</c:v>
                </c:pt>
                <c:pt idx="399" formatCode="0">
                  <c:v>294.9059999999991</c:v>
                </c:pt>
                <c:pt idx="400" formatCode="0">
                  <c:v>294.964</c:v>
                </c:pt>
                <c:pt idx="401" formatCode="0">
                  <c:v>291.04899999999969</c:v>
                </c:pt>
                <c:pt idx="402" formatCode="0">
                  <c:v>291.52299999999963</c:v>
                </c:pt>
                <c:pt idx="403" formatCode="0">
                  <c:v>288.2159999999991</c:v>
                </c:pt>
                <c:pt idx="404" formatCode="0">
                  <c:v>282.85399999999993</c:v>
                </c:pt>
                <c:pt idx="405" formatCode="0">
                  <c:v>264.77999999999969</c:v>
                </c:pt>
                <c:pt idx="406" formatCode="0">
                  <c:v>263.101</c:v>
                </c:pt>
                <c:pt idx="407" formatCode="0">
                  <c:v>257.14699999999999</c:v>
                </c:pt>
                <c:pt idx="408" formatCode="0">
                  <c:v>251.88600000000039</c:v>
                </c:pt>
                <c:pt idx="409" formatCode="0">
                  <c:v>243.83600000000001</c:v>
                </c:pt>
                <c:pt idx="410" formatCode="0">
                  <c:v>246.66</c:v>
                </c:pt>
                <c:pt idx="411" formatCode="0">
                  <c:v>246.24599999999998</c:v>
                </c:pt>
                <c:pt idx="412" formatCode="0">
                  <c:v>241.11299999999997</c:v>
                </c:pt>
                <c:pt idx="413" formatCode="0">
                  <c:v>229.64599999999999</c:v>
                </c:pt>
                <c:pt idx="414" formatCode="0">
                  <c:v>228.453</c:v>
                </c:pt>
                <c:pt idx="415" formatCode="0">
                  <c:v>230.292</c:v>
                </c:pt>
                <c:pt idx="416" formatCode="0">
                  <c:v>234.208</c:v>
                </c:pt>
                <c:pt idx="417" formatCode="0">
                  <c:v>230.74599999999998</c:v>
                </c:pt>
                <c:pt idx="418" formatCode="0">
                  <c:v>231.637</c:v>
                </c:pt>
                <c:pt idx="419" formatCode="0">
                  <c:v>232.929</c:v>
                </c:pt>
                <c:pt idx="420" formatCode="0">
                  <c:v>237.19499999999999</c:v>
                </c:pt>
                <c:pt idx="421" formatCode="0">
                  <c:v>239.93800000000007</c:v>
                </c:pt>
                <c:pt idx="422" formatCode="0">
                  <c:v>238.66</c:v>
                </c:pt>
                <c:pt idx="423" formatCode="0">
                  <c:v>239.61199999999999</c:v>
                </c:pt>
                <c:pt idx="424" formatCode="0">
                  <c:v>248.917</c:v>
                </c:pt>
                <c:pt idx="425" formatCode="0">
                  <c:v>252.11699999999999</c:v>
                </c:pt>
                <c:pt idx="426" formatCode="0">
                  <c:v>259.22599999999909</c:v>
                </c:pt>
                <c:pt idx="427" formatCode="0">
                  <c:v>256.63299999999964</c:v>
                </c:pt>
                <c:pt idx="428" formatCode="0">
                  <c:v>254.96</c:v>
                </c:pt>
                <c:pt idx="429" formatCode="0">
                  <c:v>248.46900000000002</c:v>
                </c:pt>
                <c:pt idx="430" formatCode="0">
                  <c:v>235.334</c:v>
                </c:pt>
                <c:pt idx="431" formatCode="0">
                  <c:v>228.89500000000001</c:v>
                </c:pt>
                <c:pt idx="432" formatCode="0">
                  <c:v>231.10399999999998</c:v>
                </c:pt>
                <c:pt idx="433" formatCode="0">
                  <c:v>229.429</c:v>
                </c:pt>
                <c:pt idx="434" formatCode="0">
                  <c:v>229.41399999999999</c:v>
                </c:pt>
                <c:pt idx="435" formatCode="0">
                  <c:v>230.47</c:v>
                </c:pt>
                <c:pt idx="436" formatCode="0">
                  <c:v>226.66</c:v>
                </c:pt>
                <c:pt idx="437" formatCode="0">
                  <c:v>222.61099999999999</c:v>
                </c:pt>
                <c:pt idx="438" formatCode="0">
                  <c:v>223.57399999999998</c:v>
                </c:pt>
                <c:pt idx="439" formatCode="0">
                  <c:v>224.99700000000001</c:v>
                </c:pt>
                <c:pt idx="440" formatCode="0">
                  <c:v>219.45700000000039</c:v>
                </c:pt>
                <c:pt idx="441" formatCode="0">
                  <c:v>216.708</c:v>
                </c:pt>
                <c:pt idx="442" formatCode="0">
                  <c:v>212.364</c:v>
                </c:pt>
                <c:pt idx="443" formatCode="0">
                  <c:v>208.21199999999999</c:v>
                </c:pt>
                <c:pt idx="444" formatCode="0">
                  <c:v>211.316</c:v>
                </c:pt>
                <c:pt idx="445" formatCode="0">
                  <c:v>200.12300000000002</c:v>
                </c:pt>
                <c:pt idx="446" formatCode="0">
                  <c:v>197.077</c:v>
                </c:pt>
                <c:pt idx="447" formatCode="0">
                  <c:v>185.196</c:v>
                </c:pt>
                <c:pt idx="448" formatCode="0">
                  <c:v>197.16800000000001</c:v>
                </c:pt>
                <c:pt idx="449" formatCode="0">
                  <c:v>182.00399999999999</c:v>
                </c:pt>
                <c:pt idx="450" formatCode="0">
                  <c:v>184.06900000000002</c:v>
                </c:pt>
                <c:pt idx="451" formatCode="0">
                  <c:v>180.72499999999999</c:v>
                </c:pt>
                <c:pt idx="452" formatCode="0">
                  <c:v>181.85300000000001</c:v>
                </c:pt>
                <c:pt idx="453" formatCode="0">
                  <c:v>181.06100000000001</c:v>
                </c:pt>
                <c:pt idx="454" formatCode="0">
                  <c:v>181.75899999999999</c:v>
                </c:pt>
                <c:pt idx="455" formatCode="0">
                  <c:v>181.96</c:v>
                </c:pt>
                <c:pt idx="456" formatCode="0">
                  <c:v>154.35600000000039</c:v>
                </c:pt>
                <c:pt idx="457" formatCode="0">
                  <c:v>150.46900000000002</c:v>
                </c:pt>
                <c:pt idx="458" formatCode="0">
                  <c:v>155.672</c:v>
                </c:pt>
                <c:pt idx="459" formatCode="0">
                  <c:v>167.85500000000027</c:v>
                </c:pt>
                <c:pt idx="460" formatCode="0">
                  <c:v>158.04300000000001</c:v>
                </c:pt>
                <c:pt idx="461" formatCode="0">
                  <c:v>153.22800000000001</c:v>
                </c:pt>
                <c:pt idx="462" formatCode="0">
                  <c:v>154.24699999999999</c:v>
                </c:pt>
                <c:pt idx="463" formatCode="0">
                  <c:v>155.62</c:v>
                </c:pt>
                <c:pt idx="464" formatCode="0">
                  <c:v>153.28900000000002</c:v>
                </c:pt>
                <c:pt idx="465" formatCode="0">
                  <c:v>153.32900000000001</c:v>
                </c:pt>
                <c:pt idx="466" formatCode="0">
                  <c:v>149.10900000000001</c:v>
                </c:pt>
                <c:pt idx="467" formatCode="0">
                  <c:v>152.74499999999998</c:v>
                </c:pt>
                <c:pt idx="468" formatCode="0">
                  <c:v>145.01300000000001</c:v>
                </c:pt>
                <c:pt idx="469" formatCode="0">
                  <c:v>143.13399999999999</c:v>
                </c:pt>
                <c:pt idx="470" formatCode="0">
                  <c:v>141.66300000000001</c:v>
                </c:pt>
                <c:pt idx="471" formatCode="0">
                  <c:v>142.95600000000007</c:v>
                </c:pt>
                <c:pt idx="472" formatCode="0">
                  <c:v>144.34300000000002</c:v>
                </c:pt>
                <c:pt idx="473" formatCode="0">
                  <c:v>146</c:v>
                </c:pt>
                <c:pt idx="474" formatCode="0">
                  <c:v>143.904</c:v>
                </c:pt>
                <c:pt idx="475" formatCode="0">
                  <c:v>151.33100000000007</c:v>
                </c:pt>
                <c:pt idx="476" formatCode="0">
                  <c:v>141.477</c:v>
                </c:pt>
                <c:pt idx="477" formatCode="0">
                  <c:v>140.87300000000002</c:v>
                </c:pt>
                <c:pt idx="478" formatCode="0">
                  <c:v>145.25700000000001</c:v>
                </c:pt>
                <c:pt idx="479" formatCode="0">
                  <c:v>145.28100000000001</c:v>
                </c:pt>
                <c:pt idx="480" formatCode="0">
                  <c:v>146.501</c:v>
                </c:pt>
                <c:pt idx="481" formatCode="0">
                  <c:v>147.67599999999999</c:v>
                </c:pt>
                <c:pt idx="482" formatCode="0">
                  <c:v>148.13499999999999</c:v>
                </c:pt>
                <c:pt idx="483" formatCode="0">
                  <c:v>146.50299999999999</c:v>
                </c:pt>
                <c:pt idx="484" formatCode="0">
                  <c:v>144.01</c:v>
                </c:pt>
                <c:pt idx="485" formatCode="0">
                  <c:v>141.60300000000001</c:v>
                </c:pt>
                <c:pt idx="486" formatCode="0">
                  <c:v>143.251</c:v>
                </c:pt>
                <c:pt idx="487" formatCode="0">
                  <c:v>144.04300000000001</c:v>
                </c:pt>
                <c:pt idx="488" formatCode="0">
                  <c:v>144.17499999999998</c:v>
                </c:pt>
                <c:pt idx="489" formatCode="0">
                  <c:v>141.60300000000001</c:v>
                </c:pt>
                <c:pt idx="490" formatCode="0">
                  <c:v>142.726</c:v>
                </c:pt>
                <c:pt idx="491" formatCode="0">
                  <c:v>144.589</c:v>
                </c:pt>
                <c:pt idx="492" formatCode="0">
                  <c:v>146.505</c:v>
                </c:pt>
                <c:pt idx="493" formatCode="0">
                  <c:v>148.18</c:v>
                </c:pt>
                <c:pt idx="494" formatCode="0">
                  <c:v>150.85300000000001</c:v>
                </c:pt>
                <c:pt idx="495" formatCode="0">
                  <c:v>149.85500000000027</c:v>
                </c:pt>
                <c:pt idx="496" formatCode="0">
                  <c:v>152.34700000000001</c:v>
                </c:pt>
                <c:pt idx="497" formatCode="0">
                  <c:v>154.923</c:v>
                </c:pt>
                <c:pt idx="498" formatCode="0">
                  <c:v>156.55600000000001</c:v>
                </c:pt>
                <c:pt idx="499" formatCode="0">
                  <c:v>155.268</c:v>
                </c:pt>
                <c:pt idx="500" formatCode="0">
                  <c:v>153.91</c:v>
                </c:pt>
                <c:pt idx="501" formatCode="0">
                  <c:v>151.185</c:v>
                </c:pt>
                <c:pt idx="502" formatCode="0">
                  <c:v>150.535</c:v>
                </c:pt>
                <c:pt idx="503" formatCode="0">
                  <c:v>147.07300000000001</c:v>
                </c:pt>
                <c:pt idx="504" formatCode="0">
                  <c:v>149.71099999999998</c:v>
                </c:pt>
                <c:pt idx="505" formatCode="0">
                  <c:v>149.96700000000001</c:v>
                </c:pt>
                <c:pt idx="506" formatCode="0">
                  <c:v>148.334</c:v>
                </c:pt>
                <c:pt idx="507" formatCode="0">
                  <c:v>149.88600000000039</c:v>
                </c:pt>
                <c:pt idx="508" formatCode="0">
                  <c:v>151.25299999999999</c:v>
                </c:pt>
                <c:pt idx="509" formatCode="0">
                  <c:v>150.238</c:v>
                </c:pt>
                <c:pt idx="510" formatCode="0">
                  <c:v>151.751</c:v>
                </c:pt>
                <c:pt idx="511" formatCode="0">
                  <c:v>151.38900000000001</c:v>
                </c:pt>
                <c:pt idx="512" formatCode="0">
                  <c:v>150.35600000000039</c:v>
                </c:pt>
                <c:pt idx="513" formatCode="0">
                  <c:v>151.178</c:v>
                </c:pt>
                <c:pt idx="514" formatCode="0">
                  <c:v>153.19300000000001</c:v>
                </c:pt>
                <c:pt idx="515" formatCode="0">
                  <c:v>151.261</c:v>
                </c:pt>
                <c:pt idx="516" formatCode="0">
                  <c:v>152.761</c:v>
                </c:pt>
                <c:pt idx="517" formatCode="0">
                  <c:v>150.8210000000004</c:v>
                </c:pt>
                <c:pt idx="518" formatCode="0">
                  <c:v>152.626</c:v>
                </c:pt>
                <c:pt idx="519" formatCode="0">
                  <c:v>150.8210000000004</c:v>
                </c:pt>
                <c:pt idx="520" formatCode="0">
                  <c:v>150.477</c:v>
                </c:pt>
                <c:pt idx="521" formatCode="0">
                  <c:v>150.46800000000007</c:v>
                </c:pt>
                <c:pt idx="522" formatCode="0">
                  <c:v>150.60499999999999</c:v>
                </c:pt>
                <c:pt idx="523" formatCode="0">
                  <c:v>152.39500000000001</c:v>
                </c:pt>
                <c:pt idx="524" formatCode="0">
                  <c:v>152.52600000000001</c:v>
                </c:pt>
                <c:pt idx="525" formatCode="0">
                  <c:v>150.792</c:v>
                </c:pt>
                <c:pt idx="526" formatCode="0">
                  <c:v>147.88300000000001</c:v>
                </c:pt>
                <c:pt idx="527" formatCode="0">
                  <c:v>146.37300000000002</c:v>
                </c:pt>
                <c:pt idx="528" formatCode="0">
                  <c:v>141.517</c:v>
                </c:pt>
                <c:pt idx="529" formatCode="0">
                  <c:v>133.89600000000004</c:v>
                </c:pt>
                <c:pt idx="530" formatCode="0">
                  <c:v>141.37300000000002</c:v>
                </c:pt>
                <c:pt idx="531" formatCode="0">
                  <c:v>135.30100000000004</c:v>
                </c:pt>
                <c:pt idx="532" formatCode="0">
                  <c:v>139.565</c:v>
                </c:pt>
                <c:pt idx="533" formatCode="0">
                  <c:v>141.20399999999998</c:v>
                </c:pt>
                <c:pt idx="534" formatCode="0">
                  <c:v>148.46700000000001</c:v>
                </c:pt>
                <c:pt idx="535" formatCode="0">
                  <c:v>150.67599999999999</c:v>
                </c:pt>
                <c:pt idx="536" formatCode="0">
                  <c:v>155.33700000000007</c:v>
                </c:pt>
                <c:pt idx="537" formatCode="0">
                  <c:v>159.70399999999998</c:v>
                </c:pt>
                <c:pt idx="538" formatCode="0">
                  <c:v>163.24599999999998</c:v>
                </c:pt>
                <c:pt idx="539" formatCode="0">
                  <c:v>165.32000000000039</c:v>
                </c:pt>
                <c:pt idx="540" formatCode="0">
                  <c:v>165.34</c:v>
                </c:pt>
                <c:pt idx="541" formatCode="0">
                  <c:v>167.929</c:v>
                </c:pt>
                <c:pt idx="542" formatCode="0">
                  <c:v>172.69800000000001</c:v>
                </c:pt>
                <c:pt idx="543" formatCode="0">
                  <c:v>180.49</c:v>
                </c:pt>
                <c:pt idx="544" formatCode="0">
                  <c:v>181.429</c:v>
                </c:pt>
                <c:pt idx="545" formatCode="0">
                  <c:v>181.035</c:v>
                </c:pt>
                <c:pt idx="546" formatCode="0">
                  <c:v>179.41300000000001</c:v>
                </c:pt>
                <c:pt idx="547" formatCode="0">
                  <c:v>183.34800000000001</c:v>
                </c:pt>
                <c:pt idx="548" formatCode="0">
                  <c:v>185.88800000000049</c:v>
                </c:pt>
                <c:pt idx="549" formatCode="0">
                  <c:v>185.94200000000001</c:v>
                </c:pt>
                <c:pt idx="550" formatCode="0">
                  <c:v>187.70299999999997</c:v>
                </c:pt>
                <c:pt idx="551" formatCode="0">
                  <c:v>183.21299999999999</c:v>
                </c:pt>
                <c:pt idx="552" formatCode="0">
                  <c:v>180.959</c:v>
                </c:pt>
                <c:pt idx="553" formatCode="0">
                  <c:v>180.03300000000002</c:v>
                </c:pt>
                <c:pt idx="554" formatCode="0">
                  <c:v>179.732</c:v>
                </c:pt>
                <c:pt idx="555" formatCode="0">
                  <c:v>183.01300000000001</c:v>
                </c:pt>
                <c:pt idx="556" formatCode="0">
                  <c:v>178.06300000000002</c:v>
                </c:pt>
                <c:pt idx="557" formatCode="0">
                  <c:v>174.99800000000027</c:v>
                </c:pt>
                <c:pt idx="558" formatCode="0">
                  <c:v>172.72399999999999</c:v>
                </c:pt>
                <c:pt idx="559" formatCode="0">
                  <c:v>173.17899999999997</c:v>
                </c:pt>
                <c:pt idx="560" formatCode="0">
                  <c:v>174.24599999999998</c:v>
                </c:pt>
                <c:pt idx="561" formatCode="0">
                  <c:v>178.64</c:v>
                </c:pt>
                <c:pt idx="562" formatCode="0">
                  <c:v>178.191</c:v>
                </c:pt>
                <c:pt idx="563" formatCode="0">
                  <c:v>175.095</c:v>
                </c:pt>
                <c:pt idx="564" formatCode="0">
                  <c:v>168.80600000000001</c:v>
                </c:pt>
                <c:pt idx="565" formatCode="0">
                  <c:v>165.286</c:v>
                </c:pt>
                <c:pt idx="566" formatCode="0">
                  <c:v>163.20899999999997</c:v>
                </c:pt>
                <c:pt idx="567" formatCode="0">
                  <c:v>162.85300000000001</c:v>
                </c:pt>
                <c:pt idx="568" formatCode="0">
                  <c:v>161.875</c:v>
                </c:pt>
                <c:pt idx="569" formatCode="0">
                  <c:v>159.40800000000004</c:v>
                </c:pt>
                <c:pt idx="570" formatCode="0">
                  <c:v>159.05600000000001</c:v>
                </c:pt>
                <c:pt idx="571" formatCode="0">
                  <c:v>160.02700000000004</c:v>
                </c:pt>
                <c:pt idx="572" formatCode="0">
                  <c:v>159.82400000000001</c:v>
                </c:pt>
                <c:pt idx="573" formatCode="0">
                  <c:v>159.739</c:v>
                </c:pt>
                <c:pt idx="574" formatCode="0">
                  <c:v>158.39100000000039</c:v>
                </c:pt>
                <c:pt idx="575" formatCode="0">
                  <c:v>158.73399999999998</c:v>
                </c:pt>
                <c:pt idx="576" formatCode="0">
                  <c:v>157.517</c:v>
                </c:pt>
                <c:pt idx="577" formatCode="0">
                  <c:v>158.375</c:v>
                </c:pt>
                <c:pt idx="578" formatCode="0">
                  <c:v>158.874</c:v>
                </c:pt>
                <c:pt idx="579" formatCode="0">
                  <c:v>158.65100000000001</c:v>
                </c:pt>
                <c:pt idx="580" formatCode="0">
                  <c:v>159.8510000000004</c:v>
                </c:pt>
                <c:pt idx="581" formatCode="0">
                  <c:v>156.34700000000001</c:v>
                </c:pt>
                <c:pt idx="582" formatCode="0">
                  <c:v>156.20899999999997</c:v>
                </c:pt>
                <c:pt idx="583" formatCode="0">
                  <c:v>157.899</c:v>
                </c:pt>
                <c:pt idx="584" formatCode="0">
                  <c:v>159.041</c:v>
                </c:pt>
                <c:pt idx="585" formatCode="0">
                  <c:v>157.82000000000039</c:v>
                </c:pt>
                <c:pt idx="586" formatCode="0">
                  <c:v>154.30000000000001</c:v>
                </c:pt>
                <c:pt idx="587" formatCode="0">
                  <c:v>158.624</c:v>
                </c:pt>
                <c:pt idx="588" formatCode="0">
                  <c:v>158.65300000000002</c:v>
                </c:pt>
                <c:pt idx="589" formatCode="0">
                  <c:v>154.22</c:v>
                </c:pt>
                <c:pt idx="590" formatCode="0">
                  <c:v>153.70399999999998</c:v>
                </c:pt>
                <c:pt idx="591" formatCode="0">
                  <c:v>153.68300000000002</c:v>
                </c:pt>
                <c:pt idx="592" formatCode="0">
                  <c:v>155.36700000000027</c:v>
                </c:pt>
                <c:pt idx="593" formatCode="0">
                  <c:v>157.548</c:v>
                </c:pt>
                <c:pt idx="594" formatCode="0">
                  <c:v>154.70999999999998</c:v>
                </c:pt>
                <c:pt idx="595" formatCode="0">
                  <c:v>153.31</c:v>
                </c:pt>
                <c:pt idx="596" formatCode="0">
                  <c:v>154.197</c:v>
                </c:pt>
                <c:pt idx="597" formatCode="0">
                  <c:v>153.32300000000001</c:v>
                </c:pt>
                <c:pt idx="598" formatCode="0">
                  <c:v>157.57499999999999</c:v>
                </c:pt>
                <c:pt idx="599" formatCode="0">
                  <c:v>158.69999999999999</c:v>
                </c:pt>
                <c:pt idx="600" formatCode="0">
                  <c:v>155.40100000000001</c:v>
                </c:pt>
                <c:pt idx="601" formatCode="0">
                  <c:v>161.255</c:v>
                </c:pt>
                <c:pt idx="602" formatCode="0">
                  <c:v>165.255</c:v>
                </c:pt>
                <c:pt idx="603" formatCode="0">
                  <c:v>171.191</c:v>
                </c:pt>
                <c:pt idx="604" formatCode="0">
                  <c:v>170.239</c:v>
                </c:pt>
                <c:pt idx="605" formatCode="0">
                  <c:v>178.047</c:v>
                </c:pt>
                <c:pt idx="606" formatCode="0">
                  <c:v>177.726</c:v>
                </c:pt>
                <c:pt idx="607" formatCode="0">
                  <c:v>176.96900000000002</c:v>
                </c:pt>
                <c:pt idx="608" formatCode="0">
                  <c:v>170.148</c:v>
                </c:pt>
                <c:pt idx="609" formatCode="0">
                  <c:v>173.43600000000001</c:v>
                </c:pt>
                <c:pt idx="610" formatCode="0">
                  <c:v>173.393</c:v>
                </c:pt>
                <c:pt idx="611" formatCode="0">
                  <c:v>188.97399999999999</c:v>
                </c:pt>
                <c:pt idx="612" formatCode="0">
                  <c:v>201.94399999999999</c:v>
                </c:pt>
                <c:pt idx="613" formatCode="0">
                  <c:v>207.58200000000039</c:v>
                </c:pt>
                <c:pt idx="614" formatCode="0">
                  <c:v>175.30500000000001</c:v>
                </c:pt>
                <c:pt idx="615" formatCode="0">
                  <c:v>173.666</c:v>
                </c:pt>
                <c:pt idx="616" formatCode="0">
                  <c:v>166.74599999999998</c:v>
                </c:pt>
                <c:pt idx="617" formatCode="0">
                  <c:v>161.97200000000001</c:v>
                </c:pt>
                <c:pt idx="618" formatCode="0">
                  <c:v>172.999</c:v>
                </c:pt>
                <c:pt idx="619" formatCode="0">
                  <c:v>167.09800000000001</c:v>
                </c:pt>
                <c:pt idx="620" formatCode="0">
                  <c:v>164.38500000000039</c:v>
                </c:pt>
                <c:pt idx="621" formatCode="0">
                  <c:v>167.39500000000001</c:v>
                </c:pt>
                <c:pt idx="622" formatCode="0">
                  <c:v>166.863</c:v>
                </c:pt>
                <c:pt idx="623" formatCode="0">
                  <c:v>174.56300000000002</c:v>
                </c:pt>
                <c:pt idx="624" formatCode="0">
                  <c:v>177.48100000000039</c:v>
                </c:pt>
                <c:pt idx="625" formatCode="0">
                  <c:v>178.58600000000001</c:v>
                </c:pt>
                <c:pt idx="626" formatCode="0">
                  <c:v>182.07900000000001</c:v>
                </c:pt>
                <c:pt idx="627" formatCode="0">
                  <c:v>176.834</c:v>
                </c:pt>
                <c:pt idx="628" formatCode="0">
                  <c:v>173.01</c:v>
                </c:pt>
                <c:pt idx="629" formatCode="0">
                  <c:v>172.196</c:v>
                </c:pt>
                <c:pt idx="630" formatCode="0">
                  <c:v>171.41399999999999</c:v>
                </c:pt>
                <c:pt idx="631" formatCode="0">
                  <c:v>174.48700000000039</c:v>
                </c:pt>
                <c:pt idx="632" formatCode="0">
                  <c:v>171.32000000000039</c:v>
                </c:pt>
                <c:pt idx="633" formatCode="0">
                  <c:v>199.018</c:v>
                </c:pt>
                <c:pt idx="634" formatCode="0">
                  <c:v>201.91499999999999</c:v>
                </c:pt>
                <c:pt idx="635" formatCode="0">
                  <c:v>212.95500000000001</c:v>
                </c:pt>
                <c:pt idx="636" formatCode="0">
                  <c:v>210.31300000000002</c:v>
                </c:pt>
                <c:pt idx="637" formatCode="0">
                  <c:v>205.70899999999997</c:v>
                </c:pt>
                <c:pt idx="638" formatCode="0">
                  <c:v>200.76399999999998</c:v>
                </c:pt>
                <c:pt idx="639" formatCode="0">
                  <c:v>200.88000000000039</c:v>
                </c:pt>
                <c:pt idx="640" formatCode="0">
                  <c:v>201.374</c:v>
                </c:pt>
                <c:pt idx="641" formatCode="0">
                  <c:v>202.404</c:v>
                </c:pt>
                <c:pt idx="642" formatCode="0">
                  <c:v>197.047</c:v>
                </c:pt>
                <c:pt idx="643" formatCode="0">
                  <c:v>192.38000000000039</c:v>
                </c:pt>
                <c:pt idx="644" formatCode="0">
                  <c:v>180.60399999999998</c:v>
                </c:pt>
                <c:pt idx="645" formatCode="0">
                  <c:v>180.60499999999999</c:v>
                </c:pt>
                <c:pt idx="646" formatCode="0">
                  <c:v>183.74299999999999</c:v>
                </c:pt>
                <c:pt idx="647" formatCode="0">
                  <c:v>184.63499999999999</c:v>
                </c:pt>
                <c:pt idx="648" formatCode="0">
                  <c:v>190.46700000000001</c:v>
                </c:pt>
                <c:pt idx="649" formatCode="0">
                  <c:v>191.56200000000001</c:v>
                </c:pt>
                <c:pt idx="650" formatCode="0">
                  <c:v>199.70599999999999</c:v>
                </c:pt>
                <c:pt idx="651" formatCode="0">
                  <c:v>201.9820000000004</c:v>
                </c:pt>
                <c:pt idx="652" formatCode="0">
                  <c:v>203.51300000000001</c:v>
                </c:pt>
                <c:pt idx="653" formatCode="0">
                  <c:v>202.727</c:v>
                </c:pt>
                <c:pt idx="654" formatCode="0">
                  <c:v>200.91800000000001</c:v>
                </c:pt>
                <c:pt idx="655" formatCode="0">
                  <c:v>200.33700000000007</c:v>
                </c:pt>
                <c:pt idx="656" formatCode="0">
                  <c:v>199.88500000000039</c:v>
                </c:pt>
                <c:pt idx="657" formatCode="0">
                  <c:v>193.36700000000027</c:v>
                </c:pt>
                <c:pt idx="658" formatCode="0">
                  <c:v>182.429</c:v>
                </c:pt>
                <c:pt idx="659" formatCode="0">
                  <c:v>184.30100000000004</c:v>
                </c:pt>
                <c:pt idx="660" formatCode="0">
                  <c:v>182.07300000000001</c:v>
                </c:pt>
                <c:pt idx="661" formatCode="0">
                  <c:v>174.54499999999999</c:v>
                </c:pt>
                <c:pt idx="662" formatCode="0">
                  <c:v>173.57300000000001</c:v>
                </c:pt>
                <c:pt idx="663" formatCode="0">
                  <c:v>175.221</c:v>
                </c:pt>
                <c:pt idx="664" formatCode="0">
                  <c:v>179.34700000000001</c:v>
                </c:pt>
                <c:pt idx="665" formatCode="0">
                  <c:v>182.06200000000001</c:v>
                </c:pt>
                <c:pt idx="666" formatCode="0">
                  <c:v>180.63800000000001</c:v>
                </c:pt>
                <c:pt idx="667" formatCode="0">
                  <c:v>180.286</c:v>
                </c:pt>
                <c:pt idx="668" formatCode="0">
                  <c:v>178.47</c:v>
                </c:pt>
                <c:pt idx="669" formatCode="0">
                  <c:v>172.27099999999999</c:v>
                </c:pt>
                <c:pt idx="670" formatCode="0">
                  <c:v>160.941</c:v>
                </c:pt>
                <c:pt idx="671" formatCode="0">
                  <c:v>159.083</c:v>
                </c:pt>
                <c:pt idx="672" formatCode="0">
                  <c:v>159.02600000000001</c:v>
                </c:pt>
                <c:pt idx="673" formatCode="0">
                  <c:v>156.69</c:v>
                </c:pt>
                <c:pt idx="674" formatCode="0">
                  <c:v>155.399</c:v>
                </c:pt>
                <c:pt idx="675" formatCode="0">
                  <c:v>154.12100000000001</c:v>
                </c:pt>
                <c:pt idx="676" formatCode="0">
                  <c:v>154.18300000000002</c:v>
                </c:pt>
                <c:pt idx="677" formatCode="0">
                  <c:v>153.81</c:v>
                </c:pt>
                <c:pt idx="678" formatCode="0">
                  <c:v>153.86500000000001</c:v>
                </c:pt>
                <c:pt idx="679" formatCode="0">
                  <c:v>154.721</c:v>
                </c:pt>
                <c:pt idx="680" formatCode="0">
                  <c:v>155.67599999999999</c:v>
                </c:pt>
                <c:pt idx="681" formatCode="0">
                  <c:v>159.006</c:v>
                </c:pt>
                <c:pt idx="682" formatCode="0">
                  <c:v>164.66800000000001</c:v>
                </c:pt>
                <c:pt idx="683" formatCode="0">
                  <c:v>163.202</c:v>
                </c:pt>
                <c:pt idx="684" formatCode="0">
                  <c:v>167.99</c:v>
                </c:pt>
                <c:pt idx="685" formatCode="0">
                  <c:v>165.71699999999998</c:v>
                </c:pt>
                <c:pt idx="686" formatCode="0">
                  <c:v>167.446</c:v>
                </c:pt>
                <c:pt idx="687" formatCode="0">
                  <c:v>168.11699999999999</c:v>
                </c:pt>
                <c:pt idx="688" formatCode="0">
                  <c:v>171.405</c:v>
                </c:pt>
                <c:pt idx="689" formatCode="0">
                  <c:v>169.13900000000001</c:v>
                </c:pt>
                <c:pt idx="690" formatCode="0">
                  <c:v>175.73999999999998</c:v>
                </c:pt>
                <c:pt idx="691" formatCode="0">
                  <c:v>185.44</c:v>
                </c:pt>
                <c:pt idx="692" formatCode="0">
                  <c:v>186.91499999999999</c:v>
                </c:pt>
                <c:pt idx="693" formatCode="0">
                  <c:v>191.53100000000001</c:v>
                </c:pt>
                <c:pt idx="694" formatCode="0">
                  <c:v>193.16</c:v>
                </c:pt>
                <c:pt idx="695" formatCode="0">
                  <c:v>193.15200000000004</c:v>
                </c:pt>
                <c:pt idx="696" formatCode="0">
                  <c:v>197.77199999999999</c:v>
                </c:pt>
                <c:pt idx="697" formatCode="0">
                  <c:v>191.60399999999998</c:v>
                </c:pt>
                <c:pt idx="698" formatCode="0">
                  <c:v>187.04900000000001</c:v>
                </c:pt>
                <c:pt idx="699" formatCode="0">
                  <c:v>185.13399999999999</c:v>
                </c:pt>
                <c:pt idx="700" formatCode="0">
                  <c:v>188.06800000000001</c:v>
                </c:pt>
                <c:pt idx="701" formatCode="0">
                  <c:v>189.26999999999998</c:v>
                </c:pt>
                <c:pt idx="702" formatCode="0">
                  <c:v>188.167</c:v>
                </c:pt>
                <c:pt idx="703" formatCode="0">
                  <c:v>190.67899999999997</c:v>
                </c:pt>
                <c:pt idx="704" formatCode="0">
                  <c:v>182.65600000000001</c:v>
                </c:pt>
                <c:pt idx="705" formatCode="0">
                  <c:v>185.624</c:v>
                </c:pt>
                <c:pt idx="706" formatCode="0">
                  <c:v>186.751</c:v>
                </c:pt>
                <c:pt idx="707" formatCode="0">
                  <c:v>184.35600000000039</c:v>
                </c:pt>
                <c:pt idx="708" formatCode="0">
                  <c:v>184.70899999999997</c:v>
                </c:pt>
                <c:pt idx="709" formatCode="0">
                  <c:v>189.25</c:v>
                </c:pt>
                <c:pt idx="710" formatCode="0">
                  <c:v>189.32900000000001</c:v>
                </c:pt>
                <c:pt idx="711" formatCode="0">
                  <c:v>198.29399999999998</c:v>
                </c:pt>
                <c:pt idx="712" formatCode="0">
                  <c:v>202.256</c:v>
                </c:pt>
                <c:pt idx="713" formatCode="0">
                  <c:v>201.17099999999999</c:v>
                </c:pt>
                <c:pt idx="714" formatCode="0">
                  <c:v>201.999</c:v>
                </c:pt>
                <c:pt idx="715" formatCode="0">
                  <c:v>202.47200000000001</c:v>
                </c:pt>
                <c:pt idx="716" formatCode="0">
                  <c:v>201.10499999999999</c:v>
                </c:pt>
                <c:pt idx="717" formatCode="0">
                  <c:v>200.184</c:v>
                </c:pt>
                <c:pt idx="718" formatCode="0">
                  <c:v>195.98700000000039</c:v>
                </c:pt>
                <c:pt idx="719" formatCode="0">
                  <c:v>194.67899999999997</c:v>
                </c:pt>
                <c:pt idx="720" formatCode="0">
                  <c:v>194.14499999999998</c:v>
                </c:pt>
                <c:pt idx="721" formatCode="0">
                  <c:v>190.672</c:v>
                </c:pt>
                <c:pt idx="722" formatCode="0">
                  <c:v>188.602</c:v>
                </c:pt>
                <c:pt idx="723" formatCode="0">
                  <c:v>185.35300000000001</c:v>
                </c:pt>
                <c:pt idx="724" formatCode="0">
                  <c:v>184.18100000000001</c:v>
                </c:pt>
                <c:pt idx="725" formatCode="0">
                  <c:v>184.297</c:v>
                </c:pt>
                <c:pt idx="726" formatCode="0">
                  <c:v>176.2</c:v>
                </c:pt>
                <c:pt idx="727" formatCode="0">
                  <c:v>180.136</c:v>
                </c:pt>
                <c:pt idx="728" formatCode="0">
                  <c:v>181.095</c:v>
                </c:pt>
                <c:pt idx="729" formatCode="0">
                  <c:v>179.61599999999999</c:v>
                </c:pt>
                <c:pt idx="730" formatCode="0">
                  <c:v>178.196</c:v>
                </c:pt>
                <c:pt idx="731" formatCode="0">
                  <c:v>178.58100000000007</c:v>
                </c:pt>
                <c:pt idx="732" formatCode="0">
                  <c:v>176.34399999999999</c:v>
                </c:pt>
                <c:pt idx="733" formatCode="0">
                  <c:v>177.661</c:v>
                </c:pt>
                <c:pt idx="734" formatCode="0">
                  <c:v>173.52100000000004</c:v>
                </c:pt>
                <c:pt idx="735" formatCode="0">
                  <c:v>173.21799999999999</c:v>
                </c:pt>
                <c:pt idx="736" formatCode="0">
                  <c:v>169.654</c:v>
                </c:pt>
                <c:pt idx="737" formatCode="0">
                  <c:v>172.80700000000004</c:v>
                </c:pt>
                <c:pt idx="738" formatCode="0">
                  <c:v>166.67499999999998</c:v>
                </c:pt>
                <c:pt idx="739" formatCode="0">
                  <c:v>165.55500000000001</c:v>
                </c:pt>
                <c:pt idx="740" formatCode="0">
                  <c:v>167.124</c:v>
                </c:pt>
                <c:pt idx="741" formatCode="0">
                  <c:v>168.47300000000001</c:v>
                </c:pt>
                <c:pt idx="742" formatCode="0">
                  <c:v>169.42600000000004</c:v>
                </c:pt>
                <c:pt idx="743" formatCode="0">
                  <c:v>173.01599999999999</c:v>
                </c:pt>
                <c:pt idx="744" formatCode="0">
                  <c:v>179.42700000000039</c:v>
                </c:pt>
                <c:pt idx="745" formatCode="0">
                  <c:v>181.66200000000001</c:v>
                </c:pt>
                <c:pt idx="746" formatCode="0">
                  <c:v>182.654</c:v>
                </c:pt>
                <c:pt idx="747" formatCode="0">
                  <c:v>187.8510000000004</c:v>
                </c:pt>
                <c:pt idx="748" formatCode="0">
                  <c:v>185.53</c:v>
                </c:pt>
                <c:pt idx="749" formatCode="0">
                  <c:v>184.54</c:v>
                </c:pt>
                <c:pt idx="750" formatCode="0">
                  <c:v>184.959</c:v>
                </c:pt>
                <c:pt idx="751" formatCode="0">
                  <c:v>186.8870000000004</c:v>
                </c:pt>
                <c:pt idx="752" formatCode="0">
                  <c:v>185.42000000000004</c:v>
                </c:pt>
                <c:pt idx="753" formatCode="0">
                  <c:v>181.21699999999998</c:v>
                </c:pt>
                <c:pt idx="754" formatCode="0">
                  <c:v>182.09200000000001</c:v>
                </c:pt>
                <c:pt idx="755" formatCode="0">
                  <c:v>191.267</c:v>
                </c:pt>
                <c:pt idx="756" formatCode="0">
                  <c:v>185.511</c:v>
                </c:pt>
                <c:pt idx="757" formatCode="0">
                  <c:v>190.29399999999998</c:v>
                </c:pt>
                <c:pt idx="758" formatCode="0">
                  <c:v>191.78700000000001</c:v>
                </c:pt>
                <c:pt idx="759" formatCode="0">
                  <c:v>192.923</c:v>
                </c:pt>
                <c:pt idx="760" formatCode="0">
                  <c:v>195.50800000000001</c:v>
                </c:pt>
                <c:pt idx="761" formatCode="0">
                  <c:v>187.875</c:v>
                </c:pt>
                <c:pt idx="762" formatCode="0">
                  <c:v>182.32800000000046</c:v>
                </c:pt>
                <c:pt idx="763" formatCode="0">
                  <c:v>179.42500000000001</c:v>
                </c:pt>
                <c:pt idx="764" formatCode="0">
                  <c:v>182.97200000000001</c:v>
                </c:pt>
                <c:pt idx="765" formatCode="0">
                  <c:v>178.96700000000001</c:v>
                </c:pt>
                <c:pt idx="766" formatCode="0">
                  <c:v>179.77499999999998</c:v>
                </c:pt>
                <c:pt idx="767" formatCode="0">
                  <c:v>182.06800000000001</c:v>
                </c:pt>
                <c:pt idx="768" formatCode="0">
                  <c:v>185.88500000000039</c:v>
                </c:pt>
                <c:pt idx="769" formatCode="0">
                  <c:v>189.608</c:v>
                </c:pt>
                <c:pt idx="770" formatCode="0">
                  <c:v>187.261</c:v>
                </c:pt>
                <c:pt idx="771" formatCode="0">
                  <c:v>185.85800000000046</c:v>
                </c:pt>
                <c:pt idx="772" formatCode="0">
                  <c:v>186.31900000000002</c:v>
                </c:pt>
                <c:pt idx="773" formatCode="0">
                  <c:v>185.11299999999997</c:v>
                </c:pt>
                <c:pt idx="774" formatCode="0">
                  <c:v>186.86100000000027</c:v>
                </c:pt>
                <c:pt idx="775" formatCode="0">
                  <c:v>186.20499999999998</c:v>
                </c:pt>
                <c:pt idx="776" formatCode="0">
                  <c:v>187.19499999999999</c:v>
                </c:pt>
                <c:pt idx="777" formatCode="0">
                  <c:v>186.51900000000001</c:v>
                </c:pt>
                <c:pt idx="778" formatCode="0">
                  <c:v>186.846</c:v>
                </c:pt>
                <c:pt idx="779" formatCode="0">
                  <c:v>186.89700000000039</c:v>
                </c:pt>
                <c:pt idx="780" formatCode="0">
                  <c:v>186.84</c:v>
                </c:pt>
                <c:pt idx="781" formatCode="0">
                  <c:v>187.54399999999998</c:v>
                </c:pt>
                <c:pt idx="782" formatCode="0">
                  <c:v>187.33200000000039</c:v>
                </c:pt>
                <c:pt idx="783" formatCode="0">
                  <c:v>187.36600000000001</c:v>
                </c:pt>
                <c:pt idx="784" formatCode="0">
                  <c:v>186.636</c:v>
                </c:pt>
                <c:pt idx="785" formatCode="0">
                  <c:v>185.404</c:v>
                </c:pt>
                <c:pt idx="786" formatCode="0">
                  <c:v>185.14</c:v>
                </c:pt>
                <c:pt idx="787" formatCode="0">
                  <c:v>189.25399999999999</c:v>
                </c:pt>
                <c:pt idx="788" formatCode="0">
                  <c:v>202.62100000000001</c:v>
                </c:pt>
                <c:pt idx="789" formatCode="0">
                  <c:v>206.67499999999998</c:v>
                </c:pt>
                <c:pt idx="790" formatCode="0">
                  <c:v>204.49700000000001</c:v>
                </c:pt>
                <c:pt idx="791" formatCode="0">
                  <c:v>198.45600000000007</c:v>
                </c:pt>
                <c:pt idx="792" formatCode="0">
                  <c:v>195.63</c:v>
                </c:pt>
                <c:pt idx="793" formatCode="0">
                  <c:v>195.99600000000001</c:v>
                </c:pt>
                <c:pt idx="794" formatCode="0">
                  <c:v>194.92700000000039</c:v>
                </c:pt>
                <c:pt idx="795" formatCode="0">
                  <c:v>192.35900000000001</c:v>
                </c:pt>
                <c:pt idx="796" formatCode="0">
                  <c:v>187.38400000000001</c:v>
                </c:pt>
                <c:pt idx="797" formatCode="0">
                  <c:v>187.71099999999998</c:v>
                </c:pt>
                <c:pt idx="798" formatCode="0">
                  <c:v>183.911</c:v>
                </c:pt>
                <c:pt idx="799" formatCode="0">
                  <c:v>180.523</c:v>
                </c:pt>
                <c:pt idx="800" formatCode="0">
                  <c:v>177.83100000000007</c:v>
                </c:pt>
                <c:pt idx="801" formatCode="0">
                  <c:v>177.91900000000001</c:v>
                </c:pt>
                <c:pt idx="802" formatCode="0">
                  <c:v>181.066</c:v>
                </c:pt>
                <c:pt idx="803" formatCode="0">
                  <c:v>181.20699999999999</c:v>
                </c:pt>
                <c:pt idx="804" formatCode="0">
                  <c:v>179.93900000000002</c:v>
                </c:pt>
                <c:pt idx="805" formatCode="0">
                  <c:v>176.26499999999999</c:v>
                </c:pt>
                <c:pt idx="806" formatCode="0">
                  <c:v>172.99300000000002</c:v>
                </c:pt>
                <c:pt idx="807" formatCode="0">
                  <c:v>172.661</c:v>
                </c:pt>
                <c:pt idx="808" formatCode="0">
                  <c:v>173.40300000000002</c:v>
                </c:pt>
                <c:pt idx="809" formatCode="0">
                  <c:v>173.18</c:v>
                </c:pt>
                <c:pt idx="810" formatCode="0">
                  <c:v>171.75899999999999</c:v>
                </c:pt>
                <c:pt idx="811" formatCode="0">
                  <c:v>169.13300000000001</c:v>
                </c:pt>
                <c:pt idx="812" formatCode="0">
                  <c:v>165.46200000000007</c:v>
                </c:pt>
                <c:pt idx="813" formatCode="0">
                  <c:v>166.11499999999998</c:v>
                </c:pt>
                <c:pt idx="814" formatCode="0">
                  <c:v>168.40600000000001</c:v>
                </c:pt>
                <c:pt idx="815" formatCode="0">
                  <c:v>170.32800000000046</c:v>
                </c:pt>
                <c:pt idx="816" formatCode="0">
                  <c:v>165.85900000000001</c:v>
                </c:pt>
                <c:pt idx="817" formatCode="0">
                  <c:v>166.02700000000004</c:v>
                </c:pt>
                <c:pt idx="818" formatCode="0">
                  <c:v>167.85200000000046</c:v>
                </c:pt>
                <c:pt idx="819" formatCode="0">
                  <c:v>168.298</c:v>
                </c:pt>
                <c:pt idx="820" formatCode="0">
                  <c:v>167.16200000000001</c:v>
                </c:pt>
                <c:pt idx="821" formatCode="0">
                  <c:v>167.559</c:v>
                </c:pt>
                <c:pt idx="822" formatCode="0">
                  <c:v>169.49100000000001</c:v>
                </c:pt>
                <c:pt idx="823" formatCode="0">
                  <c:v>168.7</c:v>
                </c:pt>
                <c:pt idx="824" formatCode="0">
                  <c:v>166.87200000000001</c:v>
                </c:pt>
                <c:pt idx="825" formatCode="0">
                  <c:v>164.25200000000001</c:v>
                </c:pt>
                <c:pt idx="826" formatCode="0">
                  <c:v>164.32600000000039</c:v>
                </c:pt>
                <c:pt idx="827" formatCode="0">
                  <c:v>164.303</c:v>
                </c:pt>
                <c:pt idx="828" formatCode="0">
                  <c:v>163.93700000000001</c:v>
                </c:pt>
                <c:pt idx="829" formatCode="0">
                  <c:v>163.95600000000007</c:v>
                </c:pt>
                <c:pt idx="830" formatCode="0">
                  <c:v>163.64299999999997</c:v>
                </c:pt>
                <c:pt idx="831" formatCode="0">
                  <c:v>162.24799999999999</c:v>
                </c:pt>
                <c:pt idx="832" formatCode="0">
                  <c:v>162.02500000000001</c:v>
                </c:pt>
                <c:pt idx="833" formatCode="0">
                  <c:v>163.11399999999998</c:v>
                </c:pt>
                <c:pt idx="834" formatCode="0">
                  <c:v>159.95500000000001</c:v>
                </c:pt>
                <c:pt idx="835" formatCode="0">
                  <c:v>160.21299999999999</c:v>
                </c:pt>
                <c:pt idx="836" formatCode="0">
                  <c:v>159.45400000000001</c:v>
                </c:pt>
                <c:pt idx="837" formatCode="0">
                  <c:v>158.77599999999998</c:v>
                </c:pt>
                <c:pt idx="838" formatCode="0">
                  <c:v>155.70599999999999</c:v>
                </c:pt>
                <c:pt idx="839" formatCode="0">
                  <c:v>155.727</c:v>
                </c:pt>
                <c:pt idx="840" formatCode="0">
                  <c:v>155.22</c:v>
                </c:pt>
                <c:pt idx="841" formatCode="0">
                  <c:v>155.85300000000001</c:v>
                </c:pt>
                <c:pt idx="842" formatCode="0">
                  <c:v>156.17499999999998</c:v>
                </c:pt>
                <c:pt idx="843" formatCode="0">
                  <c:v>154.85900000000001</c:v>
                </c:pt>
                <c:pt idx="844" formatCode="0">
                  <c:v>154.941</c:v>
                </c:pt>
                <c:pt idx="845" formatCode="0">
                  <c:v>154.76999999999998</c:v>
                </c:pt>
                <c:pt idx="846" formatCode="0">
                  <c:v>154.82000000000039</c:v>
                </c:pt>
                <c:pt idx="847" formatCode="0">
                  <c:v>154.98400000000001</c:v>
                </c:pt>
                <c:pt idx="848" formatCode="0">
                  <c:v>154.06700000000001</c:v>
                </c:pt>
                <c:pt idx="849" formatCode="0">
                  <c:v>151.167</c:v>
                </c:pt>
                <c:pt idx="850" formatCode="0">
                  <c:v>150.13800000000001</c:v>
                </c:pt>
                <c:pt idx="851" formatCode="0">
                  <c:v>142.49300000000002</c:v>
                </c:pt>
                <c:pt idx="852" formatCode="0">
                  <c:v>134.738</c:v>
                </c:pt>
                <c:pt idx="853" formatCode="0">
                  <c:v>134.47999999999999</c:v>
                </c:pt>
                <c:pt idx="854" formatCode="0">
                  <c:v>134.34300000000002</c:v>
                </c:pt>
                <c:pt idx="855" formatCode="0">
                  <c:v>134.404</c:v>
                </c:pt>
                <c:pt idx="856" formatCode="0">
                  <c:v>135.03</c:v>
                </c:pt>
                <c:pt idx="857" formatCode="0">
                  <c:v>136.41</c:v>
                </c:pt>
                <c:pt idx="858" formatCode="0">
                  <c:v>138.02800000000039</c:v>
                </c:pt>
                <c:pt idx="859" formatCode="0">
                  <c:v>142.63399999999999</c:v>
                </c:pt>
                <c:pt idx="860" formatCode="0">
                  <c:v>141.08700000000007</c:v>
                </c:pt>
                <c:pt idx="861" formatCode="0">
                  <c:v>139.15700000000001</c:v>
                </c:pt>
                <c:pt idx="862" formatCode="0">
                  <c:v>139.9</c:v>
                </c:pt>
                <c:pt idx="863" formatCode="0">
                  <c:v>139.83000000000001</c:v>
                </c:pt>
                <c:pt idx="864" formatCode="0">
                  <c:v>139.79499999999999</c:v>
                </c:pt>
                <c:pt idx="865" formatCode="0">
                  <c:v>140.90900000000002</c:v>
                </c:pt>
                <c:pt idx="866" formatCode="0">
                  <c:v>140.82600000000039</c:v>
                </c:pt>
                <c:pt idx="867" formatCode="0">
                  <c:v>138.26999999999998</c:v>
                </c:pt>
                <c:pt idx="868" formatCode="0">
                  <c:v>138.05000000000001</c:v>
                </c:pt>
                <c:pt idx="869" formatCode="0">
                  <c:v>137.815</c:v>
                </c:pt>
                <c:pt idx="870" formatCode="0">
                  <c:v>137.839</c:v>
                </c:pt>
                <c:pt idx="871" formatCode="0">
                  <c:v>138.18200000000004</c:v>
                </c:pt>
                <c:pt idx="872" formatCode="0">
                  <c:v>139.11899999999997</c:v>
                </c:pt>
                <c:pt idx="873" formatCode="0">
                  <c:v>139.64099999999999</c:v>
                </c:pt>
                <c:pt idx="874" formatCode="0">
                  <c:v>138.9280000000004</c:v>
                </c:pt>
                <c:pt idx="875" formatCode="0">
                  <c:v>135.09900000000002</c:v>
                </c:pt>
                <c:pt idx="876" formatCode="0">
                  <c:v>132.19800000000001</c:v>
                </c:pt>
                <c:pt idx="877" formatCode="0">
                  <c:v>132.89200000000039</c:v>
                </c:pt>
                <c:pt idx="878" formatCode="0">
                  <c:v>132.41499999999999</c:v>
                </c:pt>
                <c:pt idx="879" formatCode="0">
                  <c:v>131.42600000000004</c:v>
                </c:pt>
                <c:pt idx="880" formatCode="0">
                  <c:v>132.935</c:v>
                </c:pt>
                <c:pt idx="881" formatCode="0">
                  <c:v>132.93100000000001</c:v>
                </c:pt>
                <c:pt idx="882" formatCode="0">
                  <c:v>132.93800000000007</c:v>
                </c:pt>
                <c:pt idx="883" formatCode="0">
                  <c:v>134.93200000000004</c:v>
                </c:pt>
                <c:pt idx="884" formatCode="0">
                  <c:v>138.483</c:v>
                </c:pt>
                <c:pt idx="885" formatCode="0">
                  <c:v>138.65700000000001</c:v>
                </c:pt>
                <c:pt idx="886" formatCode="0">
                  <c:v>138.36000000000001</c:v>
                </c:pt>
                <c:pt idx="887" formatCode="0">
                  <c:v>137.983</c:v>
                </c:pt>
                <c:pt idx="888" formatCode="0">
                  <c:v>137.42700000000039</c:v>
                </c:pt>
                <c:pt idx="889" formatCode="0">
                  <c:v>137.46100000000001</c:v>
                </c:pt>
                <c:pt idx="890" formatCode="0">
                  <c:v>137.14899999999997</c:v>
                </c:pt>
                <c:pt idx="891" formatCode="0">
                  <c:v>139.56</c:v>
                </c:pt>
                <c:pt idx="892" formatCode="0">
                  <c:v>140.197</c:v>
                </c:pt>
                <c:pt idx="893" formatCode="0">
                  <c:v>139.58000000000001</c:v>
                </c:pt>
                <c:pt idx="894" formatCode="0">
                  <c:v>136.77199999999999</c:v>
                </c:pt>
                <c:pt idx="895" formatCode="0">
                  <c:v>136.27199999999999</c:v>
                </c:pt>
                <c:pt idx="896" formatCode="0">
                  <c:v>138.6</c:v>
                </c:pt>
                <c:pt idx="897" formatCode="0">
                  <c:v>139.65900000000002</c:v>
                </c:pt>
                <c:pt idx="898" formatCode="0">
                  <c:v>139.47900000000001</c:v>
                </c:pt>
                <c:pt idx="899" formatCode="0">
                  <c:v>140.548</c:v>
                </c:pt>
                <c:pt idx="900" formatCode="0">
                  <c:v>139.06</c:v>
                </c:pt>
                <c:pt idx="901" formatCode="0">
                  <c:v>141.76900000000001</c:v>
                </c:pt>
                <c:pt idx="902" formatCode="0">
                  <c:v>143.14899999999997</c:v>
                </c:pt>
                <c:pt idx="903" formatCode="0">
                  <c:v>139.68700000000001</c:v>
                </c:pt>
                <c:pt idx="904" formatCode="0">
                  <c:v>140.72399999999999</c:v>
                </c:pt>
                <c:pt idx="905" formatCode="0">
                  <c:v>140.726</c:v>
                </c:pt>
                <c:pt idx="906" formatCode="0">
                  <c:v>140.73099999999999</c:v>
                </c:pt>
                <c:pt idx="907" formatCode="0">
                  <c:v>144.06</c:v>
                </c:pt>
                <c:pt idx="908" formatCode="0">
                  <c:v>144.74699999999999</c:v>
                </c:pt>
                <c:pt idx="909" formatCode="0">
                  <c:v>148.19300000000001</c:v>
                </c:pt>
                <c:pt idx="910" formatCode="0">
                  <c:v>148.18900000000002</c:v>
                </c:pt>
                <c:pt idx="911" formatCode="0">
                  <c:v>148.363</c:v>
                </c:pt>
                <c:pt idx="912" formatCode="0">
                  <c:v>144.52000000000001</c:v>
                </c:pt>
                <c:pt idx="913" formatCode="0">
                  <c:v>144.90300000000002</c:v>
                </c:pt>
                <c:pt idx="914" formatCode="0">
                  <c:v>144.672</c:v>
                </c:pt>
                <c:pt idx="915" formatCode="0">
                  <c:v>143.24299999999999</c:v>
                </c:pt>
                <c:pt idx="916" formatCode="0">
                  <c:v>144.904</c:v>
                </c:pt>
                <c:pt idx="917" formatCode="0">
                  <c:v>145.63399999999999</c:v>
                </c:pt>
                <c:pt idx="918" formatCode="0">
                  <c:v>146.05000000000001</c:v>
                </c:pt>
                <c:pt idx="919" formatCode="0">
                  <c:v>150.76300000000001</c:v>
                </c:pt>
                <c:pt idx="920" formatCode="0">
                  <c:v>150.80500000000001</c:v>
                </c:pt>
                <c:pt idx="921" formatCode="0">
                  <c:v>150.863</c:v>
                </c:pt>
                <c:pt idx="922" formatCode="0">
                  <c:v>150.71099999999998</c:v>
                </c:pt>
                <c:pt idx="923" formatCode="0">
                  <c:v>152.9880000000004</c:v>
                </c:pt>
                <c:pt idx="924" formatCode="0">
                  <c:v>154.63200000000001</c:v>
                </c:pt>
                <c:pt idx="925" formatCode="0">
                  <c:v>153.036</c:v>
                </c:pt>
                <c:pt idx="926" formatCode="0">
                  <c:v>151.96100000000001</c:v>
                </c:pt>
                <c:pt idx="927" formatCode="0">
                  <c:v>149.11299999999997</c:v>
                </c:pt>
                <c:pt idx="928" formatCode="0">
                  <c:v>146.3810000000004</c:v>
                </c:pt>
                <c:pt idx="929" formatCode="0">
                  <c:v>146.94999999999999</c:v>
                </c:pt>
                <c:pt idx="930" formatCode="0">
                  <c:v>146.94999999999999</c:v>
                </c:pt>
                <c:pt idx="931" formatCode="0">
                  <c:v>146.94999999999999</c:v>
                </c:pt>
                <c:pt idx="932" formatCode="0">
                  <c:v>146.94999999999999</c:v>
                </c:pt>
                <c:pt idx="933" formatCode="0">
                  <c:v>148.34700000000001</c:v>
                </c:pt>
                <c:pt idx="934" formatCode="0">
                  <c:v>151.68100000000001</c:v>
                </c:pt>
                <c:pt idx="935" formatCode="0">
                  <c:v>153.99</c:v>
                </c:pt>
                <c:pt idx="936" formatCode="0">
                  <c:v>156.43600000000001</c:v>
                </c:pt>
                <c:pt idx="937" formatCode="0">
                  <c:v>160.95700000000039</c:v>
                </c:pt>
                <c:pt idx="938" formatCode="0">
                  <c:v>164.18700000000001</c:v>
                </c:pt>
                <c:pt idx="939" formatCode="0">
                  <c:v>167.20099999999999</c:v>
                </c:pt>
                <c:pt idx="940" formatCode="0">
                  <c:v>169.27599999999998</c:v>
                </c:pt>
                <c:pt idx="941" formatCode="0">
                  <c:v>171.40800000000004</c:v>
                </c:pt>
                <c:pt idx="942" formatCode="0">
                  <c:v>193.74599999999998</c:v>
                </c:pt>
                <c:pt idx="943" formatCode="0">
                  <c:v>186.36100000000027</c:v>
                </c:pt>
                <c:pt idx="944" formatCode="0">
                  <c:v>180.36</c:v>
                </c:pt>
                <c:pt idx="945" formatCode="0">
                  <c:v>179.76</c:v>
                </c:pt>
                <c:pt idx="946" formatCode="0">
                  <c:v>176.21899999999999</c:v>
                </c:pt>
                <c:pt idx="947" formatCode="0">
                  <c:v>183.80200000000039</c:v>
                </c:pt>
                <c:pt idx="948" formatCode="0">
                  <c:v>192.26499999999999</c:v>
                </c:pt>
                <c:pt idx="949" formatCode="0">
                  <c:v>201.02700000000004</c:v>
                </c:pt>
                <c:pt idx="950" formatCode="0">
                  <c:v>215.16800000000001</c:v>
                </c:pt>
                <c:pt idx="951" formatCode="0">
                  <c:v>219.959</c:v>
                </c:pt>
                <c:pt idx="952" formatCode="0">
                  <c:v>216.02200000000039</c:v>
                </c:pt>
                <c:pt idx="953" formatCode="0">
                  <c:v>216.78700000000001</c:v>
                </c:pt>
                <c:pt idx="954" formatCode="0">
                  <c:v>216.03200000000001</c:v>
                </c:pt>
                <c:pt idx="955" formatCode="0">
                  <c:v>214.48600000000027</c:v>
                </c:pt>
                <c:pt idx="956" formatCode="0">
                  <c:v>205.15</c:v>
                </c:pt>
                <c:pt idx="957" formatCode="0">
                  <c:v>200.64599999999999</c:v>
                </c:pt>
                <c:pt idx="958" formatCode="0">
                  <c:v>203.31300000000002</c:v>
                </c:pt>
                <c:pt idx="959" formatCode="0">
                  <c:v>209.3870000000004</c:v>
                </c:pt>
                <c:pt idx="960" formatCode="0">
                  <c:v>216.32600000000039</c:v>
                </c:pt>
                <c:pt idx="961" formatCode="0">
                  <c:v>215.13900000000001</c:v>
                </c:pt>
                <c:pt idx="962" formatCode="0">
                  <c:v>214.75299999999999</c:v>
                </c:pt>
                <c:pt idx="963" formatCode="0">
                  <c:v>222.74399999999972</c:v>
                </c:pt>
                <c:pt idx="964" formatCode="0">
                  <c:v>226.22900000000001</c:v>
                </c:pt>
                <c:pt idx="965" formatCode="0">
                  <c:v>237.21599999999998</c:v>
                </c:pt>
                <c:pt idx="966" formatCode="0">
                  <c:v>246.09</c:v>
                </c:pt>
                <c:pt idx="967" formatCode="0">
                  <c:v>233.35800000000046</c:v>
                </c:pt>
                <c:pt idx="968" formatCode="0">
                  <c:v>232.09200000000001</c:v>
                </c:pt>
                <c:pt idx="969" formatCode="0">
                  <c:v>234.547</c:v>
                </c:pt>
                <c:pt idx="970" formatCode="0">
                  <c:v>236.11399999999998</c:v>
                </c:pt>
                <c:pt idx="971" formatCode="0">
                  <c:v>241.953</c:v>
                </c:pt>
                <c:pt idx="972" formatCode="0">
                  <c:v>259.20699999999891</c:v>
                </c:pt>
                <c:pt idx="973" formatCode="0">
                  <c:v>267.279</c:v>
                </c:pt>
                <c:pt idx="974" formatCode="0">
                  <c:v>267.73799999999909</c:v>
                </c:pt>
                <c:pt idx="975" formatCode="0">
                  <c:v>259.49400000000003</c:v>
                </c:pt>
                <c:pt idx="976" formatCode="0">
                  <c:v>250.49300000000002</c:v>
                </c:pt>
                <c:pt idx="977" formatCode="0">
                  <c:v>248.82500000000007</c:v>
                </c:pt>
                <c:pt idx="978" formatCode="0">
                  <c:v>253.24099999999999</c:v>
                </c:pt>
                <c:pt idx="979" formatCode="0">
                  <c:v>262.166</c:v>
                </c:pt>
                <c:pt idx="980" formatCode="0">
                  <c:v>262.01299999999969</c:v>
                </c:pt>
              </c:numCache>
            </c:numRef>
          </c:val>
        </c:ser>
        <c:marker val="1"/>
        <c:axId val="84083840"/>
        <c:axId val="84085376"/>
      </c:lineChart>
      <c:dateAx>
        <c:axId val="84083840"/>
        <c:scaling>
          <c:orientation val="minMax"/>
        </c:scaling>
        <c:axPos val="b"/>
        <c:numFmt formatCode="[$-409]mmm\-yy;@" sourceLinked="0"/>
        <c:tickLblPos val="nextTo"/>
        <c:txPr>
          <a:bodyPr/>
          <a:lstStyle/>
          <a:p>
            <a:pPr>
              <a:defRPr lang="en-US" sz="2000"/>
            </a:pPr>
            <a:endParaRPr lang="lv-LV"/>
          </a:p>
        </c:txPr>
        <c:crossAx val="84085376"/>
        <c:crosses val="autoZero"/>
        <c:auto val="1"/>
        <c:lblOffset val="100"/>
      </c:dateAx>
      <c:valAx>
        <c:axId val="84085376"/>
        <c:scaling>
          <c:orientation val="minMax"/>
        </c:scaling>
        <c:axPos val="l"/>
        <c:majorGridlines>
          <c:spPr>
            <a:ln>
              <a:solidFill>
                <a:schemeClr val="tx2">
                  <a:lumMod val="50000"/>
                </a:schemeClr>
              </a:solidFill>
            </a:ln>
          </c:spPr>
        </c:majorGridlines>
        <c:numFmt formatCode="General" sourceLinked="1"/>
        <c:tickLblPos val="nextTo"/>
        <c:spPr>
          <a:ln>
            <a:noFill/>
          </a:ln>
        </c:spPr>
        <c:txPr>
          <a:bodyPr/>
          <a:lstStyle/>
          <a:p>
            <a:pPr>
              <a:defRPr lang="en-US" sz="1800"/>
            </a:pPr>
            <a:endParaRPr lang="lv-LV"/>
          </a:p>
        </c:txPr>
        <c:crossAx val="840838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2175925925925925E-2"/>
          <c:y val="0.11263779527559056"/>
          <c:w val="0.81368827160493862"/>
          <c:h val="0.12670624505270223"/>
        </c:manualLayout>
      </c:layout>
      <c:txPr>
        <a:bodyPr/>
        <a:lstStyle/>
        <a:p>
          <a:pPr>
            <a:defRPr lang="en-US" sz="1600"/>
          </a:pPr>
          <a:endParaRPr lang="lv-LV"/>
        </a:p>
      </c:txPr>
    </c:legend>
    <c:plotVisOnly val="1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4985279965004375"/>
          <c:y val="0.10004777933686207"/>
          <c:w val="0.82490332458442683"/>
          <c:h val="0.67672549761018608"/>
        </c:manualLayout>
      </c:layout>
      <c:lineChart>
        <c:grouping val="standard"/>
        <c:ser>
          <c:idx val="0"/>
          <c:order val="0"/>
          <c:tx>
            <c:strRef>
              <c:f>CEE!$U$122</c:f>
              <c:strCache>
                <c:ptCount val="1"/>
                <c:pt idx="0">
                  <c:v>Estonia</c:v>
                </c:pt>
              </c:strCache>
            </c:strRef>
          </c:tx>
          <c:spPr>
            <a:ln w="38100">
              <a:solidFill>
                <a:srgbClr val="FFFF00"/>
              </a:solidFill>
              <a:prstDash val="solid"/>
            </a:ln>
          </c:spPr>
          <c:marker>
            <c:symbol val="none"/>
          </c:marker>
          <c:val>
            <c:numRef>
              <c:f>CEE!$V$122:$AD$122</c:f>
              <c:numCache>
                <c:formatCode>0.00</c:formatCode>
                <c:ptCount val="9"/>
                <c:pt idx="0">
                  <c:v>-11.294984142993405</c:v>
                </c:pt>
                <c:pt idx="1">
                  <c:v>-9.965530655330415</c:v>
                </c:pt>
                <c:pt idx="2">
                  <c:v>-15.318103806900583</c:v>
                </c:pt>
                <c:pt idx="3">
                  <c:v>-17.191411294771786</c:v>
                </c:pt>
                <c:pt idx="4">
                  <c:v>-9.7342339638101478</c:v>
                </c:pt>
                <c:pt idx="5">
                  <c:v>4.5287757740218781</c:v>
                </c:pt>
                <c:pt idx="6">
                  <c:v>3.5646651263388605</c:v>
                </c:pt>
                <c:pt idx="7">
                  <c:v>2.4235369554144288</c:v>
                </c:pt>
                <c:pt idx="8" formatCode="General">
                  <c:v>2.2990019645948947</c:v>
                </c:pt>
              </c:numCache>
            </c:numRef>
          </c:val>
        </c:ser>
        <c:ser>
          <c:idx val="1"/>
          <c:order val="1"/>
          <c:tx>
            <c:strRef>
              <c:f>CEE!$U$107</c:f>
              <c:strCache>
                <c:ptCount val="1"/>
                <c:pt idx="0">
                  <c:v>Latvia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numRef>
              <c:f>CEE!$V$104:$AD$104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CEE!$V$107:$AD$107</c:f>
              <c:numCache>
                <c:formatCode>0.00</c:formatCode>
                <c:ptCount val="9"/>
                <c:pt idx="0">
                  <c:v>-12.91136941244195</c:v>
                </c:pt>
                <c:pt idx="1">
                  <c:v>-12.5035018838573</c:v>
                </c:pt>
                <c:pt idx="2">
                  <c:v>-22.49219795835036</c:v>
                </c:pt>
                <c:pt idx="3">
                  <c:v>-22.348094869969167</c:v>
                </c:pt>
                <c:pt idx="4">
                  <c:v>-13.137248975236313</c:v>
                </c:pt>
                <c:pt idx="5">
                  <c:v>8.6391806561205691</c:v>
                </c:pt>
                <c:pt idx="6">
                  <c:v>3.583940815533103</c:v>
                </c:pt>
                <c:pt idx="7">
                  <c:v>1.0251401282780541</c:v>
                </c:pt>
                <c:pt idx="8" formatCode="General">
                  <c:v>-0.5</c:v>
                </c:pt>
              </c:numCache>
            </c:numRef>
          </c:val>
        </c:ser>
        <c:ser>
          <c:idx val="2"/>
          <c:order val="2"/>
          <c:tx>
            <c:strRef>
              <c:f>CEE!$U$108</c:f>
              <c:strCache>
                <c:ptCount val="1"/>
                <c:pt idx="0">
                  <c:v>Lithuania</c:v>
                </c:pt>
              </c:strCache>
            </c:strRef>
          </c:tx>
          <c:spPr>
            <a:ln w="38100">
              <a:solidFill>
                <a:srgbClr val="00FF00"/>
              </a:solidFill>
              <a:prstDash val="solid"/>
            </a:ln>
          </c:spPr>
          <c:marker>
            <c:symbol val="none"/>
          </c:marker>
          <c:cat>
            <c:numRef>
              <c:f>CEE!$V$104:$AD$104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CEE!$V$108:$AD$108</c:f>
              <c:numCache>
                <c:formatCode>0.00</c:formatCode>
                <c:ptCount val="9"/>
                <c:pt idx="0">
                  <c:v>-7.6474658352187035</c:v>
                </c:pt>
                <c:pt idx="1">
                  <c:v>-7.0500531679253395</c:v>
                </c:pt>
                <c:pt idx="2">
                  <c:v>-10.698609250173707</c:v>
                </c:pt>
                <c:pt idx="3">
                  <c:v>-14.559570668398706</c:v>
                </c:pt>
                <c:pt idx="4">
                  <c:v>-13.4415838420433</c:v>
                </c:pt>
                <c:pt idx="5">
                  <c:v>4.4640413315744301</c:v>
                </c:pt>
                <c:pt idx="6">
                  <c:v>1.834512693261628</c:v>
                </c:pt>
                <c:pt idx="7">
                  <c:v>-1.8603398628232541</c:v>
                </c:pt>
                <c:pt idx="8" formatCode="General">
                  <c:v>-2.7</c:v>
                </c:pt>
              </c:numCache>
            </c:numRef>
          </c:val>
        </c:ser>
        <c:marker val="1"/>
        <c:axId val="83898368"/>
        <c:axId val="83899904"/>
      </c:lineChart>
      <c:catAx>
        <c:axId val="83898368"/>
        <c:scaling>
          <c:orientation val="minMax"/>
        </c:scaling>
        <c:axPos val="b"/>
        <c:numFmt formatCode="General" sourceLinked="1"/>
        <c:tickLblPos val="low"/>
        <c:txPr>
          <a:bodyPr/>
          <a:lstStyle/>
          <a:p>
            <a:pPr>
              <a:defRPr lang="en-US"/>
            </a:pPr>
            <a:endParaRPr lang="lv-LV"/>
          </a:p>
        </c:txPr>
        <c:crossAx val="83899904"/>
        <c:crosses val="autoZero"/>
        <c:auto val="1"/>
        <c:lblAlgn val="ctr"/>
        <c:lblOffset val="100"/>
      </c:catAx>
      <c:valAx>
        <c:axId val="83899904"/>
        <c:scaling>
          <c:orientation val="minMax"/>
          <c:max val="10"/>
          <c:min val="-25"/>
        </c:scaling>
        <c:axPos val="l"/>
        <c:majorGridlines/>
        <c:numFmt formatCode="0" sourceLinked="0"/>
        <c:tickLblPos val="nextTo"/>
        <c:txPr>
          <a:bodyPr/>
          <a:lstStyle/>
          <a:p>
            <a:pPr>
              <a:defRPr lang="en-US"/>
            </a:pPr>
            <a:endParaRPr lang="lv-LV"/>
          </a:p>
        </c:txPr>
        <c:crossAx val="83898368"/>
        <c:crosses val="autoZero"/>
        <c:crossBetween val="between"/>
      </c:valAx>
    </c:plotArea>
    <c:legend>
      <c:legendPos val="b"/>
      <c:txPr>
        <a:bodyPr/>
        <a:lstStyle/>
        <a:p>
          <a:pPr>
            <a:defRPr lang="en-US"/>
          </a:pPr>
          <a:endParaRPr lang="lv-LV"/>
        </a:p>
      </c:txPr>
    </c:legend>
    <c:plotVisOnly val="1"/>
  </c:chart>
  <c:txPr>
    <a:bodyPr/>
    <a:lstStyle/>
    <a:p>
      <a:pPr>
        <a:defRPr sz="1800">
          <a:solidFill>
            <a:schemeClr val="bg1"/>
          </a:solidFill>
          <a:latin typeface="Garamond" pitchFamily="18" charset="0"/>
        </a:defRPr>
      </a:pPr>
      <a:endParaRPr lang="lv-LV"/>
    </a:p>
  </c:txPr>
  <c:externalData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7.2036029587210823E-2"/>
          <c:y val="0.10684231778719967"/>
          <c:w val="0.90022393223574315"/>
          <c:h val="0.72294387240056757"/>
        </c:manualLayout>
      </c:layout>
      <c:lineChart>
        <c:grouping val="standard"/>
        <c:ser>
          <c:idx val="0"/>
          <c:order val="0"/>
          <c:tx>
            <c:strRef>
              <c:f>Sheet3!$H$18</c:f>
              <c:strCache>
                <c:ptCount val="1"/>
                <c:pt idx="0">
                  <c:v>Estonia</c:v>
                </c:pt>
              </c:strCache>
            </c:strRef>
          </c:tx>
          <c:spPr>
            <a:ln w="38100">
              <a:solidFill>
                <a:srgbClr val="FFFF00"/>
              </a:solidFill>
              <a:prstDash val="solid"/>
            </a:ln>
          </c:spPr>
          <c:marker>
            <c:symbol val="none"/>
          </c:marker>
          <c:cat>
            <c:numRef>
              <c:f>Sheet3!$I$17:$Q$17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Sheet3!$I$18:$Q$18</c:f>
              <c:numCache>
                <c:formatCode>General</c:formatCode>
                <c:ptCount val="9"/>
                <c:pt idx="0">
                  <c:v>105.89403967513013</c:v>
                </c:pt>
                <c:pt idx="1">
                  <c:v>108.04197425364164</c:v>
                </c:pt>
                <c:pt idx="2">
                  <c:v>121.83764986584207</c:v>
                </c:pt>
                <c:pt idx="3">
                  <c:v>153.34450055619953</c:v>
                </c:pt>
                <c:pt idx="4">
                  <c:v>158.40458469498435</c:v>
                </c:pt>
                <c:pt idx="5">
                  <c:v>179.83429384363663</c:v>
                </c:pt>
                <c:pt idx="6">
                  <c:v>139.47467775250325</c:v>
                </c:pt>
                <c:pt idx="7">
                  <c:v>108.40807026818726</c:v>
                </c:pt>
                <c:pt idx="8">
                  <c:v>102.00955736794843</c:v>
                </c:pt>
              </c:numCache>
            </c:numRef>
          </c:val>
        </c:ser>
        <c:ser>
          <c:idx val="1"/>
          <c:order val="1"/>
          <c:tx>
            <c:strRef>
              <c:f>Sheet3!$H$19</c:f>
              <c:strCache>
                <c:ptCount val="1"/>
                <c:pt idx="0">
                  <c:v>Latvia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numRef>
              <c:f>Sheet3!$I$17:$Q$17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Sheet3!$I$19:$Q$19</c:f>
              <c:numCache>
                <c:formatCode>General</c:formatCode>
                <c:ptCount val="9"/>
                <c:pt idx="0">
                  <c:v>204.50392591518377</c:v>
                </c:pt>
                <c:pt idx="1">
                  <c:v>211.48428856855071</c:v>
                </c:pt>
                <c:pt idx="2">
                  <c:v>273.11694695750776</c:v>
                </c:pt>
                <c:pt idx="3">
                  <c:v>328.35498588978777</c:v>
                </c:pt>
                <c:pt idx="4">
                  <c:v>286.54852633144691</c:v>
                </c:pt>
                <c:pt idx="5">
                  <c:v>379.68816514007938</c:v>
                </c:pt>
                <c:pt idx="6">
                  <c:v>311.40656855511406</c:v>
                </c:pt>
                <c:pt idx="7">
                  <c:v>242.57794969436665</c:v>
                </c:pt>
                <c:pt idx="8">
                  <c:v>221.38214568857728</c:v>
                </c:pt>
              </c:numCache>
            </c:numRef>
          </c:val>
        </c:ser>
        <c:ser>
          <c:idx val="2"/>
          <c:order val="2"/>
          <c:tx>
            <c:strRef>
              <c:f>Sheet3!$H$20</c:f>
              <c:strCache>
                <c:ptCount val="1"/>
                <c:pt idx="0">
                  <c:v>Lithuania</c:v>
                </c:pt>
              </c:strCache>
            </c:strRef>
          </c:tx>
          <c:spPr>
            <a:ln w="38100">
              <a:solidFill>
                <a:srgbClr val="00FF00"/>
              </a:solidFill>
              <a:prstDash val="solid"/>
            </a:ln>
          </c:spPr>
          <c:marker>
            <c:symbol val="none"/>
          </c:marker>
          <c:cat>
            <c:numRef>
              <c:f>Sheet3!$I$17:$Q$17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Sheet3!$I$20:$Q$20</c:f>
              <c:numCache>
                <c:formatCode>General</c:formatCode>
                <c:ptCount val="9"/>
                <c:pt idx="0">
                  <c:v>89.123868355137049</c:v>
                </c:pt>
                <c:pt idx="1">
                  <c:v>84.408441731248445</c:v>
                </c:pt>
                <c:pt idx="2">
                  <c:v>106.64836790744923</c:v>
                </c:pt>
                <c:pt idx="3">
                  <c:v>142.05885337631659</c:v>
                </c:pt>
                <c:pt idx="4">
                  <c:v>113.78054369164892</c:v>
                </c:pt>
                <c:pt idx="5">
                  <c:v>167.16505896789752</c:v>
                </c:pt>
                <c:pt idx="6">
                  <c:v>125.01899476673121</c:v>
                </c:pt>
                <c:pt idx="7">
                  <c:v>102.47253220886086</c:v>
                </c:pt>
                <c:pt idx="8">
                  <c:v>94.980945733930213</c:v>
                </c:pt>
              </c:numCache>
            </c:numRef>
          </c:val>
        </c:ser>
        <c:marker val="1"/>
        <c:axId val="84134528"/>
        <c:axId val="84214144"/>
      </c:lineChart>
      <c:catAx>
        <c:axId val="84134528"/>
        <c:scaling>
          <c:orientation val="minMax"/>
        </c:scaling>
        <c:axPos val="b"/>
        <c:numFmt formatCode="General" sourceLinked="1"/>
        <c:tickLblPos val="low"/>
        <c:txPr>
          <a:bodyPr/>
          <a:lstStyle/>
          <a:p>
            <a:pPr>
              <a:defRPr lang="en-US"/>
            </a:pPr>
            <a:endParaRPr lang="lv-LV"/>
          </a:p>
        </c:txPr>
        <c:crossAx val="84214144"/>
        <c:crosses val="autoZero"/>
        <c:auto val="1"/>
        <c:lblAlgn val="ctr"/>
        <c:lblOffset val="100"/>
      </c:catAx>
      <c:valAx>
        <c:axId val="84214144"/>
        <c:scaling>
          <c:orientation val="minMax"/>
          <c:max val="400"/>
          <c:min val="0"/>
        </c:scaling>
        <c:axPos val="l"/>
        <c:majorGridlines/>
        <c:numFmt formatCode="0" sourceLinked="0"/>
        <c:tickLblPos val="nextTo"/>
        <c:txPr>
          <a:bodyPr/>
          <a:lstStyle/>
          <a:p>
            <a:pPr>
              <a:defRPr lang="en-US"/>
            </a:pPr>
            <a:endParaRPr lang="lv-LV"/>
          </a:p>
        </c:txPr>
        <c:crossAx val="84134528"/>
        <c:crosses val="autoZero"/>
        <c:crossBetween val="between"/>
      </c:valAx>
    </c:plotArea>
    <c:legend>
      <c:legendPos val="b"/>
      <c:txPr>
        <a:bodyPr/>
        <a:lstStyle/>
        <a:p>
          <a:pPr>
            <a:defRPr lang="en-US"/>
          </a:pPr>
          <a:endParaRPr lang="lv-LV"/>
        </a:p>
      </c:txPr>
    </c:legend>
    <c:plotVisOnly val="1"/>
  </c:chart>
  <c:txPr>
    <a:bodyPr/>
    <a:lstStyle/>
    <a:p>
      <a:pPr>
        <a:defRPr sz="1800">
          <a:solidFill>
            <a:schemeClr val="bg1"/>
          </a:solidFill>
          <a:latin typeface="Garamond" pitchFamily="18" charset="0"/>
        </a:defRPr>
      </a:pPr>
      <a:endParaRPr lang="lv-LV"/>
    </a:p>
  </c:txPr>
  <c:externalData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7.2036029587210795E-2"/>
          <c:y val="0.10684231778719967"/>
          <c:w val="0.90022393223574315"/>
          <c:h val="0.72294387240056712"/>
        </c:manualLayout>
      </c:layout>
      <c:lineChart>
        <c:grouping val="standard"/>
        <c:ser>
          <c:idx val="0"/>
          <c:order val="0"/>
          <c:tx>
            <c:strRef>
              <c:f>Sheet3!$H$23</c:f>
              <c:strCache>
                <c:ptCount val="1"/>
                <c:pt idx="0">
                  <c:v>Estonia</c:v>
                </c:pt>
              </c:strCache>
            </c:strRef>
          </c:tx>
          <c:spPr>
            <a:ln w="38100">
              <a:solidFill>
                <a:srgbClr val="FFFF00"/>
              </a:solidFill>
              <a:prstDash val="solid"/>
            </a:ln>
          </c:spPr>
          <c:marker>
            <c:symbol val="none"/>
          </c:marker>
          <c:cat>
            <c:numRef>
              <c:f>Sheet3!$I$22:$Q$22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Sheet3!$I$23:$Q$23</c:f>
              <c:numCache>
                <c:formatCode>General</c:formatCode>
                <c:ptCount val="9"/>
                <c:pt idx="0">
                  <c:v>72.869625697024901</c:v>
                </c:pt>
                <c:pt idx="1">
                  <c:v>82.727983481354414</c:v>
                </c:pt>
                <c:pt idx="2">
                  <c:v>92.978173908822853</c:v>
                </c:pt>
                <c:pt idx="3">
                  <c:v>106.8446979191411</c:v>
                </c:pt>
                <c:pt idx="4">
                  <c:v>115.37141324065341</c:v>
                </c:pt>
                <c:pt idx="5">
                  <c:v>119.1761791017566</c:v>
                </c:pt>
                <c:pt idx="6">
                  <c:v>111.51912366923847</c:v>
                </c:pt>
                <c:pt idx="7">
                  <c:v>89.025468366923405</c:v>
                </c:pt>
                <c:pt idx="8">
                  <c:v>84.037107728546573</c:v>
                </c:pt>
              </c:numCache>
            </c:numRef>
          </c:val>
        </c:ser>
        <c:ser>
          <c:idx val="1"/>
          <c:order val="1"/>
          <c:tx>
            <c:strRef>
              <c:f>Sheet3!$H$24</c:f>
              <c:strCache>
                <c:ptCount val="1"/>
                <c:pt idx="0">
                  <c:v>Latvia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numRef>
              <c:f>Sheet3!$I$22:$Q$22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Sheet3!$I$24:$Q$24</c:f>
              <c:numCache>
                <c:formatCode>General</c:formatCode>
                <c:ptCount val="9"/>
                <c:pt idx="0">
                  <c:v>81.444350879813058</c:v>
                </c:pt>
                <c:pt idx="1">
                  <c:v>92.822251827562084</c:v>
                </c:pt>
                <c:pt idx="2">
                  <c:v>114.11361108421922</c:v>
                </c:pt>
                <c:pt idx="3">
                  <c:v>130.57039319769382</c:v>
                </c:pt>
                <c:pt idx="4">
                  <c:v>112.4473391056477</c:v>
                </c:pt>
                <c:pt idx="5">
                  <c:v>137.50555004042818</c:v>
                </c:pt>
                <c:pt idx="6">
                  <c:v>131.90921971661683</c:v>
                </c:pt>
                <c:pt idx="7">
                  <c:v>112.32425552689588</c:v>
                </c:pt>
                <c:pt idx="8">
                  <c:v>100.96116968271242</c:v>
                </c:pt>
              </c:numCache>
            </c:numRef>
          </c:val>
        </c:ser>
        <c:ser>
          <c:idx val="2"/>
          <c:order val="2"/>
          <c:tx>
            <c:strRef>
              <c:f>Sheet3!$H$25</c:f>
              <c:strCache>
                <c:ptCount val="1"/>
                <c:pt idx="0">
                  <c:v>Lithuania</c:v>
                </c:pt>
              </c:strCache>
            </c:strRef>
          </c:tx>
          <c:spPr>
            <a:ln w="38100">
              <a:solidFill>
                <a:srgbClr val="00FF00"/>
              </a:solidFill>
              <a:prstDash val="solid"/>
            </a:ln>
          </c:spPr>
          <c:marker>
            <c:symbol val="none"/>
          </c:marker>
          <c:cat>
            <c:numRef>
              <c:f>Sheet3!$I$22:$Q$22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Sheet3!$I$25:$Q$25</c:f>
              <c:numCache>
                <c:formatCode>General</c:formatCode>
                <c:ptCount val="9"/>
                <c:pt idx="0">
                  <c:v>32.533772006536161</c:v>
                </c:pt>
                <c:pt idx="1">
                  <c:v>37.268872780657532</c:v>
                </c:pt>
                <c:pt idx="2">
                  <c:v>49.735998995721964</c:v>
                </c:pt>
                <c:pt idx="3">
                  <c:v>64.531691177240404</c:v>
                </c:pt>
                <c:pt idx="4">
                  <c:v>60.304800831874751</c:v>
                </c:pt>
                <c:pt idx="5">
                  <c:v>71.389818593126734</c:v>
                </c:pt>
                <c:pt idx="6">
                  <c:v>55.946272426121773</c:v>
                </c:pt>
                <c:pt idx="7">
                  <c:v>48.465891786035186</c:v>
                </c:pt>
                <c:pt idx="8">
                  <c:v>44.286136787425249</c:v>
                </c:pt>
              </c:numCache>
            </c:numRef>
          </c:val>
        </c:ser>
        <c:marker val="1"/>
        <c:axId val="84268544"/>
        <c:axId val="84270080"/>
      </c:lineChart>
      <c:catAx>
        <c:axId val="84268544"/>
        <c:scaling>
          <c:orientation val="minMax"/>
        </c:scaling>
        <c:axPos val="b"/>
        <c:numFmt formatCode="General" sourceLinked="1"/>
        <c:tickLblPos val="low"/>
        <c:txPr>
          <a:bodyPr/>
          <a:lstStyle/>
          <a:p>
            <a:pPr>
              <a:defRPr lang="en-US"/>
            </a:pPr>
            <a:endParaRPr lang="lv-LV"/>
          </a:p>
        </c:txPr>
        <c:crossAx val="84270080"/>
        <c:crosses val="autoZero"/>
        <c:auto val="1"/>
        <c:lblAlgn val="ctr"/>
        <c:lblOffset val="100"/>
      </c:catAx>
      <c:valAx>
        <c:axId val="84270080"/>
        <c:scaling>
          <c:orientation val="minMax"/>
          <c:max val="200"/>
          <c:min val="0"/>
        </c:scaling>
        <c:axPos val="l"/>
        <c:majorGridlines/>
        <c:numFmt formatCode="0" sourceLinked="0"/>
        <c:tickLblPos val="nextTo"/>
        <c:txPr>
          <a:bodyPr/>
          <a:lstStyle/>
          <a:p>
            <a:pPr>
              <a:defRPr lang="en-US"/>
            </a:pPr>
            <a:endParaRPr lang="lv-LV"/>
          </a:p>
        </c:txPr>
        <c:crossAx val="84268544"/>
        <c:crosses val="autoZero"/>
        <c:crossBetween val="between"/>
      </c:valAx>
    </c:plotArea>
    <c:legend>
      <c:legendPos val="b"/>
      <c:txPr>
        <a:bodyPr/>
        <a:lstStyle/>
        <a:p>
          <a:pPr>
            <a:defRPr lang="en-US"/>
          </a:pPr>
          <a:endParaRPr lang="lv-LV"/>
        </a:p>
      </c:txPr>
    </c:legend>
    <c:plotVisOnly val="1"/>
  </c:chart>
  <c:txPr>
    <a:bodyPr/>
    <a:lstStyle/>
    <a:p>
      <a:pPr>
        <a:defRPr sz="1800">
          <a:solidFill>
            <a:schemeClr val="bg1"/>
          </a:solidFill>
          <a:latin typeface="Garamond" pitchFamily="18" charset="0"/>
        </a:defRPr>
      </a:pPr>
      <a:endParaRPr lang="lv-LV"/>
    </a:p>
  </c:txPr>
  <c:externalData r:id="rId2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hart>
    <c:view3D>
      <c:rotX val="10"/>
      <c:rotY val="40"/>
      <c:depthPercent val="390"/>
      <c:perspective val="30"/>
    </c:view3D>
    <c:plotArea>
      <c:layout>
        <c:manualLayout>
          <c:layoutTarget val="inner"/>
          <c:xMode val="edge"/>
          <c:yMode val="edge"/>
          <c:x val="8.5311841142808001E-2"/>
          <c:y val="2.1930592009332204E-2"/>
          <c:w val="0.86289254871446897"/>
          <c:h val="0.81292002292817389"/>
        </c:manualLayout>
      </c:layout>
      <c:area3DChart>
        <c:grouping val="standard"/>
        <c:ser>
          <c:idx val="0"/>
          <c:order val="0"/>
          <c:tx>
            <c:strRef>
              <c:f>Sheet1!$B$4</c:f>
              <c:strCache>
                <c:ptCount val="1"/>
                <c:pt idx="0">
                  <c:v>Estonia</c:v>
                </c:pt>
              </c:strCache>
            </c:strRef>
          </c:tx>
          <c:spPr>
            <a:solidFill>
              <a:srgbClr val="FFFF00">
                <a:alpha val="66000"/>
              </a:srgbClr>
            </a:solidFill>
            <a:ln w="12700">
              <a:solidFill>
                <a:srgbClr val="FFFF00"/>
              </a:solidFill>
            </a:ln>
          </c:spPr>
          <c:cat>
            <c:strRef>
              <c:f>Sheet1!$C$28:$AE$28</c:f>
              <c:strCache>
                <c:ptCount val="29"/>
                <c:pt idx="0">
                  <c:v>Jun-04</c:v>
                </c:pt>
                <c:pt idx="1">
                  <c:v>Sep-04</c:v>
                </c:pt>
                <c:pt idx="2">
                  <c:v>Dec-04</c:v>
                </c:pt>
                <c:pt idx="3">
                  <c:v>Mar-05</c:v>
                </c:pt>
                <c:pt idx="4">
                  <c:v>Jun-05</c:v>
                </c:pt>
                <c:pt idx="5">
                  <c:v>Sep-05</c:v>
                </c:pt>
                <c:pt idx="6">
                  <c:v>Dec-05</c:v>
                </c:pt>
                <c:pt idx="7">
                  <c:v>Mar-06</c:v>
                </c:pt>
                <c:pt idx="8">
                  <c:v>Jun-06</c:v>
                </c:pt>
                <c:pt idx="9">
                  <c:v>Sep-06</c:v>
                </c:pt>
                <c:pt idx="10">
                  <c:v>Dec-06</c:v>
                </c:pt>
                <c:pt idx="11">
                  <c:v>Mar-07</c:v>
                </c:pt>
                <c:pt idx="12">
                  <c:v>Jun-07</c:v>
                </c:pt>
                <c:pt idx="13">
                  <c:v>Sep-07</c:v>
                </c:pt>
                <c:pt idx="14">
                  <c:v>Dec-07</c:v>
                </c:pt>
                <c:pt idx="15">
                  <c:v>Mar-08</c:v>
                </c:pt>
                <c:pt idx="16">
                  <c:v>Jun-08</c:v>
                </c:pt>
                <c:pt idx="17">
                  <c:v>Sep-08</c:v>
                </c:pt>
                <c:pt idx="18">
                  <c:v>Dec-08</c:v>
                </c:pt>
                <c:pt idx="19">
                  <c:v>Mar.09</c:v>
                </c:pt>
                <c:pt idx="20">
                  <c:v>Jun.09</c:v>
                </c:pt>
                <c:pt idx="21">
                  <c:v>Sep.09</c:v>
                </c:pt>
                <c:pt idx="22">
                  <c:v>Dec.09</c:v>
                </c:pt>
                <c:pt idx="23">
                  <c:v>Mar.10</c:v>
                </c:pt>
                <c:pt idx="24">
                  <c:v>Jun.10</c:v>
                </c:pt>
                <c:pt idx="25">
                  <c:v>Sep.10</c:v>
                </c:pt>
                <c:pt idx="26">
                  <c:v>Dec.10</c:v>
                </c:pt>
                <c:pt idx="27">
                  <c:v>Mar.11</c:v>
                </c:pt>
                <c:pt idx="28">
                  <c:v>Jun.11</c:v>
                </c:pt>
              </c:strCache>
            </c:strRef>
          </c:cat>
          <c:val>
            <c:numRef>
              <c:f>Sheet1!$C$4:$AE$4</c:f>
              <c:numCache>
                <c:formatCode>General</c:formatCode>
                <c:ptCount val="29"/>
                <c:pt idx="0">
                  <c:v>3215</c:v>
                </c:pt>
                <c:pt idx="1">
                  <c:v>3212</c:v>
                </c:pt>
                <c:pt idx="2">
                  <c:v>4658</c:v>
                </c:pt>
                <c:pt idx="3">
                  <c:v>5821</c:v>
                </c:pt>
                <c:pt idx="4">
                  <c:v>6873</c:v>
                </c:pt>
                <c:pt idx="5">
                  <c:v>7576</c:v>
                </c:pt>
                <c:pt idx="6">
                  <c:v>8188</c:v>
                </c:pt>
                <c:pt idx="7">
                  <c:v>9556</c:v>
                </c:pt>
                <c:pt idx="8">
                  <c:v>10377</c:v>
                </c:pt>
                <c:pt idx="9">
                  <c:v>10797</c:v>
                </c:pt>
                <c:pt idx="10">
                  <c:v>12305</c:v>
                </c:pt>
                <c:pt idx="11">
                  <c:v>13448</c:v>
                </c:pt>
                <c:pt idx="12">
                  <c:v>14908</c:v>
                </c:pt>
                <c:pt idx="13">
                  <c:v>17206</c:v>
                </c:pt>
                <c:pt idx="14">
                  <c:v>18421</c:v>
                </c:pt>
                <c:pt idx="15">
                  <c:v>20716</c:v>
                </c:pt>
                <c:pt idx="16">
                  <c:v>21153</c:v>
                </c:pt>
                <c:pt idx="17">
                  <c:v>19181</c:v>
                </c:pt>
                <c:pt idx="18">
                  <c:v>19124</c:v>
                </c:pt>
                <c:pt idx="19">
                  <c:v>17145</c:v>
                </c:pt>
                <c:pt idx="20">
                  <c:v>17782</c:v>
                </c:pt>
                <c:pt idx="21">
                  <c:v>18037</c:v>
                </c:pt>
                <c:pt idx="22">
                  <c:v>17681</c:v>
                </c:pt>
                <c:pt idx="23">
                  <c:v>15980</c:v>
                </c:pt>
                <c:pt idx="24">
                  <c:v>14658</c:v>
                </c:pt>
                <c:pt idx="25">
                  <c:v>15741</c:v>
                </c:pt>
                <c:pt idx="26">
                  <c:v>14533</c:v>
                </c:pt>
                <c:pt idx="27">
                  <c:v>14324</c:v>
                </c:pt>
                <c:pt idx="28">
                  <c:v>14662</c:v>
                </c:pt>
              </c:numCache>
            </c:numRef>
          </c:val>
        </c:ser>
        <c:ser>
          <c:idx val="2"/>
          <c:order val="1"/>
          <c:tx>
            <c:strRef>
              <c:f>Sheet1!$B$6</c:f>
              <c:strCache>
                <c:ptCount val="1"/>
                <c:pt idx="0">
                  <c:v>Lithuania</c:v>
                </c:pt>
              </c:strCache>
            </c:strRef>
          </c:tx>
          <c:spPr>
            <a:solidFill>
              <a:srgbClr val="00FF00">
                <a:alpha val="66000"/>
              </a:srgbClr>
            </a:solidFill>
            <a:ln w="12700">
              <a:solidFill>
                <a:srgbClr val="00FF00"/>
              </a:solidFill>
            </a:ln>
          </c:spPr>
          <c:cat>
            <c:strRef>
              <c:f>Sheet1!$C$28:$AE$28</c:f>
              <c:strCache>
                <c:ptCount val="29"/>
                <c:pt idx="0">
                  <c:v>Jun-04</c:v>
                </c:pt>
                <c:pt idx="1">
                  <c:v>Sep-04</c:v>
                </c:pt>
                <c:pt idx="2">
                  <c:v>Dec-04</c:v>
                </c:pt>
                <c:pt idx="3">
                  <c:v>Mar-05</c:v>
                </c:pt>
                <c:pt idx="4">
                  <c:v>Jun-05</c:v>
                </c:pt>
                <c:pt idx="5">
                  <c:v>Sep-05</c:v>
                </c:pt>
                <c:pt idx="6">
                  <c:v>Dec-05</c:v>
                </c:pt>
                <c:pt idx="7">
                  <c:v>Mar-06</c:v>
                </c:pt>
                <c:pt idx="8">
                  <c:v>Jun-06</c:v>
                </c:pt>
                <c:pt idx="9">
                  <c:v>Sep-06</c:v>
                </c:pt>
                <c:pt idx="10">
                  <c:v>Dec-06</c:v>
                </c:pt>
                <c:pt idx="11">
                  <c:v>Mar-07</c:v>
                </c:pt>
                <c:pt idx="12">
                  <c:v>Jun-07</c:v>
                </c:pt>
                <c:pt idx="13">
                  <c:v>Sep-07</c:v>
                </c:pt>
                <c:pt idx="14">
                  <c:v>Dec-07</c:v>
                </c:pt>
                <c:pt idx="15">
                  <c:v>Mar-08</c:v>
                </c:pt>
                <c:pt idx="16">
                  <c:v>Jun-08</c:v>
                </c:pt>
                <c:pt idx="17">
                  <c:v>Sep-08</c:v>
                </c:pt>
                <c:pt idx="18">
                  <c:v>Dec-08</c:v>
                </c:pt>
                <c:pt idx="19">
                  <c:v>Mar.09</c:v>
                </c:pt>
                <c:pt idx="20">
                  <c:v>Jun.09</c:v>
                </c:pt>
                <c:pt idx="21">
                  <c:v>Sep.09</c:v>
                </c:pt>
                <c:pt idx="22">
                  <c:v>Dec.09</c:v>
                </c:pt>
                <c:pt idx="23">
                  <c:v>Mar.10</c:v>
                </c:pt>
                <c:pt idx="24">
                  <c:v>Jun.10</c:v>
                </c:pt>
                <c:pt idx="25">
                  <c:v>Sep.10</c:v>
                </c:pt>
                <c:pt idx="26">
                  <c:v>Dec.10</c:v>
                </c:pt>
                <c:pt idx="27">
                  <c:v>Mar.11</c:v>
                </c:pt>
                <c:pt idx="28">
                  <c:v>Jun.11</c:v>
                </c:pt>
              </c:strCache>
            </c:strRef>
          </c:cat>
          <c:val>
            <c:numRef>
              <c:f>Sheet1!$C$6:$AE$6</c:f>
              <c:numCache>
                <c:formatCode>General</c:formatCode>
                <c:ptCount val="29"/>
                <c:pt idx="0">
                  <c:v>3034</c:v>
                </c:pt>
                <c:pt idx="1">
                  <c:v>3412</c:v>
                </c:pt>
                <c:pt idx="2">
                  <c:v>3967</c:v>
                </c:pt>
                <c:pt idx="3">
                  <c:v>4081</c:v>
                </c:pt>
                <c:pt idx="4">
                  <c:v>4190</c:v>
                </c:pt>
                <c:pt idx="5">
                  <c:v>4855</c:v>
                </c:pt>
                <c:pt idx="6">
                  <c:v>5541</c:v>
                </c:pt>
                <c:pt idx="7">
                  <c:v>6537</c:v>
                </c:pt>
                <c:pt idx="8">
                  <c:v>7564</c:v>
                </c:pt>
                <c:pt idx="9">
                  <c:v>9325</c:v>
                </c:pt>
                <c:pt idx="10">
                  <c:v>11508</c:v>
                </c:pt>
                <c:pt idx="11">
                  <c:v>12307</c:v>
                </c:pt>
                <c:pt idx="12">
                  <c:v>14167</c:v>
                </c:pt>
                <c:pt idx="13">
                  <c:v>16009</c:v>
                </c:pt>
                <c:pt idx="14">
                  <c:v>19199</c:v>
                </c:pt>
                <c:pt idx="15">
                  <c:v>21015</c:v>
                </c:pt>
                <c:pt idx="16">
                  <c:v>22791</c:v>
                </c:pt>
                <c:pt idx="17">
                  <c:v>22184</c:v>
                </c:pt>
                <c:pt idx="18">
                  <c:v>22100</c:v>
                </c:pt>
                <c:pt idx="19">
                  <c:v>20845</c:v>
                </c:pt>
                <c:pt idx="20">
                  <c:v>21563</c:v>
                </c:pt>
                <c:pt idx="21">
                  <c:v>21863</c:v>
                </c:pt>
                <c:pt idx="22">
                  <c:v>19903</c:v>
                </c:pt>
                <c:pt idx="23">
                  <c:v>17333</c:v>
                </c:pt>
                <c:pt idx="24">
                  <c:v>15455</c:v>
                </c:pt>
                <c:pt idx="25">
                  <c:v>16482</c:v>
                </c:pt>
                <c:pt idx="26">
                  <c:v>14654</c:v>
                </c:pt>
                <c:pt idx="27">
                  <c:v>15161</c:v>
                </c:pt>
                <c:pt idx="28">
                  <c:v>16032</c:v>
                </c:pt>
              </c:numCache>
            </c:numRef>
          </c:val>
        </c:ser>
        <c:ser>
          <c:idx val="1"/>
          <c:order val="2"/>
          <c:tx>
            <c:strRef>
              <c:f>Sheet1!$B$5</c:f>
              <c:strCache>
                <c:ptCount val="1"/>
                <c:pt idx="0">
                  <c:v>Latvia</c:v>
                </c:pt>
              </c:strCache>
            </c:strRef>
          </c:tx>
          <c:spPr>
            <a:solidFill>
              <a:srgbClr val="FF0000">
                <a:alpha val="91000"/>
              </a:srgbClr>
            </a:solidFill>
            <a:ln w="12700">
              <a:solidFill>
                <a:srgbClr val="FF0000"/>
              </a:solidFill>
            </a:ln>
          </c:spPr>
          <c:cat>
            <c:strRef>
              <c:f>Sheet1!$C$28:$AE$28</c:f>
              <c:strCache>
                <c:ptCount val="29"/>
                <c:pt idx="0">
                  <c:v>Jun-04</c:v>
                </c:pt>
                <c:pt idx="1">
                  <c:v>Sep-04</c:v>
                </c:pt>
                <c:pt idx="2">
                  <c:v>Dec-04</c:v>
                </c:pt>
                <c:pt idx="3">
                  <c:v>Mar-05</c:v>
                </c:pt>
                <c:pt idx="4">
                  <c:v>Jun-05</c:v>
                </c:pt>
                <c:pt idx="5">
                  <c:v>Sep-05</c:v>
                </c:pt>
                <c:pt idx="6">
                  <c:v>Dec-05</c:v>
                </c:pt>
                <c:pt idx="7">
                  <c:v>Mar-06</c:v>
                </c:pt>
                <c:pt idx="8">
                  <c:v>Jun-06</c:v>
                </c:pt>
                <c:pt idx="9">
                  <c:v>Sep-06</c:v>
                </c:pt>
                <c:pt idx="10">
                  <c:v>Dec-06</c:v>
                </c:pt>
                <c:pt idx="11">
                  <c:v>Mar-07</c:v>
                </c:pt>
                <c:pt idx="12">
                  <c:v>Jun-07</c:v>
                </c:pt>
                <c:pt idx="13">
                  <c:v>Sep-07</c:v>
                </c:pt>
                <c:pt idx="14">
                  <c:v>Dec-07</c:v>
                </c:pt>
                <c:pt idx="15">
                  <c:v>Mar-08</c:v>
                </c:pt>
                <c:pt idx="16">
                  <c:v>Jun-08</c:v>
                </c:pt>
                <c:pt idx="17">
                  <c:v>Sep-08</c:v>
                </c:pt>
                <c:pt idx="18">
                  <c:v>Dec-08</c:v>
                </c:pt>
                <c:pt idx="19">
                  <c:v>Mar.09</c:v>
                </c:pt>
                <c:pt idx="20">
                  <c:v>Jun.09</c:v>
                </c:pt>
                <c:pt idx="21">
                  <c:v>Sep.09</c:v>
                </c:pt>
                <c:pt idx="22">
                  <c:v>Dec.09</c:v>
                </c:pt>
                <c:pt idx="23">
                  <c:v>Mar.10</c:v>
                </c:pt>
                <c:pt idx="24">
                  <c:v>Jun.10</c:v>
                </c:pt>
                <c:pt idx="25">
                  <c:v>Sep.10</c:v>
                </c:pt>
                <c:pt idx="26">
                  <c:v>Dec.10</c:v>
                </c:pt>
                <c:pt idx="27">
                  <c:v>Mar.11</c:v>
                </c:pt>
                <c:pt idx="28">
                  <c:v>Jun.11</c:v>
                </c:pt>
              </c:strCache>
            </c:strRef>
          </c:cat>
          <c:val>
            <c:numRef>
              <c:f>Sheet1!$C$5:$AE$5</c:f>
              <c:numCache>
                <c:formatCode>General</c:formatCode>
                <c:ptCount val="29"/>
                <c:pt idx="0">
                  <c:v>1966</c:v>
                </c:pt>
                <c:pt idx="1">
                  <c:v>2483</c:v>
                </c:pt>
                <c:pt idx="2">
                  <c:v>2996</c:v>
                </c:pt>
                <c:pt idx="3">
                  <c:v>3293</c:v>
                </c:pt>
                <c:pt idx="4">
                  <c:v>3645</c:v>
                </c:pt>
                <c:pt idx="5">
                  <c:v>4793</c:v>
                </c:pt>
                <c:pt idx="6">
                  <c:v>5736</c:v>
                </c:pt>
                <c:pt idx="7">
                  <c:v>6543</c:v>
                </c:pt>
                <c:pt idx="8">
                  <c:v>8211</c:v>
                </c:pt>
                <c:pt idx="9">
                  <c:v>9723</c:v>
                </c:pt>
                <c:pt idx="10">
                  <c:v>11629</c:v>
                </c:pt>
                <c:pt idx="11">
                  <c:v>13395</c:v>
                </c:pt>
                <c:pt idx="12">
                  <c:v>15387</c:v>
                </c:pt>
                <c:pt idx="13">
                  <c:v>18634</c:v>
                </c:pt>
                <c:pt idx="14">
                  <c:v>20524</c:v>
                </c:pt>
                <c:pt idx="15">
                  <c:v>23971</c:v>
                </c:pt>
                <c:pt idx="16">
                  <c:v>24497</c:v>
                </c:pt>
                <c:pt idx="17">
                  <c:v>23374</c:v>
                </c:pt>
                <c:pt idx="18">
                  <c:v>22814</c:v>
                </c:pt>
                <c:pt idx="19">
                  <c:v>20284</c:v>
                </c:pt>
                <c:pt idx="20">
                  <c:v>20847</c:v>
                </c:pt>
                <c:pt idx="21">
                  <c:v>21232</c:v>
                </c:pt>
                <c:pt idx="22">
                  <c:v>19982</c:v>
                </c:pt>
                <c:pt idx="23">
                  <c:v>17366</c:v>
                </c:pt>
                <c:pt idx="24">
                  <c:v>15653</c:v>
                </c:pt>
                <c:pt idx="25">
                  <c:v>16923</c:v>
                </c:pt>
                <c:pt idx="26">
                  <c:v>15701</c:v>
                </c:pt>
                <c:pt idx="27">
                  <c:v>15581</c:v>
                </c:pt>
                <c:pt idx="28">
                  <c:v>15637</c:v>
                </c:pt>
              </c:numCache>
            </c:numRef>
          </c:val>
        </c:ser>
        <c:axId val="84342272"/>
        <c:axId val="84343808"/>
        <c:axId val="83914240"/>
      </c:area3DChart>
      <c:catAx>
        <c:axId val="84342272"/>
        <c:scaling>
          <c:orientation val="minMax"/>
        </c:scaling>
        <c:axPos val="b"/>
        <c:numFmt formatCode="General" sourceLinked="1"/>
        <c:tickLblPos val="nextTo"/>
        <c:txPr>
          <a:bodyPr rot="-5400000" vert="horz"/>
          <a:lstStyle/>
          <a:p>
            <a:pPr>
              <a:defRPr lang="en-US" sz="2000"/>
            </a:pPr>
            <a:endParaRPr lang="lv-LV"/>
          </a:p>
        </c:txPr>
        <c:crossAx val="84343808"/>
        <c:crosses val="autoZero"/>
        <c:auto val="1"/>
        <c:lblAlgn val="ctr"/>
        <c:lblOffset val="100"/>
        <c:tickLblSkip val="2"/>
      </c:catAx>
      <c:valAx>
        <c:axId val="8434380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US" sz="2000"/>
            </a:pPr>
            <a:endParaRPr lang="lv-LV"/>
          </a:p>
        </c:txPr>
        <c:crossAx val="84342272"/>
        <c:crosses val="autoZero"/>
        <c:crossBetween val="midCat"/>
      </c:valAx>
      <c:serAx>
        <c:axId val="83914240"/>
        <c:scaling>
          <c:orientation val="minMax"/>
        </c:scaling>
        <c:axPos val="b"/>
        <c:tickLblPos val="nextTo"/>
        <c:txPr>
          <a:bodyPr rot="2700000" vert="horz"/>
          <a:lstStyle/>
          <a:p>
            <a:pPr>
              <a:defRPr lang="en-US" sz="2000"/>
            </a:pPr>
            <a:endParaRPr lang="lv-LV"/>
          </a:p>
        </c:txPr>
        <c:crossAx val="84343808"/>
        <c:crosses val="autoZero"/>
      </c:serAx>
    </c:plotArea>
    <c:plotVisOnly val="1"/>
  </c:chart>
  <c:spPr>
    <a:scene3d>
      <a:camera prst="orthographicFront"/>
      <a:lightRig rig="threePt" dir="t"/>
    </a:scene3d>
    <a:sp3d prstMaterial="powder"/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7.2036029587210809E-2"/>
          <c:y val="6.3052206364829402E-2"/>
          <c:w val="0.90022393223574315"/>
          <c:h val="0.73352075131233596"/>
        </c:manualLayout>
      </c:layout>
      <c:lineChart>
        <c:grouping val="standard"/>
        <c:ser>
          <c:idx val="0"/>
          <c:order val="0"/>
          <c:tx>
            <c:strRef>
              <c:f>Sheet1!$F$7</c:f>
              <c:strCache>
                <c:ptCount val="1"/>
                <c:pt idx="0">
                  <c:v>Estonia</c:v>
                </c:pt>
              </c:strCache>
            </c:strRef>
          </c:tx>
          <c:spPr>
            <a:ln w="38100">
              <a:solidFill>
                <a:srgbClr val="FFFF00"/>
              </a:solidFill>
              <a:prstDash val="solid"/>
            </a:ln>
          </c:spPr>
          <c:marker>
            <c:symbol val="none"/>
          </c:marker>
          <c:cat>
            <c:numRef>
              <c:f>Sheet1!$G$6:$O$6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Sheet1!$G$7:$O$7</c:f>
              <c:numCache>
                <c:formatCode>General</c:formatCode>
                <c:ptCount val="9"/>
                <c:pt idx="0">
                  <c:v>100</c:v>
                </c:pt>
                <c:pt idx="1">
                  <c:v>107.32697261009849</c:v>
                </c:pt>
                <c:pt idx="2">
                  <c:v>123.88799290024789</c:v>
                </c:pt>
                <c:pt idx="3">
                  <c:v>132.71751802011832</c:v>
                </c:pt>
                <c:pt idx="4">
                  <c:v>122.71504726090437</c:v>
                </c:pt>
                <c:pt idx="5">
                  <c:v>97.523123836135284</c:v>
                </c:pt>
                <c:pt idx="6">
                  <c:v>93.787710082508582</c:v>
                </c:pt>
                <c:pt idx="7">
                  <c:v>100.29729415289168</c:v>
                </c:pt>
                <c:pt idx="8">
                  <c:v>104.21009474888889</c:v>
                </c:pt>
              </c:numCache>
            </c:numRef>
          </c:val>
        </c:ser>
        <c:ser>
          <c:idx val="1"/>
          <c:order val="1"/>
          <c:tx>
            <c:strRef>
              <c:f>Sheet1!$F$8</c:f>
              <c:strCache>
                <c:ptCount val="1"/>
                <c:pt idx="0">
                  <c:v>Latvia</c:v>
                </c:pt>
              </c:strCache>
            </c:strRef>
          </c:tx>
          <c:spPr>
            <a:ln w="38100">
              <a:solidFill>
                <a:srgbClr val="FF0000"/>
              </a:solidFill>
              <a:prstDash val="lgDash"/>
            </a:ln>
          </c:spPr>
          <c:marker>
            <c:symbol val="none"/>
          </c:marker>
          <c:cat>
            <c:numRef>
              <c:f>Sheet1!$G$6:$O$6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Sheet1!$G$8:$O$8</c:f>
              <c:numCache>
                <c:formatCode>General</c:formatCode>
                <c:ptCount val="9"/>
                <c:pt idx="0">
                  <c:v>100</c:v>
                </c:pt>
                <c:pt idx="1">
                  <c:v>109.31316192478498</c:v>
                </c:pt>
                <c:pt idx="2">
                  <c:v>129.09580410221025</c:v>
                </c:pt>
                <c:pt idx="3">
                  <c:v>145.16364384739086</c:v>
                </c:pt>
                <c:pt idx="4">
                  <c:v>130.56588495060387</c:v>
                </c:pt>
                <c:pt idx="5">
                  <c:v>94.573358433258818</c:v>
                </c:pt>
                <c:pt idx="6">
                  <c:v>93.731461734383331</c:v>
                </c:pt>
                <c:pt idx="7">
                  <c:v>98.711678661767792</c:v>
                </c:pt>
                <c:pt idx="8">
                  <c:v>102.7891023082919</c:v>
                </c:pt>
              </c:numCache>
            </c:numRef>
          </c:val>
        </c:ser>
        <c:ser>
          <c:idx val="2"/>
          <c:order val="2"/>
          <c:tx>
            <c:strRef>
              <c:f>Sheet1!$F$9</c:f>
              <c:strCache>
                <c:ptCount val="1"/>
                <c:pt idx="0">
                  <c:v>Lithuania</c:v>
                </c:pt>
              </c:strCache>
            </c:strRef>
          </c:tx>
          <c:spPr>
            <a:ln w="38100">
              <a:solidFill>
                <a:srgbClr val="00FF00"/>
              </a:solidFill>
              <a:prstDash val="dash"/>
            </a:ln>
          </c:spPr>
          <c:marker>
            <c:symbol val="none"/>
          </c:marker>
          <c:cat>
            <c:numRef>
              <c:f>Sheet1!$G$6:$O$6</c:f>
              <c:numCache>
                <c:formatCode>General</c:formatCode>
                <c:ptCount val="9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</c:numCache>
            </c:numRef>
          </c:cat>
          <c:val>
            <c:numRef>
              <c:f>Sheet1!$G$9:$O$9</c:f>
              <c:numCache>
                <c:formatCode>General</c:formatCode>
                <c:ptCount val="9"/>
                <c:pt idx="0">
                  <c:v>100</c:v>
                </c:pt>
                <c:pt idx="1">
                  <c:v>108.14022068757845</c:v>
                </c:pt>
                <c:pt idx="2">
                  <c:v>118.33549028881559</c:v>
                </c:pt>
                <c:pt idx="3">
                  <c:v>135.16490365247654</c:v>
                </c:pt>
                <c:pt idx="4">
                  <c:v>139.80989962111519</c:v>
                </c:pt>
                <c:pt idx="5">
                  <c:v>104.32439499410093</c:v>
                </c:pt>
                <c:pt idx="6">
                  <c:v>106.88619148132842</c:v>
                </c:pt>
                <c:pt idx="7">
                  <c:v>117.75401142395209</c:v>
                </c:pt>
                <c:pt idx="8">
                  <c:v>124.19442085935161</c:v>
                </c:pt>
              </c:numCache>
            </c:numRef>
          </c:val>
        </c:ser>
        <c:marker val="1"/>
        <c:axId val="82707968"/>
        <c:axId val="82709504"/>
      </c:lineChart>
      <c:catAx>
        <c:axId val="82707968"/>
        <c:scaling>
          <c:orientation val="minMax"/>
        </c:scaling>
        <c:axPos val="b"/>
        <c:numFmt formatCode="General" sourceLinked="1"/>
        <c:tickLblPos val="low"/>
        <c:txPr>
          <a:bodyPr/>
          <a:lstStyle/>
          <a:p>
            <a:pPr>
              <a:defRPr lang="en-US"/>
            </a:pPr>
            <a:endParaRPr lang="lv-LV"/>
          </a:p>
        </c:txPr>
        <c:crossAx val="82709504"/>
        <c:crosses val="autoZero"/>
        <c:auto val="1"/>
        <c:lblAlgn val="ctr"/>
        <c:lblOffset val="100"/>
      </c:catAx>
      <c:valAx>
        <c:axId val="82709504"/>
        <c:scaling>
          <c:orientation val="minMax"/>
          <c:max val="150"/>
          <c:min val="8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lv-LV"/>
          </a:p>
        </c:txPr>
        <c:crossAx val="8270796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8064996420901978"/>
          <c:y val="0.90352218667979001"/>
          <c:w val="0.46597279885468962"/>
          <c:h val="6.7831979986876748E-2"/>
        </c:manualLayout>
      </c:layout>
      <c:txPr>
        <a:bodyPr/>
        <a:lstStyle/>
        <a:p>
          <a:pPr>
            <a:defRPr lang="en-US"/>
          </a:pPr>
          <a:endParaRPr lang="lv-LV"/>
        </a:p>
      </c:txPr>
    </c:legend>
    <c:plotVisOnly val="1"/>
  </c:chart>
  <c:txPr>
    <a:bodyPr/>
    <a:lstStyle/>
    <a:p>
      <a:pPr>
        <a:defRPr sz="1800">
          <a:solidFill>
            <a:schemeClr val="bg1"/>
          </a:solidFill>
          <a:latin typeface="Garamond" pitchFamily="18" charset="0"/>
        </a:defRPr>
      </a:pPr>
      <a:endParaRPr lang="lv-LV"/>
    </a:p>
  </c:txPr>
  <c:externalData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hart>
    <c:plotArea>
      <c:layout>
        <c:manualLayout>
          <c:layoutTarget val="inner"/>
          <c:xMode val="edge"/>
          <c:yMode val="edge"/>
          <c:x val="0.10453688354745112"/>
          <c:y val="6.893789434115441E-2"/>
          <c:w val="0.86966270663535505"/>
          <c:h val="0.67037308625946945"/>
        </c:manualLayout>
      </c:layout>
      <c:scatterChart>
        <c:scatterStyle val="lineMarker"/>
        <c:ser>
          <c:idx val="0"/>
          <c:order val="0"/>
          <c:tx>
            <c:strRef>
              <c:f>Debt!$G$26</c:f>
              <c:strCache>
                <c:ptCount val="1"/>
                <c:pt idx="0">
                  <c:v>Estonia</c:v>
                </c:pt>
              </c:strCache>
            </c:strRef>
          </c:tx>
          <c:spPr>
            <a:ln w="28575">
              <a:solidFill>
                <a:srgbClr val="FFFF00"/>
              </a:solidFill>
            </a:ln>
          </c:spPr>
          <c:marker>
            <c:symbol val="diamond"/>
            <c:size val="10"/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</c:spPr>
          </c:marker>
          <c:dPt>
            <c:idx val="11"/>
            <c:marker>
              <c:spPr>
                <a:solidFill>
                  <a:srgbClr val="FFFF00"/>
                </a:solidFill>
                <a:ln>
                  <a:solidFill>
                    <a:srgbClr val="FFFF00"/>
                  </a:solidFill>
                  <a:prstDash val="sysDot"/>
                </a:ln>
              </c:spPr>
            </c:marker>
            <c:spPr>
              <a:ln w="28575">
                <a:solidFill>
                  <a:srgbClr val="FFFF00"/>
                </a:solidFill>
                <a:prstDash val="sysDot"/>
              </a:ln>
            </c:spPr>
          </c:dPt>
          <c:dPt>
            <c:idx val="12"/>
            <c:marker>
              <c:spPr>
                <a:solidFill>
                  <a:srgbClr val="FFFF00"/>
                </a:solidFill>
                <a:ln>
                  <a:solidFill>
                    <a:srgbClr val="FFFF00"/>
                  </a:solidFill>
                  <a:prstDash val="sysDot"/>
                </a:ln>
              </c:spPr>
            </c:marker>
            <c:spPr>
              <a:ln w="28575">
                <a:solidFill>
                  <a:srgbClr val="FFFF00"/>
                </a:solidFill>
                <a:prstDash val="sysDot"/>
              </a:ln>
            </c:spPr>
          </c:dPt>
          <c:xVal>
            <c:numRef>
              <c:f>Debt!$H$27:$T$27</c:f>
              <c:numCache>
                <c:formatCode>General</c:formatCode>
                <c:ptCount val="13"/>
                <c:pt idx="0">
                  <c:v>5.1234447265014769</c:v>
                </c:pt>
                <c:pt idx="1">
                  <c:v>4.7840664465483655</c:v>
                </c:pt>
                <c:pt idx="2">
                  <c:v>5.7293030944038605</c:v>
                </c:pt>
                <c:pt idx="3">
                  <c:v>5.6164326269564606</c:v>
                </c:pt>
                <c:pt idx="4">
                  <c:v>5.0250224722353876</c:v>
                </c:pt>
                <c:pt idx="5">
                  <c:v>4.5720011772074818</c:v>
                </c:pt>
                <c:pt idx="6">
                  <c:v>4.411034489449646</c:v>
                </c:pt>
                <c:pt idx="7">
                  <c:v>3.7424345187594086</c:v>
                </c:pt>
                <c:pt idx="8">
                  <c:v>4.6028992022172881</c:v>
                </c:pt>
                <c:pt idx="9">
                  <c:v>7.1474406665210752</c:v>
                </c:pt>
                <c:pt idx="10">
                  <c:v>6.5588883257591561</c:v>
                </c:pt>
                <c:pt idx="11">
                  <c:v>5.9616542520266957</c:v>
                </c:pt>
                <c:pt idx="12">
                  <c:v>5.6180918850371384</c:v>
                </c:pt>
              </c:numCache>
            </c:numRef>
          </c:xVal>
          <c:yVal>
            <c:numRef>
              <c:f>Debt!$H$26:$T$26</c:f>
              <c:numCache>
                <c:formatCode>General</c:formatCode>
                <c:ptCount val="13"/>
                <c:pt idx="0">
                  <c:v>-0.9397132217076557</c:v>
                </c:pt>
                <c:pt idx="1">
                  <c:v>0.30567415739349313</c:v>
                </c:pt>
                <c:pt idx="2">
                  <c:v>0.94688424832343565</c:v>
                </c:pt>
                <c:pt idx="3">
                  <c:v>2.2476214977423585</c:v>
                </c:pt>
                <c:pt idx="4">
                  <c:v>1.5884746021227891</c:v>
                </c:pt>
                <c:pt idx="5">
                  <c:v>1.6052588206259775</c:v>
                </c:pt>
                <c:pt idx="6">
                  <c:v>3.2201523691423386</c:v>
                </c:pt>
                <c:pt idx="7">
                  <c:v>2.8599576324547673</c:v>
                </c:pt>
                <c:pt idx="8">
                  <c:v>-2.3229124689758893</c:v>
                </c:pt>
                <c:pt idx="9">
                  <c:v>-2.0554697121247334</c:v>
                </c:pt>
                <c:pt idx="10">
                  <c:v>0.20355146152943565</c:v>
                </c:pt>
                <c:pt idx="11">
                  <c:v>-6.5408655302240756E-2</c:v>
                </c:pt>
                <c:pt idx="12">
                  <c:v>-2.2522139574917048</c:v>
                </c:pt>
              </c:numCache>
            </c:numRef>
          </c:yVal>
          <c:smooth val="1"/>
        </c:ser>
        <c:ser>
          <c:idx val="2"/>
          <c:order val="1"/>
          <c:tx>
            <c:strRef>
              <c:f>Debt!$G$28</c:f>
              <c:strCache>
                <c:ptCount val="1"/>
                <c:pt idx="0">
                  <c:v>Latvia</c:v>
                </c:pt>
              </c:strCache>
            </c:strRef>
          </c:tx>
          <c:spPr>
            <a:ln w="28575">
              <a:solidFill>
                <a:srgbClr val="FF0000"/>
              </a:solidFill>
            </a:ln>
          </c:spPr>
          <c:marker>
            <c:symbol val="diamond"/>
            <c:size val="1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Pt>
            <c:idx val="11"/>
            <c:marker>
              <c:spPr>
                <a:solidFill>
                  <a:srgbClr val="FF0000"/>
                </a:solidFill>
                <a:ln>
                  <a:solidFill>
                    <a:srgbClr val="FF0000"/>
                  </a:solidFill>
                  <a:prstDash val="sysDot"/>
                </a:ln>
              </c:spPr>
            </c:marker>
            <c:spPr>
              <a:ln w="28575">
                <a:solidFill>
                  <a:srgbClr val="FF0000"/>
                </a:solidFill>
                <a:prstDash val="sysDot"/>
              </a:ln>
            </c:spPr>
          </c:dPt>
          <c:dPt>
            <c:idx val="12"/>
            <c:marker>
              <c:spPr>
                <a:solidFill>
                  <a:srgbClr val="FF0000"/>
                </a:solidFill>
                <a:ln>
                  <a:solidFill>
                    <a:srgbClr val="FF0000"/>
                  </a:solidFill>
                  <a:prstDash val="sysDot"/>
                </a:ln>
              </c:spPr>
            </c:marker>
            <c:spPr>
              <a:ln w="28575">
                <a:solidFill>
                  <a:srgbClr val="FF0000"/>
                </a:solidFill>
                <a:prstDash val="sysDot"/>
              </a:ln>
            </c:spPr>
          </c:dPt>
          <c:xVal>
            <c:numRef>
              <c:f>Debt!$H$29:$T$29</c:f>
              <c:numCache>
                <c:formatCode>General</c:formatCode>
                <c:ptCount val="13"/>
                <c:pt idx="0">
                  <c:v>12.266258254475709</c:v>
                </c:pt>
                <c:pt idx="1">
                  <c:v>13.987421990902515</c:v>
                </c:pt>
                <c:pt idx="2">
                  <c:v>13.466155522656329</c:v>
                </c:pt>
                <c:pt idx="3">
                  <c:v>14.608343978157851</c:v>
                </c:pt>
                <c:pt idx="4">
                  <c:v>14.418624420838437</c:v>
                </c:pt>
                <c:pt idx="5">
                  <c:v>11.770656358637467</c:v>
                </c:pt>
                <c:pt idx="6">
                  <c:v>9.8612896004213511</c:v>
                </c:pt>
                <c:pt idx="7">
                  <c:v>7.7618792122496858</c:v>
                </c:pt>
                <c:pt idx="8">
                  <c:v>17.086578694943331</c:v>
                </c:pt>
                <c:pt idx="9">
                  <c:v>32.829200488122005</c:v>
                </c:pt>
                <c:pt idx="10">
                  <c:v>39.89417817426218</c:v>
                </c:pt>
                <c:pt idx="11">
                  <c:v>39.565945385107788</c:v>
                </c:pt>
                <c:pt idx="12">
                  <c:v>40.528745075822464</c:v>
                </c:pt>
              </c:numCache>
            </c:numRef>
          </c:xVal>
          <c:yVal>
            <c:numRef>
              <c:f>Debt!$H$28:$T$28</c:f>
              <c:numCache>
                <c:formatCode>General</c:formatCode>
                <c:ptCount val="13"/>
                <c:pt idx="0">
                  <c:v>-2.5420391617670948</c:v>
                </c:pt>
                <c:pt idx="1">
                  <c:v>-1.9963039358578245</c:v>
                </c:pt>
                <c:pt idx="2">
                  <c:v>-2.5698619129694835</c:v>
                </c:pt>
                <c:pt idx="3">
                  <c:v>-1.674915975496102</c:v>
                </c:pt>
                <c:pt idx="4">
                  <c:v>-1.2491360898863604</c:v>
                </c:pt>
                <c:pt idx="5">
                  <c:v>-1.2647053505502279</c:v>
                </c:pt>
                <c:pt idx="6">
                  <c:v>-0.49374082334700892</c:v>
                </c:pt>
                <c:pt idx="7">
                  <c:v>0.64065383113856322</c:v>
                </c:pt>
                <c:pt idx="8">
                  <c:v>-7.4947781762894179</c:v>
                </c:pt>
                <c:pt idx="9">
                  <c:v>-7.84125794220577</c:v>
                </c:pt>
                <c:pt idx="10">
                  <c:v>-7.8438117503888201</c:v>
                </c:pt>
                <c:pt idx="11">
                  <c:v>-4.4949708124406875</c:v>
                </c:pt>
                <c:pt idx="12">
                  <c:v>-2.5</c:v>
                </c:pt>
              </c:numCache>
            </c:numRef>
          </c:yVal>
          <c:smooth val="1"/>
        </c:ser>
        <c:ser>
          <c:idx val="4"/>
          <c:order val="2"/>
          <c:tx>
            <c:strRef>
              <c:f>Debt!$G$30</c:f>
              <c:strCache>
                <c:ptCount val="1"/>
                <c:pt idx="0">
                  <c:v>Lithuania</c:v>
                </c:pt>
              </c:strCache>
            </c:strRef>
          </c:tx>
          <c:spPr>
            <a:ln w="28575">
              <a:solidFill>
                <a:srgbClr val="00FF00"/>
              </a:solidFill>
            </a:ln>
          </c:spPr>
          <c:marker>
            <c:symbol val="diamond"/>
            <c:size val="10"/>
            <c:spPr>
              <a:solidFill>
                <a:srgbClr val="00FF00"/>
              </a:solidFill>
              <a:ln>
                <a:solidFill>
                  <a:srgbClr val="00FF00"/>
                </a:solidFill>
              </a:ln>
            </c:spPr>
          </c:marker>
          <c:dPt>
            <c:idx val="11"/>
            <c:marker>
              <c:spPr>
                <a:solidFill>
                  <a:srgbClr val="00FF00"/>
                </a:solidFill>
                <a:ln>
                  <a:solidFill>
                    <a:srgbClr val="00FF00"/>
                  </a:solidFill>
                  <a:prstDash val="sysDot"/>
                </a:ln>
              </c:spPr>
            </c:marker>
            <c:spPr>
              <a:ln w="28575">
                <a:solidFill>
                  <a:srgbClr val="00FF00"/>
                </a:solidFill>
                <a:prstDash val="sysDot"/>
              </a:ln>
            </c:spPr>
          </c:dPt>
          <c:dPt>
            <c:idx val="12"/>
            <c:marker>
              <c:spPr>
                <a:solidFill>
                  <a:srgbClr val="00FF00"/>
                </a:solidFill>
                <a:ln>
                  <a:solidFill>
                    <a:srgbClr val="00FF00"/>
                  </a:solidFill>
                  <a:prstDash val="sysDot"/>
                </a:ln>
              </c:spPr>
            </c:marker>
            <c:spPr>
              <a:ln w="28575">
                <a:solidFill>
                  <a:srgbClr val="00FF00"/>
                </a:solidFill>
                <a:prstDash val="sysDot"/>
              </a:ln>
            </c:spPr>
          </c:dPt>
          <c:xVal>
            <c:numRef>
              <c:f>Debt!$H$31:$T$31</c:f>
              <c:numCache>
                <c:formatCode>General</c:formatCode>
                <c:ptCount val="13"/>
                <c:pt idx="0">
                  <c:v>23.704430639814024</c:v>
                </c:pt>
                <c:pt idx="1">
                  <c:v>22.823336876661447</c:v>
                </c:pt>
                <c:pt idx="2">
                  <c:v>22.26055889814112</c:v>
                </c:pt>
                <c:pt idx="3">
                  <c:v>21.147796205064385</c:v>
                </c:pt>
                <c:pt idx="4">
                  <c:v>19.398078243512334</c:v>
                </c:pt>
                <c:pt idx="5">
                  <c:v>18.470355193742233</c:v>
                </c:pt>
                <c:pt idx="6">
                  <c:v>18.043438124005032</c:v>
                </c:pt>
                <c:pt idx="7">
                  <c:v>16.923246612209976</c:v>
                </c:pt>
                <c:pt idx="8">
                  <c:v>15.62623766385526</c:v>
                </c:pt>
                <c:pt idx="9">
                  <c:v>29.456706704362375</c:v>
                </c:pt>
                <c:pt idx="10">
                  <c:v>38.659552525129513</c:v>
                </c:pt>
                <c:pt idx="11">
                  <c:v>42.823604447272018</c:v>
                </c:pt>
                <c:pt idx="12">
                  <c:v>44.626290381121585</c:v>
                </c:pt>
              </c:numCache>
            </c:numRef>
          </c:xVal>
          <c:yVal>
            <c:numRef>
              <c:f>Debt!$H$30:$T$30</c:f>
              <c:numCache>
                <c:formatCode>General</c:formatCode>
                <c:ptCount val="13"/>
                <c:pt idx="0">
                  <c:v>-4.0168996546155702</c:v>
                </c:pt>
                <c:pt idx="1">
                  <c:v>-3.6447614204728014</c:v>
                </c:pt>
                <c:pt idx="2">
                  <c:v>-1.808333844515758</c:v>
                </c:pt>
                <c:pt idx="3">
                  <c:v>-1.2786294931336208</c:v>
                </c:pt>
                <c:pt idx="4">
                  <c:v>-1.5388087470304008</c:v>
                </c:pt>
                <c:pt idx="5">
                  <c:v>-0.50762997127838538</c:v>
                </c:pt>
                <c:pt idx="6">
                  <c:v>-0.44846893815721034</c:v>
                </c:pt>
                <c:pt idx="7">
                  <c:v>-1.0145018324223958</c:v>
                </c:pt>
                <c:pt idx="8">
                  <c:v>-3.2955354196399762</c:v>
                </c:pt>
                <c:pt idx="9">
                  <c:v>-8.9223498865709647</c:v>
                </c:pt>
                <c:pt idx="10">
                  <c:v>-7.1197838572967207</c:v>
                </c:pt>
                <c:pt idx="11">
                  <c:v>-5.0999999999999996</c:v>
                </c:pt>
                <c:pt idx="12">
                  <c:v>-2.8</c:v>
                </c:pt>
              </c:numCache>
            </c:numRef>
          </c:yVal>
          <c:smooth val="1"/>
        </c:ser>
        <c:axId val="84512768"/>
        <c:axId val="84514304"/>
      </c:scatterChart>
      <c:valAx>
        <c:axId val="84512768"/>
        <c:scaling>
          <c:orientation val="minMax"/>
          <c:max val="60"/>
        </c:scaling>
        <c:axPos val="b"/>
        <c:majorGridlines>
          <c:spPr>
            <a:ln>
              <a:solidFill>
                <a:schemeClr val="tx2">
                  <a:lumMod val="50000"/>
                </a:schemeClr>
              </a:solidFill>
            </a:ln>
          </c:spPr>
        </c:majorGridlines>
        <c:numFmt formatCode="General" sourceLinked="1"/>
        <c:tickLblPos val="low"/>
        <c:txPr>
          <a:bodyPr/>
          <a:lstStyle/>
          <a:p>
            <a:pPr>
              <a:defRPr lang="en-US"/>
            </a:pPr>
            <a:endParaRPr lang="lv-LV"/>
          </a:p>
        </c:txPr>
        <c:crossAx val="84514304"/>
        <c:crosses val="autoZero"/>
        <c:crossBetween val="midCat"/>
      </c:valAx>
      <c:valAx>
        <c:axId val="84514304"/>
        <c:scaling>
          <c:orientation val="minMax"/>
          <c:max val="4"/>
          <c:min val="-10"/>
        </c:scaling>
        <c:axPos val="l"/>
        <c:majorGridlines>
          <c:spPr>
            <a:ln>
              <a:solidFill>
                <a:schemeClr val="tx2">
                  <a:lumMod val="50000"/>
                </a:schemeClr>
              </a:solidFill>
            </a:ln>
          </c:spPr>
        </c:majorGridlines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lv-LV"/>
          </a:p>
        </c:txPr>
        <c:crossAx val="84512768"/>
        <c:crosses val="autoZero"/>
        <c:crossBetween val="midCat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7.023391812865501E-2"/>
          <c:y val="0.87749669623976445"/>
          <c:w val="0.44584795321637399"/>
          <c:h val="0.10247562246510231"/>
        </c:manualLayout>
      </c:layout>
      <c:txPr>
        <a:bodyPr/>
        <a:lstStyle/>
        <a:p>
          <a:pPr>
            <a:defRPr lang="en-US"/>
          </a:pPr>
          <a:endParaRPr lang="lv-LV"/>
        </a:p>
      </c:txPr>
    </c:legend>
    <c:plotVisOnly val="1"/>
  </c:chart>
  <c:txPr>
    <a:bodyPr/>
    <a:lstStyle/>
    <a:p>
      <a:pPr>
        <a:defRPr sz="1800"/>
      </a:pPr>
      <a:endParaRPr lang="lv-LV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lrMapOvr bg1="dk2" tx1="lt1" bg2="dk1" tx2="lt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7.3390479599141287E-2"/>
          <c:y val="7.0755609774130354E-2"/>
          <c:w val="0.86282677165354582"/>
          <c:h val="0.66234593915197348"/>
        </c:manualLayout>
      </c:layout>
      <c:lineChart>
        <c:grouping val="standard"/>
        <c:ser>
          <c:idx val="4"/>
          <c:order val="0"/>
          <c:tx>
            <c:strRef>
              <c:f>Figure15!$I$27</c:f>
              <c:strCache>
                <c:ptCount val="1"/>
                <c:pt idx="0">
                  <c:v>Estonia Credit</c:v>
                </c:pt>
              </c:strCache>
            </c:strRef>
          </c:tx>
          <c:spPr>
            <a:ln w="38100">
              <a:solidFill>
                <a:srgbClr val="FFFF00"/>
              </a:solidFill>
              <a:prstDash val="dash"/>
            </a:ln>
          </c:spPr>
          <c:marker>
            <c:symbol val="none"/>
          </c:marker>
          <c:cat>
            <c:numRef>
              <c:f>Figure15!$G$28:$G$54</c:f>
              <c:numCache>
                <c:formatCode>General</c:formatCode>
                <c:ptCount val="27"/>
                <c:pt idx="0">
                  <c:v>2005</c:v>
                </c:pt>
                <c:pt idx="1">
                  <c:v>2005</c:v>
                </c:pt>
                <c:pt idx="2">
                  <c:v>2005</c:v>
                </c:pt>
                <c:pt idx="3">
                  <c:v>2005</c:v>
                </c:pt>
                <c:pt idx="4">
                  <c:v>2006</c:v>
                </c:pt>
                <c:pt idx="5">
                  <c:v>2006</c:v>
                </c:pt>
                <c:pt idx="6">
                  <c:v>2006</c:v>
                </c:pt>
                <c:pt idx="7">
                  <c:v>2006</c:v>
                </c:pt>
                <c:pt idx="8">
                  <c:v>2007</c:v>
                </c:pt>
                <c:pt idx="9">
                  <c:v>2007</c:v>
                </c:pt>
                <c:pt idx="10">
                  <c:v>2007</c:v>
                </c:pt>
                <c:pt idx="11">
                  <c:v>2007</c:v>
                </c:pt>
                <c:pt idx="12">
                  <c:v>2008</c:v>
                </c:pt>
                <c:pt idx="13">
                  <c:v>2008</c:v>
                </c:pt>
                <c:pt idx="14">
                  <c:v>2008</c:v>
                </c:pt>
                <c:pt idx="15">
                  <c:v>2008</c:v>
                </c:pt>
                <c:pt idx="16">
                  <c:v>2009</c:v>
                </c:pt>
                <c:pt idx="17">
                  <c:v>2009</c:v>
                </c:pt>
                <c:pt idx="18">
                  <c:v>2009</c:v>
                </c:pt>
                <c:pt idx="19">
                  <c:v>2009</c:v>
                </c:pt>
                <c:pt idx="20">
                  <c:v>2010</c:v>
                </c:pt>
                <c:pt idx="21">
                  <c:v>2010</c:v>
                </c:pt>
                <c:pt idx="22">
                  <c:v>2010</c:v>
                </c:pt>
                <c:pt idx="23">
                  <c:v>2010</c:v>
                </c:pt>
                <c:pt idx="24">
                  <c:v>2011</c:v>
                </c:pt>
                <c:pt idx="25">
                  <c:v>2011</c:v>
                </c:pt>
                <c:pt idx="26">
                  <c:v>2011</c:v>
                </c:pt>
              </c:numCache>
            </c:numRef>
          </c:cat>
          <c:val>
            <c:numRef>
              <c:f>Figure15!$I$28:$I$54</c:f>
              <c:numCache>
                <c:formatCode>0.0</c:formatCode>
                <c:ptCount val="27"/>
                <c:pt idx="0">
                  <c:v>47.029428155168091</c:v>
                </c:pt>
                <c:pt idx="1">
                  <c:v>51.909057197728742</c:v>
                </c:pt>
                <c:pt idx="2">
                  <c:v>60.761671504922703</c:v>
                </c:pt>
                <c:pt idx="3">
                  <c:v>65.79413529241198</c:v>
                </c:pt>
                <c:pt idx="4">
                  <c:v>66.482022560434302</c:v>
                </c:pt>
                <c:pt idx="5">
                  <c:v>70.026599781172536</c:v>
                </c:pt>
                <c:pt idx="6">
                  <c:v>65.248712862814585</c:v>
                </c:pt>
                <c:pt idx="7">
                  <c:v>61.105925149203799</c:v>
                </c:pt>
                <c:pt idx="8">
                  <c:v>57.522663671388756</c:v>
                </c:pt>
                <c:pt idx="9">
                  <c:v>48.150110539400011</c:v>
                </c:pt>
                <c:pt idx="10">
                  <c:v>40.452239337687871</c:v>
                </c:pt>
                <c:pt idx="11">
                  <c:v>32.434064255915828</c:v>
                </c:pt>
                <c:pt idx="12">
                  <c:v>26.594713109072913</c:v>
                </c:pt>
                <c:pt idx="13">
                  <c:v>20.873243114712437</c:v>
                </c:pt>
                <c:pt idx="14">
                  <c:v>15.366935032617082</c:v>
                </c:pt>
                <c:pt idx="15">
                  <c:v>8.3786774612619279</c:v>
                </c:pt>
                <c:pt idx="16">
                  <c:v>3.627629672787692</c:v>
                </c:pt>
                <c:pt idx="17">
                  <c:v>-0.30644857606317555</c:v>
                </c:pt>
                <c:pt idx="18">
                  <c:v>-3.1452464992360367</c:v>
                </c:pt>
                <c:pt idx="19">
                  <c:v>-3.8477957413562947</c:v>
                </c:pt>
                <c:pt idx="20">
                  <c:v>-3.9474340249547595</c:v>
                </c:pt>
                <c:pt idx="21">
                  <c:v>-4.4049050800507956</c:v>
                </c:pt>
                <c:pt idx="22">
                  <c:v>-4.7331948034396021</c:v>
                </c:pt>
                <c:pt idx="23">
                  <c:v>-4.8579031297563073</c:v>
                </c:pt>
                <c:pt idx="24">
                  <c:v>-6.1090178729624256</c:v>
                </c:pt>
                <c:pt idx="25">
                  <c:v>-5.2296294945689716</c:v>
                </c:pt>
              </c:numCache>
            </c:numRef>
          </c:val>
        </c:ser>
        <c:ser>
          <c:idx val="5"/>
          <c:order val="1"/>
          <c:tx>
            <c:strRef>
              <c:f>Figure15!$J$27</c:f>
              <c:strCache>
                <c:ptCount val="1"/>
                <c:pt idx="0">
                  <c:v>Latvia Credit</c:v>
                </c:pt>
              </c:strCache>
            </c:strRef>
          </c:tx>
          <c:spPr>
            <a:ln w="38100">
              <a:solidFill>
                <a:srgbClr val="FF0000"/>
              </a:solidFill>
              <a:prstDash val="dash"/>
            </a:ln>
          </c:spPr>
          <c:marker>
            <c:symbol val="none"/>
          </c:marker>
          <c:cat>
            <c:numRef>
              <c:f>Figure15!$G$28:$G$54</c:f>
              <c:numCache>
                <c:formatCode>General</c:formatCode>
                <c:ptCount val="27"/>
                <c:pt idx="0">
                  <c:v>2005</c:v>
                </c:pt>
                <c:pt idx="1">
                  <c:v>2005</c:v>
                </c:pt>
                <c:pt idx="2">
                  <c:v>2005</c:v>
                </c:pt>
                <c:pt idx="3">
                  <c:v>2005</c:v>
                </c:pt>
                <c:pt idx="4">
                  <c:v>2006</c:v>
                </c:pt>
                <c:pt idx="5">
                  <c:v>2006</c:v>
                </c:pt>
                <c:pt idx="6">
                  <c:v>2006</c:v>
                </c:pt>
                <c:pt idx="7">
                  <c:v>2006</c:v>
                </c:pt>
                <c:pt idx="8">
                  <c:v>2007</c:v>
                </c:pt>
                <c:pt idx="9">
                  <c:v>2007</c:v>
                </c:pt>
                <c:pt idx="10">
                  <c:v>2007</c:v>
                </c:pt>
                <c:pt idx="11">
                  <c:v>2007</c:v>
                </c:pt>
                <c:pt idx="12">
                  <c:v>2008</c:v>
                </c:pt>
                <c:pt idx="13">
                  <c:v>2008</c:v>
                </c:pt>
                <c:pt idx="14">
                  <c:v>2008</c:v>
                </c:pt>
                <c:pt idx="15">
                  <c:v>2008</c:v>
                </c:pt>
                <c:pt idx="16">
                  <c:v>2009</c:v>
                </c:pt>
                <c:pt idx="17">
                  <c:v>2009</c:v>
                </c:pt>
                <c:pt idx="18">
                  <c:v>2009</c:v>
                </c:pt>
                <c:pt idx="19">
                  <c:v>2009</c:v>
                </c:pt>
                <c:pt idx="20">
                  <c:v>2010</c:v>
                </c:pt>
                <c:pt idx="21">
                  <c:v>2010</c:v>
                </c:pt>
                <c:pt idx="22">
                  <c:v>2010</c:v>
                </c:pt>
                <c:pt idx="23">
                  <c:v>2010</c:v>
                </c:pt>
                <c:pt idx="24">
                  <c:v>2011</c:v>
                </c:pt>
                <c:pt idx="25">
                  <c:v>2011</c:v>
                </c:pt>
                <c:pt idx="26">
                  <c:v>2011</c:v>
                </c:pt>
              </c:numCache>
            </c:numRef>
          </c:cat>
          <c:val>
            <c:numRef>
              <c:f>Figure15!$J$28:$J$54</c:f>
              <c:numCache>
                <c:formatCode>0.0</c:formatCode>
                <c:ptCount val="27"/>
                <c:pt idx="0">
                  <c:v>46.483657412221369</c:v>
                </c:pt>
                <c:pt idx="1">
                  <c:v>53.294313311584474</c:v>
                </c:pt>
                <c:pt idx="2">
                  <c:v>56.55082912761349</c:v>
                </c:pt>
                <c:pt idx="3">
                  <c:v>63.7273969722456</c:v>
                </c:pt>
                <c:pt idx="4">
                  <c:v>63.163125266196602</c:v>
                </c:pt>
                <c:pt idx="5">
                  <c:v>58.874585324125306</c:v>
                </c:pt>
                <c:pt idx="6">
                  <c:v>59.02660084002656</c:v>
                </c:pt>
                <c:pt idx="7">
                  <c:v>57.277470101934355</c:v>
                </c:pt>
                <c:pt idx="8">
                  <c:v>57.232148036429045</c:v>
                </c:pt>
                <c:pt idx="9">
                  <c:v>55.421750036114361</c:v>
                </c:pt>
                <c:pt idx="10">
                  <c:v>44.716539628848764</c:v>
                </c:pt>
                <c:pt idx="11">
                  <c:v>33.954233689883189</c:v>
                </c:pt>
                <c:pt idx="12">
                  <c:v>25.068944208225332</c:v>
                </c:pt>
                <c:pt idx="13">
                  <c:v>19.82948736364483</c:v>
                </c:pt>
                <c:pt idx="14">
                  <c:v>18.080814549180324</c:v>
                </c:pt>
                <c:pt idx="15">
                  <c:v>12.354944644666764</c:v>
                </c:pt>
                <c:pt idx="16">
                  <c:v>7.175463307792711</c:v>
                </c:pt>
                <c:pt idx="17">
                  <c:v>0.37372106306014541</c:v>
                </c:pt>
                <c:pt idx="18">
                  <c:v>-4.840830825130837</c:v>
                </c:pt>
                <c:pt idx="19">
                  <c:v>-7.2861424948120872</c:v>
                </c:pt>
                <c:pt idx="20">
                  <c:v>-8.0072386483269327</c:v>
                </c:pt>
                <c:pt idx="21">
                  <c:v>-8.1434803683955437</c:v>
                </c:pt>
                <c:pt idx="22">
                  <c:v>-8.2942119323241261</c:v>
                </c:pt>
                <c:pt idx="23">
                  <c:v>-8.8323068595754712</c:v>
                </c:pt>
                <c:pt idx="24">
                  <c:v>-9.2315287148263785</c:v>
                </c:pt>
                <c:pt idx="25">
                  <c:v>-9.2279453940575795</c:v>
                </c:pt>
                <c:pt idx="26">
                  <c:v>-8.3444675760494853</c:v>
                </c:pt>
              </c:numCache>
            </c:numRef>
          </c:val>
        </c:ser>
        <c:ser>
          <c:idx val="3"/>
          <c:order val="2"/>
          <c:tx>
            <c:strRef>
              <c:f>Figure15!$H$27</c:f>
              <c:strCache>
                <c:ptCount val="1"/>
                <c:pt idx="0">
                  <c:v>Lithuania Credit</c:v>
                </c:pt>
              </c:strCache>
            </c:strRef>
          </c:tx>
          <c:spPr>
            <a:ln w="38100">
              <a:solidFill>
                <a:srgbClr val="00FF00"/>
              </a:solidFill>
              <a:prstDash val="dash"/>
            </a:ln>
          </c:spPr>
          <c:marker>
            <c:symbol val="none"/>
          </c:marker>
          <c:cat>
            <c:numRef>
              <c:f>Figure15!$G$28:$G$54</c:f>
              <c:numCache>
                <c:formatCode>General</c:formatCode>
                <c:ptCount val="27"/>
                <c:pt idx="0">
                  <c:v>2005</c:v>
                </c:pt>
                <c:pt idx="1">
                  <c:v>2005</c:v>
                </c:pt>
                <c:pt idx="2">
                  <c:v>2005</c:v>
                </c:pt>
                <c:pt idx="3">
                  <c:v>2005</c:v>
                </c:pt>
                <c:pt idx="4">
                  <c:v>2006</c:v>
                </c:pt>
                <c:pt idx="5">
                  <c:v>2006</c:v>
                </c:pt>
                <c:pt idx="6">
                  <c:v>2006</c:v>
                </c:pt>
                <c:pt idx="7">
                  <c:v>2006</c:v>
                </c:pt>
                <c:pt idx="8">
                  <c:v>2007</c:v>
                </c:pt>
                <c:pt idx="9">
                  <c:v>2007</c:v>
                </c:pt>
                <c:pt idx="10">
                  <c:v>2007</c:v>
                </c:pt>
                <c:pt idx="11">
                  <c:v>2007</c:v>
                </c:pt>
                <c:pt idx="12">
                  <c:v>2008</c:v>
                </c:pt>
                <c:pt idx="13">
                  <c:v>2008</c:v>
                </c:pt>
                <c:pt idx="14">
                  <c:v>2008</c:v>
                </c:pt>
                <c:pt idx="15">
                  <c:v>2008</c:v>
                </c:pt>
                <c:pt idx="16">
                  <c:v>2009</c:v>
                </c:pt>
                <c:pt idx="17">
                  <c:v>2009</c:v>
                </c:pt>
                <c:pt idx="18">
                  <c:v>2009</c:v>
                </c:pt>
                <c:pt idx="19">
                  <c:v>2009</c:v>
                </c:pt>
                <c:pt idx="20">
                  <c:v>2010</c:v>
                </c:pt>
                <c:pt idx="21">
                  <c:v>2010</c:v>
                </c:pt>
                <c:pt idx="22">
                  <c:v>2010</c:v>
                </c:pt>
                <c:pt idx="23">
                  <c:v>2010</c:v>
                </c:pt>
                <c:pt idx="24">
                  <c:v>2011</c:v>
                </c:pt>
                <c:pt idx="25">
                  <c:v>2011</c:v>
                </c:pt>
                <c:pt idx="26">
                  <c:v>2011</c:v>
                </c:pt>
              </c:numCache>
            </c:numRef>
          </c:cat>
          <c:val>
            <c:numRef>
              <c:f>Figure15!$H$28:$H$54</c:f>
              <c:numCache>
                <c:formatCode>0.0</c:formatCode>
                <c:ptCount val="27"/>
                <c:pt idx="0">
                  <c:v>40.794555672921121</c:v>
                </c:pt>
                <c:pt idx="1">
                  <c:v>40.464167378062001</c:v>
                </c:pt>
                <c:pt idx="2">
                  <c:v>50.288367912515938</c:v>
                </c:pt>
                <c:pt idx="3">
                  <c:v>56.513330655874455</c:v>
                </c:pt>
                <c:pt idx="4">
                  <c:v>61.980848967997588</c:v>
                </c:pt>
                <c:pt idx="5">
                  <c:v>62.686059806961339</c:v>
                </c:pt>
                <c:pt idx="6">
                  <c:v>58.043177853793338</c:v>
                </c:pt>
                <c:pt idx="7">
                  <c:v>51.610483638560027</c:v>
                </c:pt>
                <c:pt idx="8">
                  <c:v>47.490789780722523</c:v>
                </c:pt>
                <c:pt idx="9">
                  <c:v>45.473109020223646</c:v>
                </c:pt>
                <c:pt idx="10">
                  <c:v>46.003296782054036</c:v>
                </c:pt>
                <c:pt idx="11">
                  <c:v>45.530838994591754</c:v>
                </c:pt>
                <c:pt idx="12">
                  <c:v>40.509396874101085</c:v>
                </c:pt>
                <c:pt idx="13">
                  <c:v>35.445252805748822</c:v>
                </c:pt>
                <c:pt idx="14">
                  <c:v>28.053234268480431</c:v>
                </c:pt>
                <c:pt idx="15">
                  <c:v>17.935913515989427</c:v>
                </c:pt>
                <c:pt idx="16">
                  <c:v>10.335597262812019</c:v>
                </c:pt>
                <c:pt idx="17">
                  <c:v>1.5391042377987532</c:v>
                </c:pt>
                <c:pt idx="18">
                  <c:v>-4.5592406887774661</c:v>
                </c:pt>
                <c:pt idx="19">
                  <c:v>-7.0852392114026514</c:v>
                </c:pt>
                <c:pt idx="20">
                  <c:v>-7.055174407906831</c:v>
                </c:pt>
                <c:pt idx="21">
                  <c:v>-6.4099602186235103</c:v>
                </c:pt>
                <c:pt idx="22">
                  <c:v>-7.3429236098169053</c:v>
                </c:pt>
                <c:pt idx="23">
                  <c:v>-7.8609764500533146</c:v>
                </c:pt>
                <c:pt idx="24">
                  <c:v>-6.8585583502328262</c:v>
                </c:pt>
                <c:pt idx="25">
                  <c:v>-5.6574902865181258</c:v>
                </c:pt>
                <c:pt idx="26">
                  <c:v>-2.290842697895541</c:v>
                </c:pt>
              </c:numCache>
            </c:numRef>
          </c:val>
        </c:ser>
        <c:marker val="1"/>
        <c:axId val="85140608"/>
        <c:axId val="85142144"/>
      </c:lineChart>
      <c:lineChart>
        <c:grouping val="standard"/>
        <c:ser>
          <c:idx val="0"/>
          <c:order val="3"/>
          <c:tx>
            <c:v>Estonia NPLs (rhs)</c:v>
          </c:tx>
          <c:spPr>
            <a:ln w="38100">
              <a:solidFill>
                <a:srgbClr val="FFFF00"/>
              </a:solidFill>
            </a:ln>
          </c:spPr>
          <c:marker>
            <c:symbol val="none"/>
          </c:marker>
          <c:cat>
            <c:numRef>
              <c:f>Figure15!$G$28:$G$47</c:f>
              <c:numCache>
                <c:formatCode>General</c:formatCode>
                <c:ptCount val="20"/>
                <c:pt idx="0">
                  <c:v>2005</c:v>
                </c:pt>
                <c:pt idx="1">
                  <c:v>2005</c:v>
                </c:pt>
                <c:pt idx="2">
                  <c:v>2005</c:v>
                </c:pt>
                <c:pt idx="3">
                  <c:v>2005</c:v>
                </c:pt>
                <c:pt idx="4">
                  <c:v>2006</c:v>
                </c:pt>
                <c:pt idx="5">
                  <c:v>2006</c:v>
                </c:pt>
                <c:pt idx="6">
                  <c:v>2006</c:v>
                </c:pt>
                <c:pt idx="7">
                  <c:v>2006</c:v>
                </c:pt>
                <c:pt idx="8">
                  <c:v>2007</c:v>
                </c:pt>
                <c:pt idx="9">
                  <c:v>2007</c:v>
                </c:pt>
                <c:pt idx="10">
                  <c:v>2007</c:v>
                </c:pt>
                <c:pt idx="11">
                  <c:v>2007</c:v>
                </c:pt>
                <c:pt idx="12">
                  <c:v>2008</c:v>
                </c:pt>
                <c:pt idx="13">
                  <c:v>2008</c:v>
                </c:pt>
                <c:pt idx="14">
                  <c:v>2008</c:v>
                </c:pt>
                <c:pt idx="15">
                  <c:v>2008</c:v>
                </c:pt>
                <c:pt idx="16">
                  <c:v>2009</c:v>
                </c:pt>
                <c:pt idx="17">
                  <c:v>2009</c:v>
                </c:pt>
                <c:pt idx="18">
                  <c:v>2009</c:v>
                </c:pt>
                <c:pt idx="19">
                  <c:v>2009</c:v>
                </c:pt>
              </c:numCache>
            </c:numRef>
          </c:cat>
          <c:val>
            <c:numRef>
              <c:f>Figure15!$C$28:$C$54</c:f>
              <c:numCache>
                <c:formatCode>0.000</c:formatCode>
                <c:ptCount val="27"/>
                <c:pt idx="0">
                  <c:v>0.28765775108697833</c:v>
                </c:pt>
                <c:pt idx="1">
                  <c:v>0.30883795938532332</c:v>
                </c:pt>
                <c:pt idx="2">
                  <c:v>0.3940739375848536</c:v>
                </c:pt>
                <c:pt idx="3">
                  <c:v>0.24544972623433542</c:v>
                </c:pt>
                <c:pt idx="4">
                  <c:v>0.23959286307202474</c:v>
                </c:pt>
                <c:pt idx="5">
                  <c:v>0.33695769052103636</c:v>
                </c:pt>
                <c:pt idx="6">
                  <c:v>0.30162013181519387</c:v>
                </c:pt>
                <c:pt idx="7">
                  <c:v>0.27518516243968671</c:v>
                </c:pt>
                <c:pt idx="8">
                  <c:v>0.33108501348565894</c:v>
                </c:pt>
                <c:pt idx="9">
                  <c:v>0.31076904231144781</c:v>
                </c:pt>
                <c:pt idx="10">
                  <c:v>0.46542596232409672</c:v>
                </c:pt>
                <c:pt idx="11">
                  <c:v>0.67676945762942819</c:v>
                </c:pt>
                <c:pt idx="12">
                  <c:v>0.91629374526518581</c:v>
                </c:pt>
                <c:pt idx="13">
                  <c:v>1.6160183522729801</c:v>
                </c:pt>
                <c:pt idx="14">
                  <c:v>2.0464554485775404</c:v>
                </c:pt>
                <c:pt idx="15">
                  <c:v>2.6844829021474208</c:v>
                </c:pt>
                <c:pt idx="16">
                  <c:v>4.2</c:v>
                </c:pt>
                <c:pt idx="17" formatCode="General">
                  <c:v>5.5</c:v>
                </c:pt>
                <c:pt idx="18" formatCode="General">
                  <c:v>6.1</c:v>
                </c:pt>
                <c:pt idx="19" formatCode="General">
                  <c:v>6.1</c:v>
                </c:pt>
                <c:pt idx="20" formatCode="General">
                  <c:v>6.4</c:v>
                </c:pt>
                <c:pt idx="21" formatCode="General">
                  <c:v>6.9</c:v>
                </c:pt>
                <c:pt idx="22" formatCode="General">
                  <c:v>6.8000000000000007</c:v>
                </c:pt>
                <c:pt idx="23" formatCode="General">
                  <c:v>6.1</c:v>
                </c:pt>
                <c:pt idx="24" formatCode="General">
                  <c:v>5.8</c:v>
                </c:pt>
                <c:pt idx="25" formatCode="General">
                  <c:v>5.6</c:v>
                </c:pt>
                <c:pt idx="26" formatCode="General">
                  <c:v>5.6</c:v>
                </c:pt>
              </c:numCache>
            </c:numRef>
          </c:val>
        </c:ser>
        <c:ser>
          <c:idx val="1"/>
          <c:order val="4"/>
          <c:tx>
            <c:v>Latvia NPLs (rhs)</c:v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Figure15!$G$28:$G$47</c:f>
              <c:numCache>
                <c:formatCode>General</c:formatCode>
                <c:ptCount val="20"/>
                <c:pt idx="0">
                  <c:v>2005</c:v>
                </c:pt>
                <c:pt idx="1">
                  <c:v>2005</c:v>
                </c:pt>
                <c:pt idx="2">
                  <c:v>2005</c:v>
                </c:pt>
                <c:pt idx="3">
                  <c:v>2005</c:v>
                </c:pt>
                <c:pt idx="4">
                  <c:v>2006</c:v>
                </c:pt>
                <c:pt idx="5">
                  <c:v>2006</c:v>
                </c:pt>
                <c:pt idx="6">
                  <c:v>2006</c:v>
                </c:pt>
                <c:pt idx="7">
                  <c:v>2006</c:v>
                </c:pt>
                <c:pt idx="8">
                  <c:v>2007</c:v>
                </c:pt>
                <c:pt idx="9">
                  <c:v>2007</c:v>
                </c:pt>
                <c:pt idx="10">
                  <c:v>2007</c:v>
                </c:pt>
                <c:pt idx="11">
                  <c:v>2007</c:v>
                </c:pt>
                <c:pt idx="12">
                  <c:v>2008</c:v>
                </c:pt>
                <c:pt idx="13">
                  <c:v>2008</c:v>
                </c:pt>
                <c:pt idx="14">
                  <c:v>2008</c:v>
                </c:pt>
                <c:pt idx="15">
                  <c:v>2008</c:v>
                </c:pt>
                <c:pt idx="16">
                  <c:v>2009</c:v>
                </c:pt>
                <c:pt idx="17">
                  <c:v>2009</c:v>
                </c:pt>
                <c:pt idx="18">
                  <c:v>2009</c:v>
                </c:pt>
                <c:pt idx="19">
                  <c:v>2009</c:v>
                </c:pt>
              </c:numCache>
            </c:numRef>
          </c:cat>
          <c:val>
            <c:numRef>
              <c:f>Figure15!$D$27:$D$54</c:f>
              <c:numCache>
                <c:formatCode>0.000</c:formatCode>
                <c:ptCount val="28"/>
                <c:pt idx="0">
                  <c:v>1.8428540894372247</c:v>
                </c:pt>
                <c:pt idx="1">
                  <c:v>2.2485002847700089</c:v>
                </c:pt>
                <c:pt idx="2">
                  <c:v>1.4506111830536479</c:v>
                </c:pt>
                <c:pt idx="3">
                  <c:v>2.0109925443782428</c:v>
                </c:pt>
                <c:pt idx="4">
                  <c:v>1.0789214034780259</c:v>
                </c:pt>
                <c:pt idx="5">
                  <c:v>0.98974109907619046</c:v>
                </c:pt>
                <c:pt idx="6">
                  <c:v>1.0834309262130601</c:v>
                </c:pt>
                <c:pt idx="7">
                  <c:v>1.0806205972319702</c:v>
                </c:pt>
                <c:pt idx="8">
                  <c:v>0.44497816733571982</c:v>
                </c:pt>
                <c:pt idx="9">
                  <c:v>0.43995417391360542</c:v>
                </c:pt>
                <c:pt idx="10">
                  <c:v>0.44500802463395789</c:v>
                </c:pt>
                <c:pt idx="11">
                  <c:v>0.6521735253247396</c:v>
                </c:pt>
                <c:pt idx="12">
                  <c:v>0.74875747218669686</c:v>
                </c:pt>
                <c:pt idx="13">
                  <c:v>1.3298096124362164</c:v>
                </c:pt>
                <c:pt idx="14">
                  <c:v>2.0680685964324472</c:v>
                </c:pt>
                <c:pt idx="15">
                  <c:v>2.5</c:v>
                </c:pt>
                <c:pt idx="16">
                  <c:v>3.6</c:v>
                </c:pt>
                <c:pt idx="17">
                  <c:v>7.0820460848896207</c:v>
                </c:pt>
                <c:pt idx="18">
                  <c:v>11.973796150652916</c:v>
                </c:pt>
                <c:pt idx="19" formatCode="0.0">
                  <c:v>14.51277713257017</c:v>
                </c:pt>
                <c:pt idx="20" formatCode="0.0">
                  <c:v>16.386041496746849</c:v>
                </c:pt>
                <c:pt idx="21" formatCode="0.0">
                  <c:v>17.927548794542908</c:v>
                </c:pt>
                <c:pt idx="22" formatCode="0.0">
                  <c:v>18.990147896405084</c:v>
                </c:pt>
                <c:pt idx="23" formatCode="0.0">
                  <c:v>19.42203741315333</c:v>
                </c:pt>
                <c:pt idx="24" formatCode="0.0">
                  <c:v>18.994126337452727</c:v>
                </c:pt>
                <c:pt idx="25" formatCode="0.0">
                  <c:v>18.7</c:v>
                </c:pt>
                <c:pt idx="26" formatCode="0.0">
                  <c:v>18.36715357543882</c:v>
                </c:pt>
              </c:numCache>
            </c:numRef>
          </c:val>
        </c:ser>
        <c:ser>
          <c:idx val="2"/>
          <c:order val="5"/>
          <c:tx>
            <c:v>Lithuania NPLs (rhs)</c:v>
          </c:tx>
          <c:spPr>
            <a:ln w="38100">
              <a:solidFill>
                <a:srgbClr val="00FF00"/>
              </a:solidFill>
            </a:ln>
          </c:spPr>
          <c:marker>
            <c:symbol val="none"/>
          </c:marker>
          <c:cat>
            <c:numRef>
              <c:f>Figure15!$G$28:$G$47</c:f>
              <c:numCache>
                <c:formatCode>General</c:formatCode>
                <c:ptCount val="20"/>
                <c:pt idx="0">
                  <c:v>2005</c:v>
                </c:pt>
                <c:pt idx="1">
                  <c:v>2005</c:v>
                </c:pt>
                <c:pt idx="2">
                  <c:v>2005</c:v>
                </c:pt>
                <c:pt idx="3">
                  <c:v>2005</c:v>
                </c:pt>
                <c:pt idx="4">
                  <c:v>2006</c:v>
                </c:pt>
                <c:pt idx="5">
                  <c:v>2006</c:v>
                </c:pt>
                <c:pt idx="6">
                  <c:v>2006</c:v>
                </c:pt>
                <c:pt idx="7">
                  <c:v>2006</c:v>
                </c:pt>
                <c:pt idx="8">
                  <c:v>2007</c:v>
                </c:pt>
                <c:pt idx="9">
                  <c:v>2007</c:v>
                </c:pt>
                <c:pt idx="10">
                  <c:v>2007</c:v>
                </c:pt>
                <c:pt idx="11">
                  <c:v>2007</c:v>
                </c:pt>
                <c:pt idx="12">
                  <c:v>2008</c:v>
                </c:pt>
                <c:pt idx="13">
                  <c:v>2008</c:v>
                </c:pt>
                <c:pt idx="14">
                  <c:v>2008</c:v>
                </c:pt>
                <c:pt idx="15">
                  <c:v>2008</c:v>
                </c:pt>
                <c:pt idx="16">
                  <c:v>2009</c:v>
                </c:pt>
                <c:pt idx="17">
                  <c:v>2009</c:v>
                </c:pt>
                <c:pt idx="18">
                  <c:v>2009</c:v>
                </c:pt>
                <c:pt idx="19">
                  <c:v>2009</c:v>
                </c:pt>
              </c:numCache>
            </c:numRef>
          </c:cat>
          <c:val>
            <c:numRef>
              <c:f>Figure15!$E$28:$E$54</c:f>
              <c:numCache>
                <c:formatCode>General</c:formatCode>
                <c:ptCount val="27"/>
                <c:pt idx="4" formatCode="0.000">
                  <c:v>0.84228304465774639</c:v>
                </c:pt>
                <c:pt idx="5" formatCode="0.000">
                  <c:v>1.0731127935044982</c:v>
                </c:pt>
                <c:pt idx="6" formatCode="0.000">
                  <c:v>1.0686307560472876</c:v>
                </c:pt>
                <c:pt idx="7" formatCode="0.000">
                  <c:v>0.96867400282329585</c:v>
                </c:pt>
                <c:pt idx="8" formatCode="0.000">
                  <c:v>0.95045251858041602</c:v>
                </c:pt>
                <c:pt idx="9" formatCode="0.000">
                  <c:v>0.86890444575927295</c:v>
                </c:pt>
                <c:pt idx="10" formatCode="0.000">
                  <c:v>0.91755153619719798</c:v>
                </c:pt>
                <c:pt idx="11" formatCode="0.000">
                  <c:v>1.0371341348418985</c:v>
                </c:pt>
                <c:pt idx="12" formatCode="0.000">
                  <c:v>1.1000000000000001</c:v>
                </c:pt>
                <c:pt idx="13" formatCode="0.000">
                  <c:v>2.4474122395166904</c:v>
                </c:pt>
                <c:pt idx="14" formatCode="0.000">
                  <c:v>2.6486037006347871</c:v>
                </c:pt>
                <c:pt idx="15" formatCode="0.000">
                  <c:v>4.55121688478033</c:v>
                </c:pt>
                <c:pt idx="16" formatCode="0.0">
                  <c:v>8.2278914257491085</c:v>
                </c:pt>
                <c:pt idx="17" formatCode="0.0">
                  <c:v>11.3455241599671</c:v>
                </c:pt>
                <c:pt idx="18" formatCode="0.0">
                  <c:v>14.919339176571009</c:v>
                </c:pt>
                <c:pt idx="19" formatCode="0.0">
                  <c:v>19.294381666861785</c:v>
                </c:pt>
                <c:pt idx="20" formatCode="0.0">
                  <c:v>19.169650693463762</c:v>
                </c:pt>
                <c:pt idx="21" formatCode="0.0">
                  <c:v>19.600000000000001</c:v>
                </c:pt>
                <c:pt idx="22" formatCode="0.0">
                  <c:v>19.118607013476471</c:v>
                </c:pt>
                <c:pt idx="23" formatCode="0.0">
                  <c:v>19.674804253573978</c:v>
                </c:pt>
                <c:pt idx="24" formatCode="0.0">
                  <c:v>19.10148720289299</c:v>
                </c:pt>
                <c:pt idx="25" formatCode="0.0">
                  <c:v>18.352463104201693</c:v>
                </c:pt>
                <c:pt idx="26" formatCode="0.0">
                  <c:v>17.8</c:v>
                </c:pt>
              </c:numCache>
            </c:numRef>
          </c:val>
        </c:ser>
        <c:marker val="1"/>
        <c:axId val="85153664"/>
        <c:axId val="85152128"/>
      </c:lineChart>
      <c:catAx>
        <c:axId val="85140608"/>
        <c:scaling>
          <c:orientation val="minMax"/>
        </c:scaling>
        <c:axPos val="b"/>
        <c:numFmt formatCode="General" sourceLinked="0"/>
        <c:majorTickMark val="in"/>
        <c:tickLblPos val="low"/>
        <c:spPr>
          <a:ln w="12700">
            <a:solidFill>
              <a:schemeClr val="tx1"/>
            </a:solidFill>
          </a:ln>
        </c:spPr>
        <c:txPr>
          <a:bodyPr rot="0" vert="horz"/>
          <a:lstStyle/>
          <a:p>
            <a:pPr>
              <a:defRPr lang="en-US"/>
            </a:pPr>
            <a:endParaRPr lang="lv-LV"/>
          </a:p>
        </c:txPr>
        <c:crossAx val="85142144"/>
        <c:crosses val="autoZero"/>
        <c:auto val="1"/>
        <c:lblAlgn val="ctr"/>
        <c:lblOffset val="100"/>
        <c:tickLblSkip val="4"/>
      </c:catAx>
      <c:valAx>
        <c:axId val="85142144"/>
        <c:scaling>
          <c:orientation val="minMax"/>
          <c:max val="110"/>
          <c:min val="-10"/>
        </c:scaling>
        <c:axPos val="l"/>
        <c:majorGridlines>
          <c:spPr>
            <a:ln>
              <a:solidFill>
                <a:schemeClr val="tx2">
                  <a:lumMod val="50000"/>
                </a:schemeClr>
              </a:solidFill>
            </a:ln>
          </c:spPr>
        </c:majorGridlines>
        <c:numFmt formatCode="0" sourceLinked="0"/>
        <c:majorTickMark val="in"/>
        <c:tickLblPos val="nextTo"/>
        <c:spPr>
          <a:ln w="12700">
            <a:noFill/>
          </a:ln>
        </c:spPr>
        <c:txPr>
          <a:bodyPr/>
          <a:lstStyle/>
          <a:p>
            <a:pPr>
              <a:defRPr lang="en-US"/>
            </a:pPr>
            <a:endParaRPr lang="lv-LV"/>
          </a:p>
        </c:txPr>
        <c:crossAx val="85140608"/>
        <c:crosses val="autoZero"/>
        <c:crossBetween val="between"/>
      </c:valAx>
      <c:valAx>
        <c:axId val="85152128"/>
        <c:scaling>
          <c:orientation val="minMax"/>
          <c:max val="22"/>
          <c:min val="-2"/>
        </c:scaling>
        <c:axPos val="r"/>
        <c:numFmt formatCode="General" sourceLinked="0"/>
        <c:tickLblPos val="nextTo"/>
        <c:spPr>
          <a:ln>
            <a:noFill/>
          </a:ln>
        </c:spPr>
        <c:txPr>
          <a:bodyPr/>
          <a:lstStyle/>
          <a:p>
            <a:pPr>
              <a:defRPr lang="en-US"/>
            </a:pPr>
            <a:endParaRPr lang="lv-LV"/>
          </a:p>
        </c:txPr>
        <c:crossAx val="85153664"/>
        <c:crosses val="max"/>
        <c:crossBetween val="between"/>
        <c:majorUnit val="2"/>
      </c:valAx>
      <c:catAx>
        <c:axId val="85153664"/>
        <c:scaling>
          <c:orientation val="minMax"/>
        </c:scaling>
        <c:delete val="1"/>
        <c:axPos val="b"/>
        <c:numFmt formatCode="General" sourceLinked="1"/>
        <c:tickLblPos val="none"/>
        <c:crossAx val="85152128"/>
        <c:crosses val="autoZero"/>
        <c:auto val="1"/>
        <c:lblAlgn val="ctr"/>
        <c:lblOffset val="100"/>
      </c:catAx>
      <c:spPr>
        <a:ln w="12700">
          <a:noFill/>
        </a:ln>
      </c:spPr>
    </c:plotArea>
    <c:legend>
      <c:legendPos val="r"/>
      <c:layout>
        <c:manualLayout>
          <c:xMode val="edge"/>
          <c:yMode val="edge"/>
          <c:x val="7.1195657361011702E-2"/>
          <c:y val="4.1249861372961966E-2"/>
          <c:w val="0.83633583870198103"/>
          <c:h val="0.10056338028169036"/>
        </c:manualLayout>
      </c:layout>
      <c:txPr>
        <a:bodyPr/>
        <a:lstStyle/>
        <a:p>
          <a:pPr>
            <a:defRPr lang="en-US"/>
          </a:pPr>
          <a:endParaRPr lang="lv-LV"/>
        </a:p>
      </c:txPr>
    </c:legend>
    <c:plotVisOnly val="1"/>
  </c:chart>
  <c:txPr>
    <a:bodyPr/>
    <a:lstStyle/>
    <a:p>
      <a:pPr>
        <a:defRPr sz="1800"/>
      </a:pPr>
      <a:endParaRPr lang="lv-LV"/>
    </a:p>
  </c:txPr>
  <c:externalData r:id="rId2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7.505598606516202E-2"/>
          <c:y val="8.5663008618214506E-2"/>
          <c:w val="0.89720393671062859"/>
          <c:h val="0.67672549761018608"/>
        </c:manualLayout>
      </c:layout>
      <c:lineChart>
        <c:grouping val="standard"/>
        <c:ser>
          <c:idx val="0"/>
          <c:order val="0"/>
          <c:tx>
            <c:strRef>
              <c:f>CEE!$U$599</c:f>
              <c:strCache>
                <c:ptCount val="1"/>
                <c:pt idx="0">
                  <c:v>Estonia</c:v>
                </c:pt>
              </c:strCache>
            </c:strRef>
          </c:tx>
          <c:spPr>
            <a:ln w="38100">
              <a:solidFill>
                <a:srgbClr val="FFFF00"/>
              </a:solidFill>
              <a:prstDash val="solid"/>
            </a:ln>
          </c:spPr>
          <c:marker>
            <c:symbol val="none"/>
          </c:marker>
          <c:cat>
            <c:numRef>
              <c:f>CEE!$V$581:$AC$581</c:f>
              <c:numCache>
                <c:formatCode>General</c:formatCode>
                <c:ptCount val="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</c:numCache>
            </c:numRef>
          </c:cat>
          <c:val>
            <c:numRef>
              <c:f>CEE!$V$599:$AC$599</c:f>
              <c:numCache>
                <c:formatCode>0.00</c:formatCode>
                <c:ptCount val="8"/>
                <c:pt idx="0">
                  <c:v>11.5</c:v>
                </c:pt>
                <c:pt idx="1">
                  <c:v>11.72</c:v>
                </c:pt>
                <c:pt idx="2" formatCode="#,##0.0">
                  <c:v>13.2</c:v>
                </c:pt>
                <c:pt idx="3" formatCode="#,##0.0">
                  <c:v>14.8</c:v>
                </c:pt>
                <c:pt idx="4" formatCode="#,##0.0">
                  <c:v>18.8</c:v>
                </c:pt>
                <c:pt idx="5" formatCode="#,##0.0">
                  <c:v>22.2</c:v>
                </c:pt>
                <c:pt idx="6" formatCode="#,##0.0">
                  <c:v>22.1</c:v>
                </c:pt>
                <c:pt idx="7" formatCode="#,##0.0">
                  <c:v>23.2</c:v>
                </c:pt>
              </c:numCache>
            </c:numRef>
          </c:val>
        </c:ser>
        <c:ser>
          <c:idx val="1"/>
          <c:order val="1"/>
          <c:tx>
            <c:strRef>
              <c:f>CEE!$U$584</c:f>
              <c:strCache>
                <c:ptCount val="1"/>
                <c:pt idx="0">
                  <c:v>Latvia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numRef>
              <c:f>CEE!$V$581:$AC$581</c:f>
              <c:numCache>
                <c:formatCode>General</c:formatCode>
                <c:ptCount val="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</c:numCache>
            </c:numRef>
          </c:cat>
          <c:val>
            <c:numRef>
              <c:f>CEE!$V$584:$AC$584</c:f>
              <c:numCache>
                <c:formatCode>0.00</c:formatCode>
                <c:ptCount val="8"/>
                <c:pt idx="0">
                  <c:v>11.71</c:v>
                </c:pt>
                <c:pt idx="1">
                  <c:v>10.11</c:v>
                </c:pt>
                <c:pt idx="2">
                  <c:v>10.220000000000001</c:v>
                </c:pt>
                <c:pt idx="3">
                  <c:v>11.1</c:v>
                </c:pt>
                <c:pt idx="4">
                  <c:v>11.8</c:v>
                </c:pt>
                <c:pt idx="5">
                  <c:v>14.56</c:v>
                </c:pt>
                <c:pt idx="6">
                  <c:v>14.639990707357301</c:v>
                </c:pt>
                <c:pt idx="7">
                  <c:v>14.99</c:v>
                </c:pt>
              </c:numCache>
            </c:numRef>
          </c:val>
        </c:ser>
        <c:ser>
          <c:idx val="2"/>
          <c:order val="2"/>
          <c:tx>
            <c:strRef>
              <c:f>CEE!$U$585</c:f>
              <c:strCache>
                <c:ptCount val="1"/>
                <c:pt idx="0">
                  <c:v>Lithuania</c:v>
                </c:pt>
              </c:strCache>
            </c:strRef>
          </c:tx>
          <c:spPr>
            <a:ln w="38100">
              <a:solidFill>
                <a:srgbClr val="00FF00"/>
              </a:solidFill>
              <a:prstDash val="solid"/>
            </a:ln>
          </c:spPr>
          <c:marker>
            <c:symbol val="none"/>
          </c:marker>
          <c:cat>
            <c:numRef>
              <c:f>CEE!$V$581:$AC$581</c:f>
              <c:numCache>
                <c:formatCode>General</c:formatCode>
                <c:ptCount val="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</c:numCache>
            </c:numRef>
          </c:cat>
          <c:val>
            <c:numRef>
              <c:f>CEE!$V$585:$AC$585</c:f>
              <c:numCache>
                <c:formatCode>0.00</c:formatCode>
                <c:ptCount val="8"/>
                <c:pt idx="0">
                  <c:v>12.4</c:v>
                </c:pt>
                <c:pt idx="1">
                  <c:v>10.3</c:v>
                </c:pt>
                <c:pt idx="2">
                  <c:v>10.8</c:v>
                </c:pt>
                <c:pt idx="3">
                  <c:v>10.9</c:v>
                </c:pt>
                <c:pt idx="4">
                  <c:v>12.9</c:v>
                </c:pt>
                <c:pt idx="5">
                  <c:v>14.2</c:v>
                </c:pt>
                <c:pt idx="6">
                  <c:v>15.63</c:v>
                </c:pt>
                <c:pt idx="7">
                  <c:v>15.9</c:v>
                </c:pt>
              </c:numCache>
            </c:numRef>
          </c:val>
        </c:ser>
        <c:marker val="1"/>
        <c:axId val="84487552"/>
        <c:axId val="85066880"/>
      </c:lineChart>
      <c:catAx>
        <c:axId val="84487552"/>
        <c:scaling>
          <c:orientation val="minMax"/>
        </c:scaling>
        <c:axPos val="b"/>
        <c:numFmt formatCode="General" sourceLinked="1"/>
        <c:tickLblPos val="low"/>
        <c:txPr>
          <a:bodyPr/>
          <a:lstStyle/>
          <a:p>
            <a:pPr>
              <a:defRPr lang="en-US"/>
            </a:pPr>
            <a:endParaRPr lang="lv-LV"/>
          </a:p>
        </c:txPr>
        <c:crossAx val="85066880"/>
        <c:crosses val="autoZero"/>
        <c:auto val="1"/>
        <c:lblAlgn val="ctr"/>
        <c:lblOffset val="100"/>
      </c:catAx>
      <c:valAx>
        <c:axId val="85066880"/>
        <c:scaling>
          <c:orientation val="minMax"/>
          <c:max val="25"/>
          <c:min val="0"/>
        </c:scaling>
        <c:axPos val="l"/>
        <c:majorGridlines/>
        <c:numFmt formatCode="0" sourceLinked="0"/>
        <c:tickLblPos val="nextTo"/>
        <c:txPr>
          <a:bodyPr/>
          <a:lstStyle/>
          <a:p>
            <a:pPr>
              <a:defRPr lang="en-US"/>
            </a:pPr>
            <a:endParaRPr lang="lv-LV"/>
          </a:p>
        </c:txPr>
        <c:crossAx val="8448755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9196517479482725"/>
          <c:y val="0.8584359223592386"/>
          <c:w val="0.46438965231271384"/>
          <c:h val="6.2447838688199475E-2"/>
        </c:manualLayout>
      </c:layout>
      <c:txPr>
        <a:bodyPr/>
        <a:lstStyle/>
        <a:p>
          <a:pPr>
            <a:defRPr lang="en-US"/>
          </a:pPr>
          <a:endParaRPr lang="lv-LV"/>
        </a:p>
      </c:txPr>
    </c:legend>
    <c:plotVisOnly val="1"/>
  </c:chart>
  <c:txPr>
    <a:bodyPr/>
    <a:lstStyle/>
    <a:p>
      <a:pPr>
        <a:defRPr sz="1800">
          <a:solidFill>
            <a:schemeClr val="bg1"/>
          </a:solidFill>
          <a:latin typeface="Garamond" pitchFamily="18" charset="0"/>
        </a:defRPr>
      </a:pPr>
      <a:endParaRPr lang="lv-LV"/>
    </a:p>
  </c:txPr>
  <c:externalData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7.2036029587210781E-2"/>
          <c:y val="5.8660242096603595E-2"/>
          <c:w val="0.90022393223574315"/>
          <c:h val="0.70273729776315275"/>
        </c:manualLayout>
      </c:layout>
      <c:lineChart>
        <c:grouping val="standard"/>
        <c:ser>
          <c:idx val="0"/>
          <c:order val="0"/>
          <c:tx>
            <c:strRef>
              <c:f>CEE!$U$620</c:f>
              <c:strCache>
                <c:ptCount val="1"/>
                <c:pt idx="0">
                  <c:v>Estonia</c:v>
                </c:pt>
              </c:strCache>
            </c:strRef>
          </c:tx>
          <c:spPr>
            <a:ln w="38100">
              <a:solidFill>
                <a:srgbClr val="FFFF00"/>
              </a:solidFill>
              <a:prstDash val="solid"/>
            </a:ln>
          </c:spPr>
          <c:marker>
            <c:symbol val="none"/>
          </c:marker>
          <c:cat>
            <c:numRef>
              <c:f>CEE!$V$602:$AC$602</c:f>
              <c:numCache>
                <c:formatCode>General</c:formatCode>
                <c:ptCount val="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</c:numCache>
            </c:numRef>
          </c:cat>
          <c:val>
            <c:numRef>
              <c:f>CEE!$V$620:$AC$620</c:f>
              <c:numCache>
                <c:formatCode>0.00</c:formatCode>
                <c:ptCount val="8"/>
                <c:pt idx="0">
                  <c:v>2</c:v>
                </c:pt>
                <c:pt idx="1">
                  <c:v>1.5</c:v>
                </c:pt>
                <c:pt idx="2" formatCode="#,##0.0">
                  <c:v>1.7</c:v>
                </c:pt>
                <c:pt idx="3" formatCode="#,##0.0">
                  <c:v>2.7</c:v>
                </c:pt>
                <c:pt idx="4" formatCode="#,##0.0">
                  <c:v>1.1855255181369999</c:v>
                </c:pt>
                <c:pt idx="5" formatCode="#,##0.0">
                  <c:v>-2.7643330972437732</c:v>
                </c:pt>
                <c:pt idx="6" formatCode="#,##0.0">
                  <c:v>0.34424841889069102</c:v>
                </c:pt>
                <c:pt idx="7" formatCode="#,##0.0">
                  <c:v>1.4870755083438401</c:v>
                </c:pt>
              </c:numCache>
            </c:numRef>
          </c:val>
        </c:ser>
        <c:ser>
          <c:idx val="1"/>
          <c:order val="1"/>
          <c:tx>
            <c:strRef>
              <c:f>CEE!$U$605</c:f>
              <c:strCache>
                <c:ptCount val="1"/>
                <c:pt idx="0">
                  <c:v>Latvia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numRef>
              <c:f>CEE!$V$602:$AC$602</c:f>
              <c:numCache>
                <c:formatCode>General</c:formatCode>
                <c:ptCount val="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</c:numCache>
            </c:numRef>
          </c:cat>
          <c:val>
            <c:numRef>
              <c:f>CEE!$V$605:$AC$605</c:f>
              <c:numCache>
                <c:formatCode>0.00</c:formatCode>
                <c:ptCount val="8"/>
                <c:pt idx="0">
                  <c:v>1.7</c:v>
                </c:pt>
                <c:pt idx="1">
                  <c:v>2.12</c:v>
                </c:pt>
                <c:pt idx="2">
                  <c:v>2.0499999999999998</c:v>
                </c:pt>
                <c:pt idx="3">
                  <c:v>2</c:v>
                </c:pt>
                <c:pt idx="4">
                  <c:v>0.30000000000000032</c:v>
                </c:pt>
                <c:pt idx="5">
                  <c:v>-3.5090841696174602</c:v>
                </c:pt>
                <c:pt idx="6">
                  <c:v>-1.59</c:v>
                </c:pt>
                <c:pt idx="7">
                  <c:v>0.5</c:v>
                </c:pt>
              </c:numCache>
            </c:numRef>
          </c:val>
        </c:ser>
        <c:ser>
          <c:idx val="2"/>
          <c:order val="2"/>
          <c:tx>
            <c:strRef>
              <c:f>CEE!$U$606</c:f>
              <c:strCache>
                <c:ptCount val="1"/>
                <c:pt idx="0">
                  <c:v>Lithuania</c:v>
                </c:pt>
              </c:strCache>
            </c:strRef>
          </c:tx>
          <c:spPr>
            <a:ln w="38100">
              <a:solidFill>
                <a:srgbClr val="00FF00"/>
              </a:solidFill>
              <a:prstDash val="solid"/>
            </a:ln>
          </c:spPr>
          <c:marker>
            <c:symbol val="none"/>
          </c:marker>
          <c:cat>
            <c:numRef>
              <c:f>CEE!$V$602:$AC$602</c:f>
              <c:numCache>
                <c:formatCode>General</c:formatCode>
                <c:ptCount val="8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</c:numCache>
            </c:numRef>
          </c:cat>
          <c:val>
            <c:numRef>
              <c:f>CEE!$V$606:$AC$606</c:f>
              <c:numCache>
                <c:formatCode>0.00</c:formatCode>
                <c:ptCount val="8"/>
                <c:pt idx="0">
                  <c:v>1.2</c:v>
                </c:pt>
                <c:pt idx="1">
                  <c:v>1</c:v>
                </c:pt>
                <c:pt idx="2">
                  <c:v>1.3</c:v>
                </c:pt>
                <c:pt idx="3">
                  <c:v>1.7</c:v>
                </c:pt>
                <c:pt idx="4">
                  <c:v>1</c:v>
                </c:pt>
                <c:pt idx="5">
                  <c:v>-4.2</c:v>
                </c:pt>
                <c:pt idx="6">
                  <c:v>-0.33000000000000046</c:v>
                </c:pt>
                <c:pt idx="7">
                  <c:v>0.5</c:v>
                </c:pt>
              </c:numCache>
            </c:numRef>
          </c:val>
        </c:ser>
        <c:marker val="1"/>
        <c:axId val="85088512"/>
        <c:axId val="85102592"/>
      </c:lineChart>
      <c:catAx>
        <c:axId val="85088512"/>
        <c:scaling>
          <c:orientation val="minMax"/>
        </c:scaling>
        <c:axPos val="b"/>
        <c:numFmt formatCode="General" sourceLinked="1"/>
        <c:tickLblPos val="low"/>
        <c:txPr>
          <a:bodyPr/>
          <a:lstStyle/>
          <a:p>
            <a:pPr>
              <a:defRPr lang="en-US"/>
            </a:pPr>
            <a:endParaRPr lang="lv-LV"/>
          </a:p>
        </c:txPr>
        <c:crossAx val="85102592"/>
        <c:crosses val="autoZero"/>
        <c:auto val="1"/>
        <c:lblAlgn val="ctr"/>
        <c:lblOffset val="100"/>
      </c:catAx>
      <c:valAx>
        <c:axId val="85102592"/>
        <c:scaling>
          <c:orientation val="minMax"/>
          <c:max val="3"/>
          <c:min val="-5"/>
        </c:scaling>
        <c:axPos val="l"/>
        <c:majorGridlines/>
        <c:numFmt formatCode="0" sourceLinked="0"/>
        <c:tickLblPos val="nextTo"/>
        <c:txPr>
          <a:bodyPr/>
          <a:lstStyle/>
          <a:p>
            <a:pPr>
              <a:defRPr lang="en-US"/>
            </a:pPr>
            <a:endParaRPr lang="lv-LV"/>
          </a:p>
        </c:txPr>
        <c:crossAx val="8508851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8064996420901966"/>
          <c:y val="0.86306596936576951"/>
          <c:w val="0.4659727988546894"/>
          <c:h val="6.4794727151643527E-2"/>
        </c:manualLayout>
      </c:layout>
      <c:txPr>
        <a:bodyPr/>
        <a:lstStyle/>
        <a:p>
          <a:pPr>
            <a:defRPr lang="en-US"/>
          </a:pPr>
          <a:endParaRPr lang="lv-LV"/>
        </a:p>
      </c:txPr>
    </c:legend>
    <c:plotVisOnly val="1"/>
  </c:chart>
  <c:txPr>
    <a:bodyPr/>
    <a:lstStyle/>
    <a:p>
      <a:pPr>
        <a:defRPr sz="1800">
          <a:solidFill>
            <a:schemeClr val="bg1"/>
          </a:solidFill>
          <a:latin typeface="Garamond" pitchFamily="18" charset="0"/>
        </a:defRPr>
      </a:pPr>
      <a:endParaRPr lang="lv-LV"/>
    </a:p>
  </c:txPr>
  <c:externalData r:id="rId2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7.2416249105225497E-2"/>
          <c:y val="9.385582555572751E-2"/>
          <c:w val="0.89769195895967568"/>
          <c:h val="0.65267076836048266"/>
        </c:manualLayout>
      </c:layout>
      <c:lineChart>
        <c:grouping val="standard"/>
        <c:ser>
          <c:idx val="0"/>
          <c:order val="0"/>
          <c:tx>
            <c:strRef>
              <c:f>Residents!$Z$3</c:f>
              <c:strCache>
                <c:ptCount val="1"/>
                <c:pt idx="0">
                  <c:v>Estonia</c:v>
                </c:pt>
              </c:strCache>
            </c:strRef>
          </c:tx>
          <c:spPr>
            <a:ln w="38100">
              <a:solidFill>
                <a:srgbClr val="FFFF00"/>
              </a:solidFill>
              <a:prstDash val="solid"/>
            </a:ln>
          </c:spPr>
          <c:marker>
            <c:symbol val="none"/>
          </c:marker>
          <c:cat>
            <c:numRef>
              <c:f>Residents!$Y$28:$Y$121</c:f>
              <c:numCache>
                <c:formatCode>General</c:formatCode>
                <c:ptCount val="94"/>
                <c:pt idx="0">
                  <c:v>2004</c:v>
                </c:pt>
                <c:pt idx="1">
                  <c:v>2004</c:v>
                </c:pt>
                <c:pt idx="2">
                  <c:v>2004</c:v>
                </c:pt>
                <c:pt idx="3">
                  <c:v>2004</c:v>
                </c:pt>
                <c:pt idx="4">
                  <c:v>2004</c:v>
                </c:pt>
                <c:pt idx="5">
                  <c:v>2004</c:v>
                </c:pt>
                <c:pt idx="6">
                  <c:v>2004</c:v>
                </c:pt>
                <c:pt idx="7">
                  <c:v>2004</c:v>
                </c:pt>
                <c:pt idx="8">
                  <c:v>2004</c:v>
                </c:pt>
                <c:pt idx="9">
                  <c:v>2004</c:v>
                </c:pt>
                <c:pt idx="10">
                  <c:v>2004</c:v>
                </c:pt>
                <c:pt idx="11">
                  <c:v>2004</c:v>
                </c:pt>
                <c:pt idx="12">
                  <c:v>2005</c:v>
                </c:pt>
                <c:pt idx="13">
                  <c:v>2005</c:v>
                </c:pt>
                <c:pt idx="14">
                  <c:v>2005</c:v>
                </c:pt>
                <c:pt idx="15">
                  <c:v>2005</c:v>
                </c:pt>
                <c:pt idx="16">
                  <c:v>2005</c:v>
                </c:pt>
                <c:pt idx="17">
                  <c:v>2005</c:v>
                </c:pt>
                <c:pt idx="18">
                  <c:v>2005</c:v>
                </c:pt>
                <c:pt idx="19">
                  <c:v>2005</c:v>
                </c:pt>
                <c:pt idx="20">
                  <c:v>2005</c:v>
                </c:pt>
                <c:pt idx="21">
                  <c:v>2005</c:v>
                </c:pt>
                <c:pt idx="22">
                  <c:v>2005</c:v>
                </c:pt>
                <c:pt idx="23">
                  <c:v>2005</c:v>
                </c:pt>
                <c:pt idx="24">
                  <c:v>2006</c:v>
                </c:pt>
                <c:pt idx="25">
                  <c:v>2006</c:v>
                </c:pt>
                <c:pt idx="26">
                  <c:v>2006</c:v>
                </c:pt>
                <c:pt idx="27">
                  <c:v>2006</c:v>
                </c:pt>
                <c:pt idx="28">
                  <c:v>2006</c:v>
                </c:pt>
                <c:pt idx="29">
                  <c:v>2006</c:v>
                </c:pt>
                <c:pt idx="30">
                  <c:v>2006</c:v>
                </c:pt>
                <c:pt idx="31">
                  <c:v>2006</c:v>
                </c:pt>
                <c:pt idx="32">
                  <c:v>2006</c:v>
                </c:pt>
                <c:pt idx="33">
                  <c:v>2006</c:v>
                </c:pt>
                <c:pt idx="34">
                  <c:v>2006</c:v>
                </c:pt>
                <c:pt idx="35">
                  <c:v>2006</c:v>
                </c:pt>
                <c:pt idx="36">
                  <c:v>2007</c:v>
                </c:pt>
                <c:pt idx="37">
                  <c:v>2007</c:v>
                </c:pt>
                <c:pt idx="38">
                  <c:v>2007</c:v>
                </c:pt>
                <c:pt idx="39">
                  <c:v>2007</c:v>
                </c:pt>
                <c:pt idx="40">
                  <c:v>2007</c:v>
                </c:pt>
                <c:pt idx="41">
                  <c:v>2007</c:v>
                </c:pt>
                <c:pt idx="42">
                  <c:v>2007</c:v>
                </c:pt>
                <c:pt idx="43">
                  <c:v>2007</c:v>
                </c:pt>
                <c:pt idx="44">
                  <c:v>2007</c:v>
                </c:pt>
                <c:pt idx="45">
                  <c:v>2007</c:v>
                </c:pt>
                <c:pt idx="46">
                  <c:v>2007</c:v>
                </c:pt>
                <c:pt idx="47">
                  <c:v>2007</c:v>
                </c:pt>
                <c:pt idx="48">
                  <c:v>2008</c:v>
                </c:pt>
                <c:pt idx="49">
                  <c:v>2008</c:v>
                </c:pt>
                <c:pt idx="50">
                  <c:v>2008</c:v>
                </c:pt>
                <c:pt idx="51">
                  <c:v>2008</c:v>
                </c:pt>
                <c:pt idx="52">
                  <c:v>2008</c:v>
                </c:pt>
                <c:pt idx="53">
                  <c:v>2008</c:v>
                </c:pt>
                <c:pt idx="54">
                  <c:v>2008</c:v>
                </c:pt>
                <c:pt idx="55">
                  <c:v>2008</c:v>
                </c:pt>
                <c:pt idx="56">
                  <c:v>2008</c:v>
                </c:pt>
                <c:pt idx="57">
                  <c:v>2008</c:v>
                </c:pt>
                <c:pt idx="58">
                  <c:v>2008</c:v>
                </c:pt>
                <c:pt idx="59">
                  <c:v>2008</c:v>
                </c:pt>
                <c:pt idx="60">
                  <c:v>2009</c:v>
                </c:pt>
                <c:pt idx="61">
                  <c:v>2009</c:v>
                </c:pt>
                <c:pt idx="62">
                  <c:v>2009</c:v>
                </c:pt>
                <c:pt idx="63">
                  <c:v>2009</c:v>
                </c:pt>
                <c:pt idx="64">
                  <c:v>2009</c:v>
                </c:pt>
                <c:pt idx="65">
                  <c:v>2009</c:v>
                </c:pt>
                <c:pt idx="66">
                  <c:v>2009</c:v>
                </c:pt>
                <c:pt idx="67">
                  <c:v>2009</c:v>
                </c:pt>
                <c:pt idx="68">
                  <c:v>2009</c:v>
                </c:pt>
                <c:pt idx="69">
                  <c:v>2009</c:v>
                </c:pt>
                <c:pt idx="70">
                  <c:v>2009</c:v>
                </c:pt>
                <c:pt idx="71">
                  <c:v>2009</c:v>
                </c:pt>
                <c:pt idx="72">
                  <c:v>2010</c:v>
                </c:pt>
                <c:pt idx="73">
                  <c:v>2010</c:v>
                </c:pt>
                <c:pt idx="74">
                  <c:v>2010</c:v>
                </c:pt>
                <c:pt idx="75">
                  <c:v>2010</c:v>
                </c:pt>
                <c:pt idx="76">
                  <c:v>2010</c:v>
                </c:pt>
                <c:pt idx="77">
                  <c:v>2010</c:v>
                </c:pt>
                <c:pt idx="78">
                  <c:v>2010</c:v>
                </c:pt>
                <c:pt idx="79">
                  <c:v>2010</c:v>
                </c:pt>
                <c:pt idx="80">
                  <c:v>2010</c:v>
                </c:pt>
                <c:pt idx="81">
                  <c:v>2010</c:v>
                </c:pt>
                <c:pt idx="82">
                  <c:v>2010</c:v>
                </c:pt>
                <c:pt idx="83">
                  <c:v>2010</c:v>
                </c:pt>
                <c:pt idx="84">
                  <c:v>2011</c:v>
                </c:pt>
                <c:pt idx="85">
                  <c:v>2011</c:v>
                </c:pt>
                <c:pt idx="86">
                  <c:v>2011</c:v>
                </c:pt>
                <c:pt idx="87">
                  <c:v>2011</c:v>
                </c:pt>
                <c:pt idx="88">
                  <c:v>2011</c:v>
                </c:pt>
                <c:pt idx="89">
                  <c:v>2011</c:v>
                </c:pt>
                <c:pt idx="90">
                  <c:v>2011</c:v>
                </c:pt>
                <c:pt idx="91">
                  <c:v>2011</c:v>
                </c:pt>
                <c:pt idx="92">
                  <c:v>2011</c:v>
                </c:pt>
                <c:pt idx="93">
                  <c:v>2011</c:v>
                </c:pt>
              </c:numCache>
            </c:numRef>
          </c:cat>
          <c:val>
            <c:numRef>
              <c:f>Residents!$Z$28:$Z$121</c:f>
              <c:numCache>
                <c:formatCode>0.0</c:formatCode>
                <c:ptCount val="94"/>
                <c:pt idx="0">
                  <c:v>147.72671975042414</c:v>
                </c:pt>
                <c:pt idx="1">
                  <c:v>149.33870002215906</c:v>
                </c:pt>
                <c:pt idx="2">
                  <c:v>151.03125449152648</c:v>
                </c:pt>
                <c:pt idx="3">
                  <c:v>147.78378679750219</c:v>
                </c:pt>
                <c:pt idx="4">
                  <c:v>154.99151887998585</c:v>
                </c:pt>
                <c:pt idx="5">
                  <c:v>154.93934357863552</c:v>
                </c:pt>
                <c:pt idx="6">
                  <c:v>155.06622790741898</c:v>
                </c:pt>
                <c:pt idx="7">
                  <c:v>157.60536451043356</c:v>
                </c:pt>
                <c:pt idx="8">
                  <c:v>158.02352216967455</c:v>
                </c:pt>
                <c:pt idx="9">
                  <c:v>161.21074587606017</c:v>
                </c:pt>
                <c:pt idx="10">
                  <c:v>163.12705598048228</c:v>
                </c:pt>
                <c:pt idx="11">
                  <c:v>161.05296481323609</c:v>
                </c:pt>
                <c:pt idx="12">
                  <c:v>165.087811315647</c:v>
                </c:pt>
                <c:pt idx="13">
                  <c:v>163.72562679802309</c:v>
                </c:pt>
                <c:pt idx="14">
                  <c:v>161.55573171315632</c:v>
                </c:pt>
                <c:pt idx="15">
                  <c:v>152.0609925626465</c:v>
                </c:pt>
                <c:pt idx="16">
                  <c:v>153.16603627762106</c:v>
                </c:pt>
                <c:pt idx="17">
                  <c:v>154.30658321302695</c:v>
                </c:pt>
                <c:pt idx="18">
                  <c:v>157.34971798959538</c:v>
                </c:pt>
                <c:pt idx="19">
                  <c:v>161.94460013032042</c:v>
                </c:pt>
                <c:pt idx="20">
                  <c:v>166.0028337708238</c:v>
                </c:pt>
                <c:pt idx="21">
                  <c:v>166.09823058892601</c:v>
                </c:pt>
                <c:pt idx="22">
                  <c:v>163.89153439153441</c:v>
                </c:pt>
                <c:pt idx="23">
                  <c:v>151.01023886820724</c:v>
                </c:pt>
                <c:pt idx="24">
                  <c:v>155.24432883859862</c:v>
                </c:pt>
                <c:pt idx="25">
                  <c:v>157.33920271105714</c:v>
                </c:pt>
                <c:pt idx="26">
                  <c:v>163.82948143037828</c:v>
                </c:pt>
                <c:pt idx="27">
                  <c:v>163.03493966109713</c:v>
                </c:pt>
                <c:pt idx="28">
                  <c:v>164.41423018241181</c:v>
                </c:pt>
                <c:pt idx="29">
                  <c:v>168.36104311705935</c:v>
                </c:pt>
                <c:pt idx="30">
                  <c:v>161.55935562423238</c:v>
                </c:pt>
                <c:pt idx="31">
                  <c:v>164.27855616692193</c:v>
                </c:pt>
                <c:pt idx="32">
                  <c:v>166.0489262484343</c:v>
                </c:pt>
                <c:pt idx="33">
                  <c:v>164.51789325793141</c:v>
                </c:pt>
                <c:pt idx="34">
                  <c:v>165.02115786595235</c:v>
                </c:pt>
                <c:pt idx="35">
                  <c:v>167.08210866437841</c:v>
                </c:pt>
                <c:pt idx="36">
                  <c:v>176.47485181100865</c:v>
                </c:pt>
                <c:pt idx="37">
                  <c:v>176.07457906894939</c:v>
                </c:pt>
                <c:pt idx="38">
                  <c:v>177.80094828995678</c:v>
                </c:pt>
                <c:pt idx="39">
                  <c:v>177.19438192234611</c:v>
                </c:pt>
                <c:pt idx="40">
                  <c:v>179.59570140837889</c:v>
                </c:pt>
                <c:pt idx="41">
                  <c:v>180.83540782977542</c:v>
                </c:pt>
                <c:pt idx="42">
                  <c:v>182.34573863364301</c:v>
                </c:pt>
                <c:pt idx="43">
                  <c:v>186.38163438962727</c:v>
                </c:pt>
                <c:pt idx="44">
                  <c:v>193.89609828261973</c:v>
                </c:pt>
                <c:pt idx="45">
                  <c:v>196.97095366622924</c:v>
                </c:pt>
                <c:pt idx="46">
                  <c:v>200.37846249610953</c:v>
                </c:pt>
                <c:pt idx="47">
                  <c:v>195.65652000531699</c:v>
                </c:pt>
                <c:pt idx="48">
                  <c:v>198.64025460198422</c:v>
                </c:pt>
                <c:pt idx="49">
                  <c:v>196.24825306105416</c:v>
                </c:pt>
                <c:pt idx="50">
                  <c:v>197.9182333150323</c:v>
                </c:pt>
                <c:pt idx="51">
                  <c:v>195.15110409815213</c:v>
                </c:pt>
                <c:pt idx="52">
                  <c:v>194.68757532575069</c:v>
                </c:pt>
                <c:pt idx="53">
                  <c:v>197.55845116210634</c:v>
                </c:pt>
                <c:pt idx="54">
                  <c:v>198.74292889656255</c:v>
                </c:pt>
                <c:pt idx="55">
                  <c:v>196.15135679502845</c:v>
                </c:pt>
                <c:pt idx="56">
                  <c:v>199.99385777874713</c:v>
                </c:pt>
                <c:pt idx="57">
                  <c:v>199.03288345573688</c:v>
                </c:pt>
                <c:pt idx="58">
                  <c:v>203.1104206962022</c:v>
                </c:pt>
                <c:pt idx="59">
                  <c:v>199.2895923968949</c:v>
                </c:pt>
                <c:pt idx="60">
                  <c:v>201.33875424832448</c:v>
                </c:pt>
                <c:pt idx="61">
                  <c:v>202.99968351254753</c:v>
                </c:pt>
                <c:pt idx="62">
                  <c:v>197.54621438747785</c:v>
                </c:pt>
                <c:pt idx="63">
                  <c:v>198.11609410826938</c:v>
                </c:pt>
                <c:pt idx="64">
                  <c:v>195.2080933627559</c:v>
                </c:pt>
                <c:pt idx="65">
                  <c:v>195.39738885293824</c:v>
                </c:pt>
                <c:pt idx="66">
                  <c:v>194.79245914705064</c:v>
                </c:pt>
                <c:pt idx="67">
                  <c:v>193.7126282408602</c:v>
                </c:pt>
                <c:pt idx="68">
                  <c:v>191.79136340618203</c:v>
                </c:pt>
                <c:pt idx="69">
                  <c:v>190.11244348241982</c:v>
                </c:pt>
                <c:pt idx="70">
                  <c:v>188.56707354701754</c:v>
                </c:pt>
                <c:pt idx="71">
                  <c:v>179.26152890980543</c:v>
                </c:pt>
                <c:pt idx="72">
                  <c:v>180.40072307367913</c:v>
                </c:pt>
                <c:pt idx="73">
                  <c:v>178.17341742506534</c:v>
                </c:pt>
                <c:pt idx="74">
                  <c:v>175.62722291646645</c:v>
                </c:pt>
                <c:pt idx="75">
                  <c:v>176.45729190335533</c:v>
                </c:pt>
                <c:pt idx="76">
                  <c:v>173.41555072075943</c:v>
                </c:pt>
                <c:pt idx="77">
                  <c:v>174.18573126782536</c:v>
                </c:pt>
                <c:pt idx="78">
                  <c:v>175.74303688241383</c:v>
                </c:pt>
                <c:pt idx="79">
                  <c:v>174.46344358538386</c:v>
                </c:pt>
                <c:pt idx="80">
                  <c:v>171.73296322585793</c:v>
                </c:pt>
                <c:pt idx="81">
                  <c:v>171.62371225054449</c:v>
                </c:pt>
                <c:pt idx="82">
                  <c:v>169.09126859508945</c:v>
                </c:pt>
                <c:pt idx="83">
                  <c:v>165.46831651032613</c:v>
                </c:pt>
                <c:pt idx="84">
                  <c:v>164.68203815450235</c:v>
                </c:pt>
                <c:pt idx="85">
                  <c:v>163.95892172989451</c:v>
                </c:pt>
                <c:pt idx="86">
                  <c:v>164.00928452247885</c:v>
                </c:pt>
                <c:pt idx="87">
                  <c:v>162.57878601379301</c:v>
                </c:pt>
                <c:pt idx="88">
                  <c:v>161.12379909994613</c:v>
                </c:pt>
                <c:pt idx="89">
                  <c:v>161.39018210754497</c:v>
                </c:pt>
                <c:pt idx="90">
                  <c:v>155.44677026329722</c:v>
                </c:pt>
              </c:numCache>
            </c:numRef>
          </c:val>
        </c:ser>
        <c:ser>
          <c:idx val="1"/>
          <c:order val="1"/>
          <c:tx>
            <c:strRef>
              <c:f>Residents!$AA$3</c:f>
              <c:strCache>
                <c:ptCount val="1"/>
                <c:pt idx="0">
                  <c:v>Latvia</c:v>
                </c:pt>
              </c:strCache>
            </c:strRef>
          </c:tx>
          <c:spPr>
            <a:ln w="38100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numRef>
              <c:f>Residents!$Y$28:$Y$121</c:f>
              <c:numCache>
                <c:formatCode>General</c:formatCode>
                <c:ptCount val="94"/>
                <c:pt idx="0">
                  <c:v>2004</c:v>
                </c:pt>
                <c:pt idx="1">
                  <c:v>2004</c:v>
                </c:pt>
                <c:pt idx="2">
                  <c:v>2004</c:v>
                </c:pt>
                <c:pt idx="3">
                  <c:v>2004</c:v>
                </c:pt>
                <c:pt idx="4">
                  <c:v>2004</c:v>
                </c:pt>
                <c:pt idx="5">
                  <c:v>2004</c:v>
                </c:pt>
                <c:pt idx="6">
                  <c:v>2004</c:v>
                </c:pt>
                <c:pt idx="7">
                  <c:v>2004</c:v>
                </c:pt>
                <c:pt idx="8">
                  <c:v>2004</c:v>
                </c:pt>
                <c:pt idx="9">
                  <c:v>2004</c:v>
                </c:pt>
                <c:pt idx="10">
                  <c:v>2004</c:v>
                </c:pt>
                <c:pt idx="11">
                  <c:v>2004</c:v>
                </c:pt>
                <c:pt idx="12">
                  <c:v>2005</c:v>
                </c:pt>
                <c:pt idx="13">
                  <c:v>2005</c:v>
                </c:pt>
                <c:pt idx="14">
                  <c:v>2005</c:v>
                </c:pt>
                <c:pt idx="15">
                  <c:v>2005</c:v>
                </c:pt>
                <c:pt idx="16">
                  <c:v>2005</c:v>
                </c:pt>
                <c:pt idx="17">
                  <c:v>2005</c:v>
                </c:pt>
                <c:pt idx="18">
                  <c:v>2005</c:v>
                </c:pt>
                <c:pt idx="19">
                  <c:v>2005</c:v>
                </c:pt>
                <c:pt idx="20">
                  <c:v>2005</c:v>
                </c:pt>
                <c:pt idx="21">
                  <c:v>2005</c:v>
                </c:pt>
                <c:pt idx="22">
                  <c:v>2005</c:v>
                </c:pt>
                <c:pt idx="23">
                  <c:v>2005</c:v>
                </c:pt>
                <c:pt idx="24">
                  <c:v>2006</c:v>
                </c:pt>
                <c:pt idx="25">
                  <c:v>2006</c:v>
                </c:pt>
                <c:pt idx="26">
                  <c:v>2006</c:v>
                </c:pt>
                <c:pt idx="27">
                  <c:v>2006</c:v>
                </c:pt>
                <c:pt idx="28">
                  <c:v>2006</c:v>
                </c:pt>
                <c:pt idx="29">
                  <c:v>2006</c:v>
                </c:pt>
                <c:pt idx="30">
                  <c:v>2006</c:v>
                </c:pt>
                <c:pt idx="31">
                  <c:v>2006</c:v>
                </c:pt>
                <c:pt idx="32">
                  <c:v>2006</c:v>
                </c:pt>
                <c:pt idx="33">
                  <c:v>2006</c:v>
                </c:pt>
                <c:pt idx="34">
                  <c:v>2006</c:v>
                </c:pt>
                <c:pt idx="35">
                  <c:v>2006</c:v>
                </c:pt>
                <c:pt idx="36">
                  <c:v>2007</c:v>
                </c:pt>
                <c:pt idx="37">
                  <c:v>2007</c:v>
                </c:pt>
                <c:pt idx="38">
                  <c:v>2007</c:v>
                </c:pt>
                <c:pt idx="39">
                  <c:v>2007</c:v>
                </c:pt>
                <c:pt idx="40">
                  <c:v>2007</c:v>
                </c:pt>
                <c:pt idx="41">
                  <c:v>2007</c:v>
                </c:pt>
                <c:pt idx="42">
                  <c:v>2007</c:v>
                </c:pt>
                <c:pt idx="43">
                  <c:v>2007</c:v>
                </c:pt>
                <c:pt idx="44">
                  <c:v>2007</c:v>
                </c:pt>
                <c:pt idx="45">
                  <c:v>2007</c:v>
                </c:pt>
                <c:pt idx="46">
                  <c:v>2007</c:v>
                </c:pt>
                <c:pt idx="47">
                  <c:v>2007</c:v>
                </c:pt>
                <c:pt idx="48">
                  <c:v>2008</c:v>
                </c:pt>
                <c:pt idx="49">
                  <c:v>2008</c:v>
                </c:pt>
                <c:pt idx="50">
                  <c:v>2008</c:v>
                </c:pt>
                <c:pt idx="51">
                  <c:v>2008</c:v>
                </c:pt>
                <c:pt idx="52">
                  <c:v>2008</c:v>
                </c:pt>
                <c:pt idx="53">
                  <c:v>2008</c:v>
                </c:pt>
                <c:pt idx="54">
                  <c:v>2008</c:v>
                </c:pt>
                <c:pt idx="55">
                  <c:v>2008</c:v>
                </c:pt>
                <c:pt idx="56">
                  <c:v>2008</c:v>
                </c:pt>
                <c:pt idx="57">
                  <c:v>2008</c:v>
                </c:pt>
                <c:pt idx="58">
                  <c:v>2008</c:v>
                </c:pt>
                <c:pt idx="59">
                  <c:v>2008</c:v>
                </c:pt>
                <c:pt idx="60">
                  <c:v>2009</c:v>
                </c:pt>
                <c:pt idx="61">
                  <c:v>2009</c:v>
                </c:pt>
                <c:pt idx="62">
                  <c:v>2009</c:v>
                </c:pt>
                <c:pt idx="63">
                  <c:v>2009</c:v>
                </c:pt>
                <c:pt idx="64">
                  <c:v>2009</c:v>
                </c:pt>
                <c:pt idx="65">
                  <c:v>2009</c:v>
                </c:pt>
                <c:pt idx="66">
                  <c:v>2009</c:v>
                </c:pt>
                <c:pt idx="67">
                  <c:v>2009</c:v>
                </c:pt>
                <c:pt idx="68">
                  <c:v>2009</c:v>
                </c:pt>
                <c:pt idx="69">
                  <c:v>2009</c:v>
                </c:pt>
                <c:pt idx="70">
                  <c:v>2009</c:v>
                </c:pt>
                <c:pt idx="71">
                  <c:v>2009</c:v>
                </c:pt>
                <c:pt idx="72">
                  <c:v>2010</c:v>
                </c:pt>
                <c:pt idx="73">
                  <c:v>2010</c:v>
                </c:pt>
                <c:pt idx="74">
                  <c:v>2010</c:v>
                </c:pt>
                <c:pt idx="75">
                  <c:v>2010</c:v>
                </c:pt>
                <c:pt idx="76">
                  <c:v>2010</c:v>
                </c:pt>
                <c:pt idx="77">
                  <c:v>2010</c:v>
                </c:pt>
                <c:pt idx="78">
                  <c:v>2010</c:v>
                </c:pt>
                <c:pt idx="79">
                  <c:v>2010</c:v>
                </c:pt>
                <c:pt idx="80">
                  <c:v>2010</c:v>
                </c:pt>
                <c:pt idx="81">
                  <c:v>2010</c:v>
                </c:pt>
                <c:pt idx="82">
                  <c:v>2010</c:v>
                </c:pt>
                <c:pt idx="83">
                  <c:v>2010</c:v>
                </c:pt>
                <c:pt idx="84">
                  <c:v>2011</c:v>
                </c:pt>
                <c:pt idx="85">
                  <c:v>2011</c:v>
                </c:pt>
                <c:pt idx="86">
                  <c:v>2011</c:v>
                </c:pt>
                <c:pt idx="87">
                  <c:v>2011</c:v>
                </c:pt>
                <c:pt idx="88">
                  <c:v>2011</c:v>
                </c:pt>
                <c:pt idx="89">
                  <c:v>2011</c:v>
                </c:pt>
                <c:pt idx="90">
                  <c:v>2011</c:v>
                </c:pt>
                <c:pt idx="91">
                  <c:v>2011</c:v>
                </c:pt>
                <c:pt idx="92">
                  <c:v>2011</c:v>
                </c:pt>
                <c:pt idx="93">
                  <c:v>2011</c:v>
                </c:pt>
              </c:numCache>
            </c:numRef>
          </c:cat>
          <c:val>
            <c:numRef>
              <c:f>Residents!$AA$28:$AA$121</c:f>
              <c:numCache>
                <c:formatCode>0.0</c:formatCode>
                <c:ptCount val="94"/>
                <c:pt idx="0">
                  <c:v>153.00979670423013</c:v>
                </c:pt>
                <c:pt idx="1">
                  <c:v>153.90125633678645</c:v>
                </c:pt>
                <c:pt idx="2">
                  <c:v>156.69671953074078</c:v>
                </c:pt>
                <c:pt idx="3">
                  <c:v>150.18774101887561</c:v>
                </c:pt>
                <c:pt idx="4">
                  <c:v>147.2430653047393</c:v>
                </c:pt>
                <c:pt idx="5">
                  <c:v>148.95664602191522</c:v>
                </c:pt>
                <c:pt idx="6">
                  <c:v>151.66321145872598</c:v>
                </c:pt>
                <c:pt idx="7">
                  <c:v>153.54446694899647</c:v>
                </c:pt>
                <c:pt idx="8">
                  <c:v>158.26106800547694</c:v>
                </c:pt>
                <c:pt idx="9">
                  <c:v>160.30670470756061</c:v>
                </c:pt>
                <c:pt idx="10">
                  <c:v>160.03896103896105</c:v>
                </c:pt>
                <c:pt idx="11">
                  <c:v>161.98220443611908</c:v>
                </c:pt>
                <c:pt idx="12">
                  <c:v>167.02607084193235</c:v>
                </c:pt>
                <c:pt idx="13">
                  <c:v>166.75472632708664</c:v>
                </c:pt>
                <c:pt idx="14">
                  <c:v>167.65977704605859</c:v>
                </c:pt>
                <c:pt idx="15">
                  <c:v>170.85322896281801</c:v>
                </c:pt>
                <c:pt idx="16">
                  <c:v>177.09648681101604</c:v>
                </c:pt>
                <c:pt idx="17">
                  <c:v>173.49864253393665</c:v>
                </c:pt>
                <c:pt idx="18">
                  <c:v>175.79631329896173</c:v>
                </c:pt>
                <c:pt idx="19">
                  <c:v>177.60337958510783</c:v>
                </c:pt>
                <c:pt idx="20">
                  <c:v>179.00151685022757</c:v>
                </c:pt>
                <c:pt idx="21">
                  <c:v>187.07420121468181</c:v>
                </c:pt>
                <c:pt idx="22">
                  <c:v>187.00433607742104</c:v>
                </c:pt>
                <c:pt idx="23">
                  <c:v>189.95273669766738</c:v>
                </c:pt>
                <c:pt idx="24">
                  <c:v>188.70053177424563</c:v>
                </c:pt>
                <c:pt idx="25">
                  <c:v>189.61935725177659</c:v>
                </c:pt>
                <c:pt idx="26">
                  <c:v>189.94573451229928</c:v>
                </c:pt>
                <c:pt idx="27">
                  <c:v>186.73176182621188</c:v>
                </c:pt>
                <c:pt idx="28">
                  <c:v>191.2450300148125</c:v>
                </c:pt>
                <c:pt idx="29">
                  <c:v>191.83987101000176</c:v>
                </c:pt>
                <c:pt idx="30">
                  <c:v>194.4095277689467</c:v>
                </c:pt>
                <c:pt idx="31">
                  <c:v>201.25445854463399</c:v>
                </c:pt>
                <c:pt idx="32">
                  <c:v>205.18147030161862</c:v>
                </c:pt>
                <c:pt idx="33">
                  <c:v>204.40868058721622</c:v>
                </c:pt>
                <c:pt idx="34">
                  <c:v>210.20535714285714</c:v>
                </c:pt>
                <c:pt idx="35">
                  <c:v>208.72603323391562</c:v>
                </c:pt>
                <c:pt idx="36">
                  <c:v>214.19272495213787</c:v>
                </c:pt>
                <c:pt idx="37">
                  <c:v>218.24315829177314</c:v>
                </c:pt>
                <c:pt idx="38">
                  <c:v>220.87968056064858</c:v>
                </c:pt>
                <c:pt idx="39">
                  <c:v>223.83915174552365</c:v>
                </c:pt>
                <c:pt idx="40">
                  <c:v>225.65303832601717</c:v>
                </c:pt>
                <c:pt idx="41">
                  <c:v>224.09065949671481</c:v>
                </c:pt>
                <c:pt idx="42">
                  <c:v>227.69556424939992</c:v>
                </c:pt>
                <c:pt idx="43">
                  <c:v>232.75077852222327</c:v>
                </c:pt>
                <c:pt idx="44">
                  <c:v>239.25233644859816</c:v>
                </c:pt>
                <c:pt idx="45">
                  <c:v>241.84413316630599</c:v>
                </c:pt>
                <c:pt idx="46">
                  <c:v>242.94301650712291</c:v>
                </c:pt>
                <c:pt idx="47">
                  <c:v>238.58025813488456</c:v>
                </c:pt>
                <c:pt idx="48">
                  <c:v>240.69281378357746</c:v>
                </c:pt>
                <c:pt idx="49">
                  <c:v>243.25073361591129</c:v>
                </c:pt>
                <c:pt idx="50">
                  <c:v>242.23548116257879</c:v>
                </c:pt>
                <c:pt idx="51">
                  <c:v>239.96712826968806</c:v>
                </c:pt>
                <c:pt idx="52">
                  <c:v>245.99257787079867</c:v>
                </c:pt>
                <c:pt idx="53">
                  <c:v>245.60883947281829</c:v>
                </c:pt>
                <c:pt idx="54">
                  <c:v>248.82637240805866</c:v>
                </c:pt>
                <c:pt idx="55">
                  <c:v>252.28696904997486</c:v>
                </c:pt>
                <c:pt idx="56">
                  <c:v>260.45871073679746</c:v>
                </c:pt>
                <c:pt idx="57">
                  <c:v>271.68086470642123</c:v>
                </c:pt>
                <c:pt idx="58">
                  <c:v>262.10410842563425</c:v>
                </c:pt>
                <c:pt idx="59">
                  <c:v>246.61827669253415</c:v>
                </c:pt>
                <c:pt idx="60">
                  <c:v>250.6634869261562</c:v>
                </c:pt>
                <c:pt idx="61">
                  <c:v>245.34223873851258</c:v>
                </c:pt>
                <c:pt idx="62">
                  <c:v>237.76032719836402</c:v>
                </c:pt>
                <c:pt idx="63">
                  <c:v>233.66734766676402</c:v>
                </c:pt>
                <c:pt idx="64">
                  <c:v>241.4555893279298</c:v>
                </c:pt>
                <c:pt idx="65">
                  <c:v>240.11436668184803</c:v>
                </c:pt>
                <c:pt idx="66">
                  <c:v>243.25412529896587</c:v>
                </c:pt>
                <c:pt idx="67">
                  <c:v>244.77783186148397</c:v>
                </c:pt>
                <c:pt idx="68">
                  <c:v>245.17509387826394</c:v>
                </c:pt>
                <c:pt idx="69">
                  <c:v>245.69768465533937</c:v>
                </c:pt>
                <c:pt idx="70">
                  <c:v>242.17351088151622</c:v>
                </c:pt>
                <c:pt idx="71">
                  <c:v>230.68252763013581</c:v>
                </c:pt>
                <c:pt idx="72">
                  <c:v>232.17017208412997</c:v>
                </c:pt>
                <c:pt idx="73">
                  <c:v>223.48483595029703</c:v>
                </c:pt>
                <c:pt idx="74">
                  <c:v>216.08158779415561</c:v>
                </c:pt>
                <c:pt idx="75">
                  <c:v>211.16833266693325</c:v>
                </c:pt>
                <c:pt idx="76">
                  <c:v>208.62764325367331</c:v>
                </c:pt>
                <c:pt idx="77">
                  <c:v>207.65639144313693</c:v>
                </c:pt>
                <c:pt idx="78">
                  <c:v>209.1604531809819</c:v>
                </c:pt>
                <c:pt idx="79">
                  <c:v>206.06701883910387</c:v>
                </c:pt>
                <c:pt idx="80">
                  <c:v>202.6063143315811</c:v>
                </c:pt>
                <c:pt idx="81">
                  <c:v>205.7680190005332</c:v>
                </c:pt>
                <c:pt idx="82">
                  <c:v>201.18529346340841</c:v>
                </c:pt>
                <c:pt idx="83">
                  <c:v>191.85856782217846</c:v>
                </c:pt>
                <c:pt idx="84">
                  <c:v>192.47041282266338</c:v>
                </c:pt>
                <c:pt idx="85">
                  <c:v>189.0660908459937</c:v>
                </c:pt>
                <c:pt idx="86">
                  <c:v>188.17180958288108</c:v>
                </c:pt>
                <c:pt idx="87">
                  <c:v>188.59087772131244</c:v>
                </c:pt>
                <c:pt idx="88">
                  <c:v>184.71980400918315</c:v>
                </c:pt>
                <c:pt idx="89">
                  <c:v>184.93432431169077</c:v>
                </c:pt>
                <c:pt idx="90">
                  <c:v>187.83351289688821</c:v>
                </c:pt>
                <c:pt idx="91">
                  <c:v>185.41353383458642</c:v>
                </c:pt>
                <c:pt idx="92">
                  <c:v>186.64873843233411</c:v>
                </c:pt>
                <c:pt idx="93">
                  <c:v>188.16640000000001</c:v>
                </c:pt>
              </c:numCache>
            </c:numRef>
          </c:val>
        </c:ser>
        <c:ser>
          <c:idx val="2"/>
          <c:order val="2"/>
          <c:tx>
            <c:strRef>
              <c:f>Residents!$AB$3</c:f>
              <c:strCache>
                <c:ptCount val="1"/>
                <c:pt idx="0">
                  <c:v>Lithuania</c:v>
                </c:pt>
              </c:strCache>
            </c:strRef>
          </c:tx>
          <c:spPr>
            <a:ln w="38100">
              <a:solidFill>
                <a:srgbClr val="00FF00"/>
              </a:solidFill>
              <a:prstDash val="solid"/>
            </a:ln>
          </c:spPr>
          <c:marker>
            <c:symbol val="none"/>
          </c:marker>
          <c:cat>
            <c:numRef>
              <c:f>Residents!$Y$28:$Y$121</c:f>
              <c:numCache>
                <c:formatCode>General</c:formatCode>
                <c:ptCount val="94"/>
                <c:pt idx="0">
                  <c:v>2004</c:v>
                </c:pt>
                <c:pt idx="1">
                  <c:v>2004</c:v>
                </c:pt>
                <c:pt idx="2">
                  <c:v>2004</c:v>
                </c:pt>
                <c:pt idx="3">
                  <c:v>2004</c:v>
                </c:pt>
                <c:pt idx="4">
                  <c:v>2004</c:v>
                </c:pt>
                <c:pt idx="5">
                  <c:v>2004</c:v>
                </c:pt>
                <c:pt idx="6">
                  <c:v>2004</c:v>
                </c:pt>
                <c:pt idx="7">
                  <c:v>2004</c:v>
                </c:pt>
                <c:pt idx="8">
                  <c:v>2004</c:v>
                </c:pt>
                <c:pt idx="9">
                  <c:v>2004</c:v>
                </c:pt>
                <c:pt idx="10">
                  <c:v>2004</c:v>
                </c:pt>
                <c:pt idx="11">
                  <c:v>2004</c:v>
                </c:pt>
                <c:pt idx="12">
                  <c:v>2005</c:v>
                </c:pt>
                <c:pt idx="13">
                  <c:v>2005</c:v>
                </c:pt>
                <c:pt idx="14">
                  <c:v>2005</c:v>
                </c:pt>
                <c:pt idx="15">
                  <c:v>2005</c:v>
                </c:pt>
                <c:pt idx="16">
                  <c:v>2005</c:v>
                </c:pt>
                <c:pt idx="17">
                  <c:v>2005</c:v>
                </c:pt>
                <c:pt idx="18">
                  <c:v>2005</c:v>
                </c:pt>
                <c:pt idx="19">
                  <c:v>2005</c:v>
                </c:pt>
                <c:pt idx="20">
                  <c:v>2005</c:v>
                </c:pt>
                <c:pt idx="21">
                  <c:v>2005</c:v>
                </c:pt>
                <c:pt idx="22">
                  <c:v>2005</c:v>
                </c:pt>
                <c:pt idx="23">
                  <c:v>2005</c:v>
                </c:pt>
                <c:pt idx="24">
                  <c:v>2006</c:v>
                </c:pt>
                <c:pt idx="25">
                  <c:v>2006</c:v>
                </c:pt>
                <c:pt idx="26">
                  <c:v>2006</c:v>
                </c:pt>
                <c:pt idx="27">
                  <c:v>2006</c:v>
                </c:pt>
                <c:pt idx="28">
                  <c:v>2006</c:v>
                </c:pt>
                <c:pt idx="29">
                  <c:v>2006</c:v>
                </c:pt>
                <c:pt idx="30">
                  <c:v>2006</c:v>
                </c:pt>
                <c:pt idx="31">
                  <c:v>2006</c:v>
                </c:pt>
                <c:pt idx="32">
                  <c:v>2006</c:v>
                </c:pt>
                <c:pt idx="33">
                  <c:v>2006</c:v>
                </c:pt>
                <c:pt idx="34">
                  <c:v>2006</c:v>
                </c:pt>
                <c:pt idx="35">
                  <c:v>2006</c:v>
                </c:pt>
                <c:pt idx="36">
                  <c:v>2007</c:v>
                </c:pt>
                <c:pt idx="37">
                  <c:v>2007</c:v>
                </c:pt>
                <c:pt idx="38">
                  <c:v>2007</c:v>
                </c:pt>
                <c:pt idx="39">
                  <c:v>2007</c:v>
                </c:pt>
                <c:pt idx="40">
                  <c:v>2007</c:v>
                </c:pt>
                <c:pt idx="41">
                  <c:v>2007</c:v>
                </c:pt>
                <c:pt idx="42">
                  <c:v>2007</c:v>
                </c:pt>
                <c:pt idx="43">
                  <c:v>2007</c:v>
                </c:pt>
                <c:pt idx="44">
                  <c:v>2007</c:v>
                </c:pt>
                <c:pt idx="45">
                  <c:v>2007</c:v>
                </c:pt>
                <c:pt idx="46">
                  <c:v>2007</c:v>
                </c:pt>
                <c:pt idx="47">
                  <c:v>2007</c:v>
                </c:pt>
                <c:pt idx="48">
                  <c:v>2008</c:v>
                </c:pt>
                <c:pt idx="49">
                  <c:v>2008</c:v>
                </c:pt>
                <c:pt idx="50">
                  <c:v>2008</c:v>
                </c:pt>
                <c:pt idx="51">
                  <c:v>2008</c:v>
                </c:pt>
                <c:pt idx="52">
                  <c:v>2008</c:v>
                </c:pt>
                <c:pt idx="53">
                  <c:v>2008</c:v>
                </c:pt>
                <c:pt idx="54">
                  <c:v>2008</c:v>
                </c:pt>
                <c:pt idx="55">
                  <c:v>2008</c:v>
                </c:pt>
                <c:pt idx="56">
                  <c:v>2008</c:v>
                </c:pt>
                <c:pt idx="57">
                  <c:v>2008</c:v>
                </c:pt>
                <c:pt idx="58">
                  <c:v>2008</c:v>
                </c:pt>
                <c:pt idx="59">
                  <c:v>2008</c:v>
                </c:pt>
                <c:pt idx="60">
                  <c:v>2009</c:v>
                </c:pt>
                <c:pt idx="61">
                  <c:v>2009</c:v>
                </c:pt>
                <c:pt idx="62">
                  <c:v>2009</c:v>
                </c:pt>
                <c:pt idx="63">
                  <c:v>2009</c:v>
                </c:pt>
                <c:pt idx="64">
                  <c:v>2009</c:v>
                </c:pt>
                <c:pt idx="65">
                  <c:v>2009</c:v>
                </c:pt>
                <c:pt idx="66">
                  <c:v>2009</c:v>
                </c:pt>
                <c:pt idx="67">
                  <c:v>2009</c:v>
                </c:pt>
                <c:pt idx="68">
                  <c:v>2009</c:v>
                </c:pt>
                <c:pt idx="69">
                  <c:v>2009</c:v>
                </c:pt>
                <c:pt idx="70">
                  <c:v>2009</c:v>
                </c:pt>
                <c:pt idx="71">
                  <c:v>2009</c:v>
                </c:pt>
                <c:pt idx="72">
                  <c:v>2010</c:v>
                </c:pt>
                <c:pt idx="73">
                  <c:v>2010</c:v>
                </c:pt>
                <c:pt idx="74">
                  <c:v>2010</c:v>
                </c:pt>
                <c:pt idx="75">
                  <c:v>2010</c:v>
                </c:pt>
                <c:pt idx="76">
                  <c:v>2010</c:v>
                </c:pt>
                <c:pt idx="77">
                  <c:v>2010</c:v>
                </c:pt>
                <c:pt idx="78">
                  <c:v>2010</c:v>
                </c:pt>
                <c:pt idx="79">
                  <c:v>2010</c:v>
                </c:pt>
                <c:pt idx="80">
                  <c:v>2010</c:v>
                </c:pt>
                <c:pt idx="81">
                  <c:v>2010</c:v>
                </c:pt>
                <c:pt idx="82">
                  <c:v>2010</c:v>
                </c:pt>
                <c:pt idx="83">
                  <c:v>2010</c:v>
                </c:pt>
                <c:pt idx="84">
                  <c:v>2011</c:v>
                </c:pt>
                <c:pt idx="85">
                  <c:v>2011</c:v>
                </c:pt>
                <c:pt idx="86">
                  <c:v>2011</c:v>
                </c:pt>
                <c:pt idx="87">
                  <c:v>2011</c:v>
                </c:pt>
                <c:pt idx="88">
                  <c:v>2011</c:v>
                </c:pt>
                <c:pt idx="89">
                  <c:v>2011</c:v>
                </c:pt>
                <c:pt idx="90">
                  <c:v>2011</c:v>
                </c:pt>
                <c:pt idx="91">
                  <c:v>2011</c:v>
                </c:pt>
                <c:pt idx="92">
                  <c:v>2011</c:v>
                </c:pt>
                <c:pt idx="93">
                  <c:v>2011</c:v>
                </c:pt>
              </c:numCache>
            </c:numRef>
          </c:cat>
          <c:val>
            <c:numRef>
              <c:f>Residents!$AB$28:$AB$121</c:f>
              <c:numCache>
                <c:formatCode>0.0</c:formatCode>
                <c:ptCount val="94"/>
                <c:pt idx="0">
                  <c:v>85.552116892011867</c:v>
                </c:pt>
                <c:pt idx="1">
                  <c:v>87.952737811027816</c:v>
                </c:pt>
                <c:pt idx="2">
                  <c:v>84.475709547064795</c:v>
                </c:pt>
                <c:pt idx="3">
                  <c:v>86.576566527132783</c:v>
                </c:pt>
                <c:pt idx="4">
                  <c:v>88.143838007680642</c:v>
                </c:pt>
                <c:pt idx="5">
                  <c:v>91.322803953433194</c:v>
                </c:pt>
                <c:pt idx="6">
                  <c:v>89.436307643980243</c:v>
                </c:pt>
                <c:pt idx="7">
                  <c:v>91.319485127964754</c:v>
                </c:pt>
                <c:pt idx="8">
                  <c:v>94.322278597021977</c:v>
                </c:pt>
                <c:pt idx="9">
                  <c:v>95.654919446061243</c:v>
                </c:pt>
                <c:pt idx="10">
                  <c:v>97.011661807580182</c:v>
                </c:pt>
                <c:pt idx="11">
                  <c:v>96.607417092101414</c:v>
                </c:pt>
                <c:pt idx="12">
                  <c:v>97.556641262505622</c:v>
                </c:pt>
                <c:pt idx="13">
                  <c:v>94.81634893701964</c:v>
                </c:pt>
                <c:pt idx="14">
                  <c:v>93.458073193648858</c:v>
                </c:pt>
                <c:pt idx="15">
                  <c:v>95.351980423400832</c:v>
                </c:pt>
                <c:pt idx="16">
                  <c:v>97.258439048356209</c:v>
                </c:pt>
                <c:pt idx="17">
                  <c:v>98.682796678079669</c:v>
                </c:pt>
                <c:pt idx="18">
                  <c:v>101.4694619735846</c:v>
                </c:pt>
                <c:pt idx="19">
                  <c:v>103.04750980666854</c:v>
                </c:pt>
                <c:pt idx="20">
                  <c:v>104.7749415182129</c:v>
                </c:pt>
                <c:pt idx="21">
                  <c:v>110.38210568109238</c:v>
                </c:pt>
                <c:pt idx="22">
                  <c:v>110.04066715783603</c:v>
                </c:pt>
                <c:pt idx="23">
                  <c:v>118.01021064824751</c:v>
                </c:pt>
                <c:pt idx="24">
                  <c:v>120.32122579139771</c:v>
                </c:pt>
                <c:pt idx="25">
                  <c:v>120.61758880081214</c:v>
                </c:pt>
                <c:pt idx="26">
                  <c:v>126.38297217907507</c:v>
                </c:pt>
                <c:pt idx="27">
                  <c:v>129.38039892901918</c:v>
                </c:pt>
                <c:pt idx="28">
                  <c:v>132.06719879394436</c:v>
                </c:pt>
                <c:pt idx="29">
                  <c:v>132.60227355006879</c:v>
                </c:pt>
                <c:pt idx="30">
                  <c:v>125.58256823711174</c:v>
                </c:pt>
                <c:pt idx="31">
                  <c:v>128.7739750722875</c:v>
                </c:pt>
                <c:pt idx="32">
                  <c:v>131.15122188957741</c:v>
                </c:pt>
                <c:pt idx="33">
                  <c:v>136.80754294510723</c:v>
                </c:pt>
                <c:pt idx="34">
                  <c:v>131.84005574150521</c:v>
                </c:pt>
                <c:pt idx="35">
                  <c:v>125.48172218685055</c:v>
                </c:pt>
                <c:pt idx="36">
                  <c:v>127.8298782741431</c:v>
                </c:pt>
                <c:pt idx="37">
                  <c:v>130.05312977825903</c:v>
                </c:pt>
                <c:pt idx="38">
                  <c:v>133.26465525372564</c:v>
                </c:pt>
                <c:pt idx="39">
                  <c:v>136.66013371942464</c:v>
                </c:pt>
                <c:pt idx="40">
                  <c:v>140.84918141469609</c:v>
                </c:pt>
                <c:pt idx="41">
                  <c:v>142.64526024685102</c:v>
                </c:pt>
                <c:pt idx="42">
                  <c:v>146.39710223917879</c:v>
                </c:pt>
                <c:pt idx="43">
                  <c:v>147.81405475233936</c:v>
                </c:pt>
                <c:pt idx="44">
                  <c:v>150.18006411436195</c:v>
                </c:pt>
                <c:pt idx="45">
                  <c:v>144.75010772867162</c:v>
                </c:pt>
                <c:pt idx="46">
                  <c:v>146.21712344599555</c:v>
                </c:pt>
                <c:pt idx="47">
                  <c:v>149.740866386346</c:v>
                </c:pt>
                <c:pt idx="48">
                  <c:v>151.72542571696403</c:v>
                </c:pt>
                <c:pt idx="49">
                  <c:v>157.91320269326857</c:v>
                </c:pt>
                <c:pt idx="50">
                  <c:v>159.49553462446087</c:v>
                </c:pt>
                <c:pt idx="51">
                  <c:v>161.54648145092341</c:v>
                </c:pt>
                <c:pt idx="52">
                  <c:v>165.50194528844543</c:v>
                </c:pt>
                <c:pt idx="53">
                  <c:v>168.27801694906739</c:v>
                </c:pt>
                <c:pt idx="54">
                  <c:v>170.60415330339958</c:v>
                </c:pt>
                <c:pt idx="55">
                  <c:v>173.00190342616708</c:v>
                </c:pt>
                <c:pt idx="56">
                  <c:v>172.43449336846444</c:v>
                </c:pt>
                <c:pt idx="57">
                  <c:v>185.08119079837618</c:v>
                </c:pt>
                <c:pt idx="58">
                  <c:v>191.2913602941176</c:v>
                </c:pt>
                <c:pt idx="59">
                  <c:v>188.98284372326805</c:v>
                </c:pt>
                <c:pt idx="60">
                  <c:v>189.10206003027722</c:v>
                </c:pt>
                <c:pt idx="61">
                  <c:v>187.71071713988647</c:v>
                </c:pt>
                <c:pt idx="62">
                  <c:v>179.9772201236174</c:v>
                </c:pt>
                <c:pt idx="63">
                  <c:v>177.19449759528368</c:v>
                </c:pt>
                <c:pt idx="64">
                  <c:v>177.75437839090023</c:v>
                </c:pt>
                <c:pt idx="65">
                  <c:v>171.37064586818246</c:v>
                </c:pt>
                <c:pt idx="66">
                  <c:v>174.46670046887496</c:v>
                </c:pt>
                <c:pt idx="67">
                  <c:v>172.97531017626716</c:v>
                </c:pt>
                <c:pt idx="68">
                  <c:v>167.83854363978926</c:v>
                </c:pt>
                <c:pt idx="69">
                  <c:v>154.59956307520682</c:v>
                </c:pt>
                <c:pt idx="70">
                  <c:v>152.3517836886821</c:v>
                </c:pt>
                <c:pt idx="71">
                  <c:v>154.58830706756814</c:v>
                </c:pt>
                <c:pt idx="72">
                  <c:v>152.74440367797163</c:v>
                </c:pt>
                <c:pt idx="73">
                  <c:v>141.72209188187497</c:v>
                </c:pt>
                <c:pt idx="74">
                  <c:v>146.43569413086027</c:v>
                </c:pt>
                <c:pt idx="75">
                  <c:v>144.48431706606803</c:v>
                </c:pt>
                <c:pt idx="76">
                  <c:v>143.4214902389576</c:v>
                </c:pt>
                <c:pt idx="77">
                  <c:v>144.83877556172101</c:v>
                </c:pt>
                <c:pt idx="78">
                  <c:v>143.38680779704021</c:v>
                </c:pt>
                <c:pt idx="79">
                  <c:v>143.62414570240213</c:v>
                </c:pt>
                <c:pt idx="80">
                  <c:v>141.80861536372583</c:v>
                </c:pt>
                <c:pt idx="81">
                  <c:v>143.02986611740477</c:v>
                </c:pt>
                <c:pt idx="82">
                  <c:v>140.69042561066706</c:v>
                </c:pt>
                <c:pt idx="83">
                  <c:v>134.41865531025019</c:v>
                </c:pt>
                <c:pt idx="84">
                  <c:v>135.72904085902283</c:v>
                </c:pt>
                <c:pt idx="85">
                  <c:v>137.53655614868285</c:v>
                </c:pt>
                <c:pt idx="86">
                  <c:v>132.23810263580339</c:v>
                </c:pt>
                <c:pt idx="87">
                  <c:v>134.39441710750236</c:v>
                </c:pt>
                <c:pt idx="88">
                  <c:v>134.6526882076044</c:v>
                </c:pt>
                <c:pt idx="89">
                  <c:v>133.32654821157325</c:v>
                </c:pt>
                <c:pt idx="90">
                  <c:v>135.20826590753475</c:v>
                </c:pt>
                <c:pt idx="91">
                  <c:v>134.46225546882002</c:v>
                </c:pt>
                <c:pt idx="92">
                  <c:v>127.93373093121392</c:v>
                </c:pt>
              </c:numCache>
            </c:numRef>
          </c:val>
        </c:ser>
        <c:marker val="1"/>
        <c:axId val="87498112"/>
        <c:axId val="87508096"/>
      </c:lineChart>
      <c:catAx>
        <c:axId val="87498112"/>
        <c:scaling>
          <c:orientation val="minMax"/>
        </c:scaling>
        <c:axPos val="b"/>
        <c:numFmt formatCode="General" sourceLinked="1"/>
        <c:tickLblPos val="low"/>
        <c:txPr>
          <a:bodyPr/>
          <a:lstStyle/>
          <a:p>
            <a:pPr>
              <a:defRPr lang="en-US"/>
            </a:pPr>
            <a:endParaRPr lang="lv-LV"/>
          </a:p>
        </c:txPr>
        <c:crossAx val="87508096"/>
        <c:crosses val="autoZero"/>
        <c:auto val="1"/>
        <c:lblAlgn val="ctr"/>
        <c:lblOffset val="100"/>
        <c:tickLblSkip val="12"/>
      </c:catAx>
      <c:valAx>
        <c:axId val="87508096"/>
        <c:scaling>
          <c:orientation val="minMax"/>
        </c:scaling>
        <c:axPos val="l"/>
        <c:majorGridlines/>
        <c:numFmt formatCode="0" sourceLinked="0"/>
        <c:tickLblPos val="nextTo"/>
        <c:txPr>
          <a:bodyPr/>
          <a:lstStyle/>
          <a:p>
            <a:pPr>
              <a:defRPr lang="en-US"/>
            </a:pPr>
            <a:endParaRPr lang="lv-LV"/>
          </a:p>
        </c:txPr>
        <c:crossAx val="8749811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9049844905750422"/>
          <c:y val="0.8376271481909584"/>
          <c:w val="0.42506370794559778"/>
          <c:h val="5.7899377814867897E-2"/>
        </c:manualLayout>
      </c:layout>
      <c:txPr>
        <a:bodyPr/>
        <a:lstStyle/>
        <a:p>
          <a:pPr>
            <a:defRPr lang="en-US"/>
          </a:pPr>
          <a:endParaRPr lang="lv-LV"/>
        </a:p>
      </c:txPr>
    </c:legend>
    <c:plotVisOnly val="1"/>
  </c:chart>
  <c:txPr>
    <a:bodyPr/>
    <a:lstStyle/>
    <a:p>
      <a:pPr>
        <a:defRPr sz="1800">
          <a:solidFill>
            <a:schemeClr val="bg1"/>
          </a:solidFill>
          <a:latin typeface="Garamond" pitchFamily="18" charset="0"/>
        </a:defRPr>
      </a:pPr>
      <a:endParaRPr lang="lv-LV"/>
    </a:p>
  </c:txPr>
  <c:externalData r:id="rId2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lrMapOvr bg1="dk2" tx1="lt1" bg2="dk1" tx2="lt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0453688354745112"/>
          <c:y val="6.893789434115441E-2"/>
          <c:w val="0.86966270663535505"/>
          <c:h val="0.67037308625946956"/>
        </c:manualLayout>
      </c:layout>
      <c:scatterChart>
        <c:scatterStyle val="lineMarker"/>
        <c:ser>
          <c:idx val="0"/>
          <c:order val="0"/>
          <c:tx>
            <c:strRef>
              <c:f>Debt!$G$26</c:f>
              <c:strCache>
                <c:ptCount val="1"/>
                <c:pt idx="0">
                  <c:v>Estonia</c:v>
                </c:pt>
              </c:strCache>
            </c:strRef>
          </c:tx>
          <c:spPr>
            <a:ln w="28575">
              <a:solidFill>
                <a:srgbClr val="FFFF00"/>
              </a:solidFill>
            </a:ln>
          </c:spPr>
          <c:marker>
            <c:symbol val="diamond"/>
            <c:size val="10"/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</c:spPr>
          </c:marker>
          <c:xVal>
            <c:numRef>
              <c:f>Debt!$H$27:$I$27</c:f>
              <c:numCache>
                <c:formatCode>General</c:formatCode>
                <c:ptCount val="2"/>
                <c:pt idx="0">
                  <c:v>5.123444726501476</c:v>
                </c:pt>
                <c:pt idx="1">
                  <c:v>4.7840664465483664</c:v>
                </c:pt>
              </c:numCache>
            </c:numRef>
          </c:xVal>
          <c:yVal>
            <c:numRef>
              <c:f>Debt!$H$26:$I$26</c:f>
              <c:numCache>
                <c:formatCode>General</c:formatCode>
                <c:ptCount val="2"/>
                <c:pt idx="0">
                  <c:v>-0.93971322170765548</c:v>
                </c:pt>
                <c:pt idx="1">
                  <c:v>0.30567415739349324</c:v>
                </c:pt>
              </c:numCache>
            </c:numRef>
          </c:yVal>
          <c:smooth val="1"/>
        </c:ser>
        <c:ser>
          <c:idx val="2"/>
          <c:order val="1"/>
          <c:tx>
            <c:strRef>
              <c:f>Debt!$G$28</c:f>
              <c:strCache>
                <c:ptCount val="1"/>
                <c:pt idx="0">
                  <c:v>Latvia</c:v>
                </c:pt>
              </c:strCache>
            </c:strRef>
          </c:tx>
          <c:spPr>
            <a:ln w="28575">
              <a:solidFill>
                <a:srgbClr val="FF0000"/>
              </a:solidFill>
            </a:ln>
          </c:spPr>
          <c:marker>
            <c:symbol val="diamond"/>
            <c:size val="1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xVal>
            <c:numRef>
              <c:f>Debt!$H$29:$I$29</c:f>
              <c:numCache>
                <c:formatCode>General</c:formatCode>
                <c:ptCount val="2"/>
                <c:pt idx="0">
                  <c:v>12.266258254475709</c:v>
                </c:pt>
                <c:pt idx="1">
                  <c:v>13.987421990902515</c:v>
                </c:pt>
              </c:numCache>
            </c:numRef>
          </c:xVal>
          <c:yVal>
            <c:numRef>
              <c:f>Debt!$H$28:$I$28</c:f>
              <c:numCache>
                <c:formatCode>General</c:formatCode>
                <c:ptCount val="2"/>
                <c:pt idx="0">
                  <c:v>-2.5420391617670952</c:v>
                </c:pt>
                <c:pt idx="1">
                  <c:v>-1.9963039358578247</c:v>
                </c:pt>
              </c:numCache>
            </c:numRef>
          </c:yVal>
          <c:smooth val="1"/>
        </c:ser>
        <c:ser>
          <c:idx val="4"/>
          <c:order val="2"/>
          <c:tx>
            <c:strRef>
              <c:f>Debt!$G$30</c:f>
              <c:strCache>
                <c:ptCount val="1"/>
                <c:pt idx="0">
                  <c:v>Lithuania</c:v>
                </c:pt>
              </c:strCache>
            </c:strRef>
          </c:tx>
          <c:spPr>
            <a:ln w="28575">
              <a:solidFill>
                <a:srgbClr val="00FF00"/>
              </a:solidFill>
            </a:ln>
          </c:spPr>
          <c:marker>
            <c:symbol val="diamond"/>
            <c:size val="10"/>
            <c:spPr>
              <a:solidFill>
                <a:srgbClr val="00FF00"/>
              </a:solidFill>
              <a:ln>
                <a:solidFill>
                  <a:srgbClr val="00FF00"/>
                </a:solidFill>
              </a:ln>
            </c:spPr>
          </c:marker>
          <c:xVal>
            <c:numRef>
              <c:f>Debt!$H$31:$I$31</c:f>
              <c:numCache>
                <c:formatCode>General</c:formatCode>
                <c:ptCount val="2"/>
                <c:pt idx="0">
                  <c:v>23.704430639814024</c:v>
                </c:pt>
                <c:pt idx="1">
                  <c:v>22.82333687666144</c:v>
                </c:pt>
              </c:numCache>
            </c:numRef>
          </c:xVal>
          <c:yVal>
            <c:numRef>
              <c:f>Debt!$H$30:$I$30</c:f>
              <c:numCache>
                <c:formatCode>General</c:formatCode>
                <c:ptCount val="2"/>
                <c:pt idx="0">
                  <c:v>-4.0168996546155702</c:v>
                </c:pt>
                <c:pt idx="1">
                  <c:v>-3.6447614204728014</c:v>
                </c:pt>
              </c:numCache>
            </c:numRef>
          </c:yVal>
          <c:smooth val="1"/>
        </c:ser>
        <c:axId val="88733568"/>
        <c:axId val="88735104"/>
      </c:scatterChart>
      <c:valAx>
        <c:axId val="88733568"/>
        <c:scaling>
          <c:orientation val="minMax"/>
          <c:max val="60"/>
        </c:scaling>
        <c:axPos val="b"/>
        <c:majorGridlines>
          <c:spPr>
            <a:ln>
              <a:solidFill>
                <a:schemeClr val="tx2">
                  <a:lumMod val="50000"/>
                </a:schemeClr>
              </a:solidFill>
            </a:ln>
          </c:spPr>
        </c:majorGridlines>
        <c:numFmt formatCode="General" sourceLinked="1"/>
        <c:tickLblPos val="low"/>
        <c:txPr>
          <a:bodyPr/>
          <a:lstStyle/>
          <a:p>
            <a:pPr>
              <a:defRPr lang="en-US"/>
            </a:pPr>
            <a:endParaRPr lang="lv-LV"/>
          </a:p>
        </c:txPr>
        <c:crossAx val="88735104"/>
        <c:crosses val="autoZero"/>
        <c:crossBetween val="midCat"/>
      </c:valAx>
      <c:valAx>
        <c:axId val="88735104"/>
        <c:scaling>
          <c:orientation val="minMax"/>
          <c:max val="4"/>
          <c:min val="-10"/>
        </c:scaling>
        <c:axPos val="l"/>
        <c:majorGridlines>
          <c:spPr>
            <a:ln>
              <a:solidFill>
                <a:schemeClr val="tx2">
                  <a:lumMod val="50000"/>
                </a:schemeClr>
              </a:solidFill>
            </a:ln>
          </c:spPr>
        </c:majorGridlines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lv-LV"/>
          </a:p>
        </c:txPr>
        <c:crossAx val="88733568"/>
        <c:crosses val="autoZero"/>
        <c:crossBetween val="midCat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7.023391812865501E-2"/>
          <c:y val="0.87749669623976456"/>
          <c:w val="0.44584795321637399"/>
          <c:h val="0.10247562246510235"/>
        </c:manualLayout>
      </c:layout>
      <c:txPr>
        <a:bodyPr/>
        <a:lstStyle/>
        <a:p>
          <a:pPr>
            <a:defRPr lang="en-US"/>
          </a:pPr>
          <a:endParaRPr lang="lv-LV"/>
        </a:p>
      </c:txPr>
    </c:legend>
    <c:plotVisOnly val="1"/>
  </c:chart>
  <c:txPr>
    <a:bodyPr/>
    <a:lstStyle/>
    <a:p>
      <a:pPr>
        <a:defRPr sz="1800"/>
      </a:pPr>
      <a:endParaRPr lang="lv-LV"/>
    </a:p>
  </c:txPr>
  <c:externalData r:id="rId2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lrMapOvr bg1="dk2" tx1="lt1" bg2="dk1" tx2="lt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0453688354745112"/>
          <c:y val="6.893789434115441E-2"/>
          <c:w val="0.86966270663535505"/>
          <c:h val="0.67037308625946979"/>
        </c:manualLayout>
      </c:layout>
      <c:scatterChart>
        <c:scatterStyle val="lineMarker"/>
        <c:ser>
          <c:idx val="0"/>
          <c:order val="0"/>
          <c:tx>
            <c:strRef>
              <c:f>Debt!$G$26</c:f>
              <c:strCache>
                <c:ptCount val="1"/>
                <c:pt idx="0">
                  <c:v>Estonia</c:v>
                </c:pt>
              </c:strCache>
            </c:strRef>
          </c:tx>
          <c:spPr>
            <a:ln w="28575">
              <a:solidFill>
                <a:srgbClr val="FFFF00"/>
              </a:solidFill>
            </a:ln>
          </c:spPr>
          <c:marker>
            <c:symbol val="diamond"/>
            <c:size val="10"/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</c:spPr>
          </c:marker>
          <c:xVal>
            <c:numRef>
              <c:f>Debt!$H$27:$K$27</c:f>
              <c:numCache>
                <c:formatCode>General</c:formatCode>
                <c:ptCount val="4"/>
                <c:pt idx="0">
                  <c:v>5.123444726501476</c:v>
                </c:pt>
                <c:pt idx="1">
                  <c:v>4.7840664465483664</c:v>
                </c:pt>
                <c:pt idx="2">
                  <c:v>5.7293030944038632</c:v>
                </c:pt>
                <c:pt idx="3">
                  <c:v>5.6164326269564597</c:v>
                </c:pt>
              </c:numCache>
            </c:numRef>
          </c:xVal>
          <c:yVal>
            <c:numRef>
              <c:f>Debt!$H$26:$K$26</c:f>
              <c:numCache>
                <c:formatCode>General</c:formatCode>
                <c:ptCount val="4"/>
                <c:pt idx="0">
                  <c:v>-0.93971322170765548</c:v>
                </c:pt>
                <c:pt idx="1">
                  <c:v>0.30567415739349324</c:v>
                </c:pt>
                <c:pt idx="2">
                  <c:v>0.94688424832343565</c:v>
                </c:pt>
                <c:pt idx="3">
                  <c:v>2.2476214977423594</c:v>
                </c:pt>
              </c:numCache>
            </c:numRef>
          </c:yVal>
          <c:smooth val="1"/>
        </c:ser>
        <c:ser>
          <c:idx val="2"/>
          <c:order val="1"/>
          <c:tx>
            <c:strRef>
              <c:f>Debt!$G$28</c:f>
              <c:strCache>
                <c:ptCount val="1"/>
                <c:pt idx="0">
                  <c:v>Latvia</c:v>
                </c:pt>
              </c:strCache>
            </c:strRef>
          </c:tx>
          <c:spPr>
            <a:ln w="28575">
              <a:solidFill>
                <a:srgbClr val="FF0000"/>
              </a:solidFill>
            </a:ln>
          </c:spPr>
          <c:marker>
            <c:symbol val="diamond"/>
            <c:size val="1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xVal>
            <c:numRef>
              <c:f>Debt!$H$29:$K$29</c:f>
              <c:numCache>
                <c:formatCode>General</c:formatCode>
                <c:ptCount val="4"/>
                <c:pt idx="0">
                  <c:v>12.266258254475709</c:v>
                </c:pt>
                <c:pt idx="1">
                  <c:v>13.987421990902515</c:v>
                </c:pt>
                <c:pt idx="2">
                  <c:v>13.466155522656329</c:v>
                </c:pt>
                <c:pt idx="3">
                  <c:v>14.608343978157849</c:v>
                </c:pt>
              </c:numCache>
            </c:numRef>
          </c:xVal>
          <c:yVal>
            <c:numRef>
              <c:f>Debt!$H$28:$K$28</c:f>
              <c:numCache>
                <c:formatCode>General</c:formatCode>
                <c:ptCount val="4"/>
                <c:pt idx="0">
                  <c:v>-2.5420391617670952</c:v>
                </c:pt>
                <c:pt idx="1">
                  <c:v>-1.9963039358578247</c:v>
                </c:pt>
                <c:pt idx="2">
                  <c:v>-2.5698619129694835</c:v>
                </c:pt>
                <c:pt idx="3">
                  <c:v>-1.6749159754961023</c:v>
                </c:pt>
              </c:numCache>
            </c:numRef>
          </c:yVal>
          <c:smooth val="1"/>
        </c:ser>
        <c:ser>
          <c:idx val="4"/>
          <c:order val="2"/>
          <c:tx>
            <c:strRef>
              <c:f>Debt!$G$30</c:f>
              <c:strCache>
                <c:ptCount val="1"/>
                <c:pt idx="0">
                  <c:v>Lithuania</c:v>
                </c:pt>
              </c:strCache>
            </c:strRef>
          </c:tx>
          <c:spPr>
            <a:ln w="28575">
              <a:solidFill>
                <a:srgbClr val="00FF00"/>
              </a:solidFill>
            </a:ln>
          </c:spPr>
          <c:marker>
            <c:symbol val="diamond"/>
            <c:size val="10"/>
            <c:spPr>
              <a:solidFill>
                <a:srgbClr val="00FF00"/>
              </a:solidFill>
              <a:ln>
                <a:solidFill>
                  <a:srgbClr val="00FF00"/>
                </a:solidFill>
              </a:ln>
            </c:spPr>
          </c:marker>
          <c:xVal>
            <c:numRef>
              <c:f>Debt!$H$31:$K$31</c:f>
              <c:numCache>
                <c:formatCode>General</c:formatCode>
                <c:ptCount val="4"/>
                <c:pt idx="0">
                  <c:v>23.704430639814024</c:v>
                </c:pt>
                <c:pt idx="1">
                  <c:v>22.82333687666144</c:v>
                </c:pt>
                <c:pt idx="2">
                  <c:v>22.260558898141117</c:v>
                </c:pt>
                <c:pt idx="3">
                  <c:v>21.147796205064381</c:v>
                </c:pt>
              </c:numCache>
            </c:numRef>
          </c:xVal>
          <c:yVal>
            <c:numRef>
              <c:f>Debt!$H$30:$K$30</c:f>
              <c:numCache>
                <c:formatCode>General</c:formatCode>
                <c:ptCount val="4"/>
                <c:pt idx="0">
                  <c:v>-4.0168996546155702</c:v>
                </c:pt>
                <c:pt idx="1">
                  <c:v>-3.6447614204728014</c:v>
                </c:pt>
                <c:pt idx="2">
                  <c:v>-1.8083338445157582</c:v>
                </c:pt>
                <c:pt idx="3">
                  <c:v>-1.2786294931336206</c:v>
                </c:pt>
              </c:numCache>
            </c:numRef>
          </c:yVal>
          <c:smooth val="1"/>
        </c:ser>
        <c:axId val="89122304"/>
        <c:axId val="89123840"/>
      </c:scatterChart>
      <c:valAx>
        <c:axId val="89122304"/>
        <c:scaling>
          <c:orientation val="minMax"/>
          <c:max val="60"/>
        </c:scaling>
        <c:axPos val="b"/>
        <c:majorGridlines>
          <c:spPr>
            <a:ln>
              <a:solidFill>
                <a:schemeClr val="tx2">
                  <a:lumMod val="50000"/>
                </a:schemeClr>
              </a:solidFill>
            </a:ln>
          </c:spPr>
        </c:majorGridlines>
        <c:numFmt formatCode="General" sourceLinked="1"/>
        <c:tickLblPos val="low"/>
        <c:txPr>
          <a:bodyPr/>
          <a:lstStyle/>
          <a:p>
            <a:pPr>
              <a:defRPr lang="en-US"/>
            </a:pPr>
            <a:endParaRPr lang="lv-LV"/>
          </a:p>
        </c:txPr>
        <c:crossAx val="89123840"/>
        <c:crosses val="autoZero"/>
        <c:crossBetween val="midCat"/>
      </c:valAx>
      <c:valAx>
        <c:axId val="89123840"/>
        <c:scaling>
          <c:orientation val="minMax"/>
          <c:max val="4"/>
          <c:min val="-10"/>
        </c:scaling>
        <c:axPos val="l"/>
        <c:majorGridlines>
          <c:spPr>
            <a:ln>
              <a:solidFill>
                <a:schemeClr val="tx2">
                  <a:lumMod val="50000"/>
                </a:schemeClr>
              </a:solidFill>
            </a:ln>
          </c:spPr>
        </c:majorGridlines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lv-LV"/>
          </a:p>
        </c:txPr>
        <c:crossAx val="89122304"/>
        <c:crosses val="autoZero"/>
        <c:crossBetween val="midCat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7.023391812865501E-2"/>
          <c:y val="0.87749669623976478"/>
          <c:w val="0.44584795321637399"/>
          <c:h val="0.10247562246510239"/>
        </c:manualLayout>
      </c:layout>
      <c:txPr>
        <a:bodyPr/>
        <a:lstStyle/>
        <a:p>
          <a:pPr>
            <a:defRPr lang="en-US"/>
          </a:pPr>
          <a:endParaRPr lang="lv-LV"/>
        </a:p>
      </c:txPr>
    </c:legend>
    <c:plotVisOnly val="1"/>
  </c:chart>
  <c:txPr>
    <a:bodyPr/>
    <a:lstStyle/>
    <a:p>
      <a:pPr>
        <a:defRPr sz="1800"/>
      </a:pPr>
      <a:endParaRPr lang="lv-LV"/>
    </a:p>
  </c:txPr>
  <c:externalData r:id="rId2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lrMapOvr bg1="dk2" tx1="lt1" bg2="dk1" tx2="lt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0453688354745112"/>
          <c:y val="6.893789434115441E-2"/>
          <c:w val="0.86966270663535505"/>
          <c:h val="0.6703730862594699"/>
        </c:manualLayout>
      </c:layout>
      <c:scatterChart>
        <c:scatterStyle val="lineMarker"/>
        <c:ser>
          <c:idx val="0"/>
          <c:order val="0"/>
          <c:tx>
            <c:strRef>
              <c:f>Debt!$G$26</c:f>
              <c:strCache>
                <c:ptCount val="1"/>
                <c:pt idx="0">
                  <c:v>Estonia</c:v>
                </c:pt>
              </c:strCache>
            </c:strRef>
          </c:tx>
          <c:spPr>
            <a:ln w="28575">
              <a:solidFill>
                <a:srgbClr val="FFFF00"/>
              </a:solidFill>
            </a:ln>
          </c:spPr>
          <c:marker>
            <c:symbol val="diamond"/>
            <c:size val="10"/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</c:spPr>
          </c:marker>
          <c:xVal>
            <c:numRef>
              <c:f>Debt!$H$27:$M$27</c:f>
              <c:numCache>
                <c:formatCode>General</c:formatCode>
                <c:ptCount val="6"/>
                <c:pt idx="0">
                  <c:v>5.123444726501476</c:v>
                </c:pt>
                <c:pt idx="1">
                  <c:v>4.7840664465483664</c:v>
                </c:pt>
                <c:pt idx="2">
                  <c:v>5.7293030944038632</c:v>
                </c:pt>
                <c:pt idx="3">
                  <c:v>5.6164326269564597</c:v>
                </c:pt>
                <c:pt idx="4">
                  <c:v>5.0250224722353876</c:v>
                </c:pt>
                <c:pt idx="5">
                  <c:v>4.5720011772074809</c:v>
                </c:pt>
              </c:numCache>
            </c:numRef>
          </c:xVal>
          <c:yVal>
            <c:numRef>
              <c:f>Debt!$H$26:$M$26</c:f>
              <c:numCache>
                <c:formatCode>General</c:formatCode>
                <c:ptCount val="6"/>
                <c:pt idx="0">
                  <c:v>-0.93971322170765548</c:v>
                </c:pt>
                <c:pt idx="1">
                  <c:v>0.30567415739349324</c:v>
                </c:pt>
                <c:pt idx="2">
                  <c:v>0.94688424832343565</c:v>
                </c:pt>
                <c:pt idx="3">
                  <c:v>2.2476214977423594</c:v>
                </c:pt>
                <c:pt idx="4">
                  <c:v>1.5884746021227889</c:v>
                </c:pt>
                <c:pt idx="5">
                  <c:v>1.6052588206259777</c:v>
                </c:pt>
              </c:numCache>
            </c:numRef>
          </c:yVal>
          <c:smooth val="1"/>
        </c:ser>
        <c:ser>
          <c:idx val="2"/>
          <c:order val="1"/>
          <c:tx>
            <c:strRef>
              <c:f>Debt!$G$28</c:f>
              <c:strCache>
                <c:ptCount val="1"/>
                <c:pt idx="0">
                  <c:v>Latvia</c:v>
                </c:pt>
              </c:strCache>
            </c:strRef>
          </c:tx>
          <c:spPr>
            <a:ln w="28575">
              <a:solidFill>
                <a:srgbClr val="FF0000"/>
              </a:solidFill>
            </a:ln>
          </c:spPr>
          <c:marker>
            <c:symbol val="diamond"/>
            <c:size val="1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xVal>
            <c:numRef>
              <c:f>Debt!$H$29:$M$29</c:f>
              <c:numCache>
                <c:formatCode>General</c:formatCode>
                <c:ptCount val="6"/>
                <c:pt idx="0">
                  <c:v>12.266258254475709</c:v>
                </c:pt>
                <c:pt idx="1">
                  <c:v>13.987421990902515</c:v>
                </c:pt>
                <c:pt idx="2">
                  <c:v>13.466155522656329</c:v>
                </c:pt>
                <c:pt idx="3">
                  <c:v>14.608343978157849</c:v>
                </c:pt>
                <c:pt idx="4">
                  <c:v>14.418624420838436</c:v>
                </c:pt>
                <c:pt idx="5">
                  <c:v>11.770656358637469</c:v>
                </c:pt>
              </c:numCache>
            </c:numRef>
          </c:xVal>
          <c:yVal>
            <c:numRef>
              <c:f>Debt!$H$28:$M$28</c:f>
              <c:numCache>
                <c:formatCode>General</c:formatCode>
                <c:ptCount val="6"/>
                <c:pt idx="0">
                  <c:v>-2.5420391617670952</c:v>
                </c:pt>
                <c:pt idx="1">
                  <c:v>-1.9963039358578247</c:v>
                </c:pt>
                <c:pt idx="2">
                  <c:v>-2.5698619129694835</c:v>
                </c:pt>
                <c:pt idx="3">
                  <c:v>-1.6749159754961023</c:v>
                </c:pt>
                <c:pt idx="4">
                  <c:v>-1.2491360898863604</c:v>
                </c:pt>
                <c:pt idx="5">
                  <c:v>-1.2647053505502279</c:v>
                </c:pt>
              </c:numCache>
            </c:numRef>
          </c:yVal>
          <c:smooth val="1"/>
        </c:ser>
        <c:ser>
          <c:idx val="4"/>
          <c:order val="2"/>
          <c:tx>
            <c:strRef>
              <c:f>Debt!$G$30</c:f>
              <c:strCache>
                <c:ptCount val="1"/>
                <c:pt idx="0">
                  <c:v>Lithuania</c:v>
                </c:pt>
              </c:strCache>
            </c:strRef>
          </c:tx>
          <c:spPr>
            <a:ln w="28575">
              <a:solidFill>
                <a:srgbClr val="00FF00"/>
              </a:solidFill>
            </a:ln>
          </c:spPr>
          <c:marker>
            <c:symbol val="diamond"/>
            <c:size val="10"/>
            <c:spPr>
              <a:solidFill>
                <a:srgbClr val="00FF00"/>
              </a:solidFill>
              <a:ln>
                <a:solidFill>
                  <a:srgbClr val="00FF00"/>
                </a:solidFill>
              </a:ln>
            </c:spPr>
          </c:marker>
          <c:xVal>
            <c:numRef>
              <c:f>Debt!$H$31:$M$31</c:f>
              <c:numCache>
                <c:formatCode>General</c:formatCode>
                <c:ptCount val="6"/>
                <c:pt idx="0">
                  <c:v>23.704430639814024</c:v>
                </c:pt>
                <c:pt idx="1">
                  <c:v>22.82333687666144</c:v>
                </c:pt>
                <c:pt idx="2">
                  <c:v>22.260558898141117</c:v>
                </c:pt>
                <c:pt idx="3">
                  <c:v>21.147796205064381</c:v>
                </c:pt>
                <c:pt idx="4">
                  <c:v>19.39807824351233</c:v>
                </c:pt>
                <c:pt idx="5">
                  <c:v>18.470355193742233</c:v>
                </c:pt>
              </c:numCache>
            </c:numRef>
          </c:xVal>
          <c:yVal>
            <c:numRef>
              <c:f>Debt!$H$30:$M$30</c:f>
              <c:numCache>
                <c:formatCode>General</c:formatCode>
                <c:ptCount val="6"/>
                <c:pt idx="0">
                  <c:v>-4.0168996546155702</c:v>
                </c:pt>
                <c:pt idx="1">
                  <c:v>-3.6447614204728014</c:v>
                </c:pt>
                <c:pt idx="2">
                  <c:v>-1.8083338445157582</c:v>
                </c:pt>
                <c:pt idx="3">
                  <c:v>-1.2786294931336206</c:v>
                </c:pt>
                <c:pt idx="4">
                  <c:v>-1.5388087470304006</c:v>
                </c:pt>
                <c:pt idx="5">
                  <c:v>-0.50762997127838561</c:v>
                </c:pt>
              </c:numCache>
            </c:numRef>
          </c:yVal>
          <c:smooth val="1"/>
        </c:ser>
        <c:axId val="85239296"/>
        <c:axId val="85240832"/>
      </c:scatterChart>
      <c:valAx>
        <c:axId val="85239296"/>
        <c:scaling>
          <c:orientation val="minMax"/>
          <c:max val="60"/>
        </c:scaling>
        <c:axPos val="b"/>
        <c:majorGridlines>
          <c:spPr>
            <a:ln>
              <a:solidFill>
                <a:schemeClr val="tx2">
                  <a:lumMod val="50000"/>
                </a:schemeClr>
              </a:solidFill>
            </a:ln>
          </c:spPr>
        </c:majorGridlines>
        <c:numFmt formatCode="General" sourceLinked="1"/>
        <c:tickLblPos val="low"/>
        <c:txPr>
          <a:bodyPr/>
          <a:lstStyle/>
          <a:p>
            <a:pPr>
              <a:defRPr lang="en-US"/>
            </a:pPr>
            <a:endParaRPr lang="lv-LV"/>
          </a:p>
        </c:txPr>
        <c:crossAx val="85240832"/>
        <c:crosses val="autoZero"/>
        <c:crossBetween val="midCat"/>
      </c:valAx>
      <c:valAx>
        <c:axId val="85240832"/>
        <c:scaling>
          <c:orientation val="minMax"/>
          <c:max val="4"/>
          <c:min val="-10"/>
        </c:scaling>
        <c:axPos val="l"/>
        <c:majorGridlines>
          <c:spPr>
            <a:ln>
              <a:solidFill>
                <a:schemeClr val="tx2">
                  <a:lumMod val="50000"/>
                </a:schemeClr>
              </a:solidFill>
            </a:ln>
          </c:spPr>
        </c:majorGridlines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lv-LV"/>
          </a:p>
        </c:txPr>
        <c:crossAx val="85239296"/>
        <c:crosses val="autoZero"/>
        <c:crossBetween val="midCat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7.023391812865501E-2"/>
          <c:y val="0.8774966962397649"/>
          <c:w val="0.44584795321637399"/>
          <c:h val="0.10247562246510242"/>
        </c:manualLayout>
      </c:layout>
      <c:txPr>
        <a:bodyPr/>
        <a:lstStyle/>
        <a:p>
          <a:pPr>
            <a:defRPr lang="en-US"/>
          </a:pPr>
          <a:endParaRPr lang="lv-LV"/>
        </a:p>
      </c:txPr>
    </c:legend>
    <c:plotVisOnly val="1"/>
  </c:chart>
  <c:txPr>
    <a:bodyPr/>
    <a:lstStyle/>
    <a:p>
      <a:pPr>
        <a:defRPr sz="1800"/>
      </a:pPr>
      <a:endParaRPr lang="lv-LV"/>
    </a:p>
  </c:txPr>
  <c:externalData r:id="rId2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lrMapOvr bg1="dk2" tx1="lt1" bg2="dk1" tx2="lt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0453688354745112"/>
          <c:y val="6.893789434115441E-2"/>
          <c:w val="0.86966270663535505"/>
          <c:h val="0.67037308625947001"/>
        </c:manualLayout>
      </c:layout>
      <c:scatterChart>
        <c:scatterStyle val="lineMarker"/>
        <c:ser>
          <c:idx val="0"/>
          <c:order val="0"/>
          <c:tx>
            <c:strRef>
              <c:f>Debt!$G$26</c:f>
              <c:strCache>
                <c:ptCount val="1"/>
                <c:pt idx="0">
                  <c:v>Estonia</c:v>
                </c:pt>
              </c:strCache>
            </c:strRef>
          </c:tx>
          <c:spPr>
            <a:ln w="28575">
              <a:solidFill>
                <a:srgbClr val="FFFF00"/>
              </a:solidFill>
            </a:ln>
          </c:spPr>
          <c:marker>
            <c:symbol val="diamond"/>
            <c:size val="10"/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</c:spPr>
          </c:marker>
          <c:xVal>
            <c:numRef>
              <c:f>Debt!$H$27:$O$27</c:f>
              <c:numCache>
                <c:formatCode>General</c:formatCode>
                <c:ptCount val="8"/>
                <c:pt idx="0">
                  <c:v>5.123444726501476</c:v>
                </c:pt>
                <c:pt idx="1">
                  <c:v>4.7840664465483664</c:v>
                </c:pt>
                <c:pt idx="2">
                  <c:v>5.7293030944038632</c:v>
                </c:pt>
                <c:pt idx="3">
                  <c:v>5.6164326269564597</c:v>
                </c:pt>
                <c:pt idx="4">
                  <c:v>5.0250224722353876</c:v>
                </c:pt>
                <c:pt idx="5">
                  <c:v>4.5720011772074809</c:v>
                </c:pt>
                <c:pt idx="6">
                  <c:v>4.4110344894496469</c:v>
                </c:pt>
                <c:pt idx="7">
                  <c:v>3.742434518759409</c:v>
                </c:pt>
              </c:numCache>
            </c:numRef>
          </c:xVal>
          <c:yVal>
            <c:numRef>
              <c:f>Debt!$H$26:$O$26</c:f>
              <c:numCache>
                <c:formatCode>General</c:formatCode>
                <c:ptCount val="8"/>
                <c:pt idx="0">
                  <c:v>-0.93971322170765548</c:v>
                </c:pt>
                <c:pt idx="1">
                  <c:v>0.30567415739349324</c:v>
                </c:pt>
                <c:pt idx="2">
                  <c:v>0.94688424832343565</c:v>
                </c:pt>
                <c:pt idx="3">
                  <c:v>2.2476214977423594</c:v>
                </c:pt>
                <c:pt idx="4">
                  <c:v>1.5884746021227889</c:v>
                </c:pt>
                <c:pt idx="5">
                  <c:v>1.6052588206259777</c:v>
                </c:pt>
                <c:pt idx="6">
                  <c:v>3.220152369142339</c:v>
                </c:pt>
                <c:pt idx="7">
                  <c:v>2.8599576324547669</c:v>
                </c:pt>
              </c:numCache>
            </c:numRef>
          </c:yVal>
          <c:smooth val="1"/>
        </c:ser>
        <c:ser>
          <c:idx val="2"/>
          <c:order val="1"/>
          <c:tx>
            <c:strRef>
              <c:f>Debt!$G$28</c:f>
              <c:strCache>
                <c:ptCount val="1"/>
                <c:pt idx="0">
                  <c:v>Latvia</c:v>
                </c:pt>
              </c:strCache>
            </c:strRef>
          </c:tx>
          <c:spPr>
            <a:ln w="28575">
              <a:solidFill>
                <a:srgbClr val="FF0000"/>
              </a:solidFill>
            </a:ln>
          </c:spPr>
          <c:marker>
            <c:symbol val="diamond"/>
            <c:size val="1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xVal>
            <c:numRef>
              <c:f>Debt!$H$29:$O$29</c:f>
              <c:numCache>
                <c:formatCode>General</c:formatCode>
                <c:ptCount val="8"/>
                <c:pt idx="0">
                  <c:v>12.266258254475709</c:v>
                </c:pt>
                <c:pt idx="1">
                  <c:v>13.987421990902515</c:v>
                </c:pt>
                <c:pt idx="2">
                  <c:v>13.466155522656329</c:v>
                </c:pt>
                <c:pt idx="3">
                  <c:v>14.608343978157849</c:v>
                </c:pt>
                <c:pt idx="4">
                  <c:v>14.418624420838436</c:v>
                </c:pt>
                <c:pt idx="5">
                  <c:v>11.770656358637469</c:v>
                </c:pt>
                <c:pt idx="6">
                  <c:v>9.8612896004213528</c:v>
                </c:pt>
                <c:pt idx="7">
                  <c:v>7.7618792122496867</c:v>
                </c:pt>
              </c:numCache>
            </c:numRef>
          </c:xVal>
          <c:yVal>
            <c:numRef>
              <c:f>Debt!$H$28:$O$28</c:f>
              <c:numCache>
                <c:formatCode>General</c:formatCode>
                <c:ptCount val="8"/>
                <c:pt idx="0">
                  <c:v>-2.5420391617670952</c:v>
                </c:pt>
                <c:pt idx="1">
                  <c:v>-1.9963039358578247</c:v>
                </c:pt>
                <c:pt idx="2">
                  <c:v>-2.5698619129694835</c:v>
                </c:pt>
                <c:pt idx="3">
                  <c:v>-1.6749159754961023</c:v>
                </c:pt>
                <c:pt idx="4">
                  <c:v>-1.2491360898863604</c:v>
                </c:pt>
                <c:pt idx="5">
                  <c:v>-1.2647053505502279</c:v>
                </c:pt>
                <c:pt idx="6">
                  <c:v>-0.49374082334700897</c:v>
                </c:pt>
                <c:pt idx="7">
                  <c:v>0.64065383113856345</c:v>
                </c:pt>
              </c:numCache>
            </c:numRef>
          </c:yVal>
          <c:smooth val="1"/>
        </c:ser>
        <c:ser>
          <c:idx val="4"/>
          <c:order val="2"/>
          <c:tx>
            <c:strRef>
              <c:f>Debt!$G$30</c:f>
              <c:strCache>
                <c:ptCount val="1"/>
                <c:pt idx="0">
                  <c:v>Lithuania</c:v>
                </c:pt>
              </c:strCache>
            </c:strRef>
          </c:tx>
          <c:spPr>
            <a:ln w="28575">
              <a:solidFill>
                <a:srgbClr val="00FF00"/>
              </a:solidFill>
            </a:ln>
          </c:spPr>
          <c:marker>
            <c:symbol val="diamond"/>
            <c:size val="10"/>
            <c:spPr>
              <a:solidFill>
                <a:srgbClr val="00FF00"/>
              </a:solidFill>
              <a:ln>
                <a:solidFill>
                  <a:srgbClr val="00FF00"/>
                </a:solidFill>
              </a:ln>
            </c:spPr>
          </c:marker>
          <c:xVal>
            <c:numRef>
              <c:f>Debt!$H$31:$O$31</c:f>
              <c:numCache>
                <c:formatCode>General</c:formatCode>
                <c:ptCount val="8"/>
                <c:pt idx="0">
                  <c:v>23.704430639814024</c:v>
                </c:pt>
                <c:pt idx="1">
                  <c:v>22.82333687666144</c:v>
                </c:pt>
                <c:pt idx="2">
                  <c:v>22.260558898141117</c:v>
                </c:pt>
                <c:pt idx="3">
                  <c:v>21.147796205064381</c:v>
                </c:pt>
                <c:pt idx="4">
                  <c:v>19.39807824351233</c:v>
                </c:pt>
                <c:pt idx="5">
                  <c:v>18.470355193742233</c:v>
                </c:pt>
                <c:pt idx="6">
                  <c:v>18.043438124005032</c:v>
                </c:pt>
                <c:pt idx="7">
                  <c:v>16.923246612209972</c:v>
                </c:pt>
              </c:numCache>
            </c:numRef>
          </c:xVal>
          <c:yVal>
            <c:numRef>
              <c:f>Debt!$H$30:$O$30</c:f>
              <c:numCache>
                <c:formatCode>General</c:formatCode>
                <c:ptCount val="8"/>
                <c:pt idx="0">
                  <c:v>-4.0168996546155702</c:v>
                </c:pt>
                <c:pt idx="1">
                  <c:v>-3.6447614204728014</c:v>
                </c:pt>
                <c:pt idx="2">
                  <c:v>-1.8083338445157582</c:v>
                </c:pt>
                <c:pt idx="3">
                  <c:v>-1.2786294931336206</c:v>
                </c:pt>
                <c:pt idx="4">
                  <c:v>-1.5388087470304006</c:v>
                </c:pt>
                <c:pt idx="5">
                  <c:v>-0.50762997127838561</c:v>
                </c:pt>
                <c:pt idx="6">
                  <c:v>-0.4484689381572104</c:v>
                </c:pt>
                <c:pt idx="7">
                  <c:v>-1.0145018324223958</c:v>
                </c:pt>
              </c:numCache>
            </c:numRef>
          </c:yVal>
          <c:smooth val="1"/>
        </c:ser>
        <c:axId val="89245568"/>
        <c:axId val="89247104"/>
      </c:scatterChart>
      <c:valAx>
        <c:axId val="89245568"/>
        <c:scaling>
          <c:orientation val="minMax"/>
          <c:max val="60"/>
        </c:scaling>
        <c:axPos val="b"/>
        <c:majorGridlines>
          <c:spPr>
            <a:ln>
              <a:solidFill>
                <a:schemeClr val="tx2">
                  <a:lumMod val="50000"/>
                </a:schemeClr>
              </a:solidFill>
            </a:ln>
          </c:spPr>
        </c:majorGridlines>
        <c:numFmt formatCode="General" sourceLinked="1"/>
        <c:tickLblPos val="low"/>
        <c:txPr>
          <a:bodyPr/>
          <a:lstStyle/>
          <a:p>
            <a:pPr>
              <a:defRPr lang="en-US"/>
            </a:pPr>
            <a:endParaRPr lang="lv-LV"/>
          </a:p>
        </c:txPr>
        <c:crossAx val="89247104"/>
        <c:crosses val="autoZero"/>
        <c:crossBetween val="midCat"/>
      </c:valAx>
      <c:valAx>
        <c:axId val="89247104"/>
        <c:scaling>
          <c:orientation val="minMax"/>
          <c:max val="4"/>
          <c:min val="-10"/>
        </c:scaling>
        <c:axPos val="l"/>
        <c:majorGridlines>
          <c:spPr>
            <a:ln>
              <a:solidFill>
                <a:schemeClr val="tx2">
                  <a:lumMod val="50000"/>
                </a:schemeClr>
              </a:solidFill>
            </a:ln>
          </c:spPr>
        </c:majorGridlines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lv-LV"/>
          </a:p>
        </c:txPr>
        <c:crossAx val="89245568"/>
        <c:crosses val="autoZero"/>
        <c:crossBetween val="midCat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7.023391812865501E-2"/>
          <c:y val="0.87749669623976501"/>
          <c:w val="0.44584795321637399"/>
          <c:h val="0.10247562246510244"/>
        </c:manualLayout>
      </c:layout>
      <c:txPr>
        <a:bodyPr/>
        <a:lstStyle/>
        <a:p>
          <a:pPr>
            <a:defRPr lang="en-US"/>
          </a:pPr>
          <a:endParaRPr lang="lv-LV"/>
        </a:p>
      </c:txPr>
    </c:legend>
    <c:plotVisOnly val="1"/>
  </c:chart>
  <c:txPr>
    <a:bodyPr/>
    <a:lstStyle/>
    <a:p>
      <a:pPr>
        <a:defRPr sz="1800"/>
      </a:pPr>
      <a:endParaRPr lang="lv-LV"/>
    </a:p>
  </c:txPr>
  <c:externalData r:id="rId2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v-LV"/>
  <c:clrMapOvr bg1="dk2" tx1="lt1" bg2="dk1" tx2="lt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0453688354745133"/>
          <c:y val="6.8937894341154438E-2"/>
          <c:w val="0.86966270663535505"/>
          <c:h val="0.67037308625947023"/>
        </c:manualLayout>
      </c:layout>
      <c:scatterChart>
        <c:scatterStyle val="lineMarker"/>
        <c:ser>
          <c:idx val="0"/>
          <c:order val="0"/>
          <c:tx>
            <c:strRef>
              <c:f>Debt!$G$26</c:f>
              <c:strCache>
                <c:ptCount val="1"/>
                <c:pt idx="0">
                  <c:v>Estonia</c:v>
                </c:pt>
              </c:strCache>
            </c:strRef>
          </c:tx>
          <c:spPr>
            <a:ln w="28575">
              <a:solidFill>
                <a:srgbClr val="FFFF00"/>
              </a:solidFill>
            </a:ln>
          </c:spPr>
          <c:marker>
            <c:symbol val="diamond"/>
            <c:size val="10"/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</c:spPr>
          </c:marker>
          <c:xVal>
            <c:numRef>
              <c:f>Debt!$H$27:$P$27</c:f>
              <c:numCache>
                <c:formatCode>General</c:formatCode>
                <c:ptCount val="9"/>
                <c:pt idx="0">
                  <c:v>5.123444726501476</c:v>
                </c:pt>
                <c:pt idx="1">
                  <c:v>4.7840664465483664</c:v>
                </c:pt>
                <c:pt idx="2">
                  <c:v>5.7293030944038632</c:v>
                </c:pt>
                <c:pt idx="3">
                  <c:v>5.6164326269564597</c:v>
                </c:pt>
                <c:pt idx="4">
                  <c:v>5.0250224722353876</c:v>
                </c:pt>
                <c:pt idx="5">
                  <c:v>4.5720011772074809</c:v>
                </c:pt>
                <c:pt idx="6">
                  <c:v>4.4110344894496469</c:v>
                </c:pt>
                <c:pt idx="7">
                  <c:v>3.742434518759409</c:v>
                </c:pt>
                <c:pt idx="8">
                  <c:v>4.6028992022172872</c:v>
                </c:pt>
              </c:numCache>
            </c:numRef>
          </c:xVal>
          <c:yVal>
            <c:numRef>
              <c:f>Debt!$H$26:$P$26</c:f>
              <c:numCache>
                <c:formatCode>General</c:formatCode>
                <c:ptCount val="9"/>
                <c:pt idx="0">
                  <c:v>-0.93971322170765548</c:v>
                </c:pt>
                <c:pt idx="1">
                  <c:v>0.30567415739349324</c:v>
                </c:pt>
                <c:pt idx="2">
                  <c:v>0.94688424832343565</c:v>
                </c:pt>
                <c:pt idx="3">
                  <c:v>2.2476214977423594</c:v>
                </c:pt>
                <c:pt idx="4">
                  <c:v>1.5884746021227889</c:v>
                </c:pt>
                <c:pt idx="5">
                  <c:v>1.6052588206259777</c:v>
                </c:pt>
                <c:pt idx="6">
                  <c:v>3.220152369142339</c:v>
                </c:pt>
                <c:pt idx="7">
                  <c:v>2.8599576324547669</c:v>
                </c:pt>
                <c:pt idx="8">
                  <c:v>-2.3229124689758889</c:v>
                </c:pt>
              </c:numCache>
            </c:numRef>
          </c:yVal>
          <c:smooth val="1"/>
        </c:ser>
        <c:ser>
          <c:idx val="2"/>
          <c:order val="1"/>
          <c:tx>
            <c:strRef>
              <c:f>Debt!$G$28</c:f>
              <c:strCache>
                <c:ptCount val="1"/>
                <c:pt idx="0">
                  <c:v>Latvia</c:v>
                </c:pt>
              </c:strCache>
            </c:strRef>
          </c:tx>
          <c:spPr>
            <a:ln w="28575">
              <a:solidFill>
                <a:srgbClr val="FF0000"/>
              </a:solidFill>
            </a:ln>
          </c:spPr>
          <c:marker>
            <c:symbol val="diamond"/>
            <c:size val="1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xVal>
            <c:numRef>
              <c:f>Debt!$H$29:$P$29</c:f>
              <c:numCache>
                <c:formatCode>General</c:formatCode>
                <c:ptCount val="9"/>
                <c:pt idx="0">
                  <c:v>12.266258254475709</c:v>
                </c:pt>
                <c:pt idx="1">
                  <c:v>13.987421990902515</c:v>
                </c:pt>
                <c:pt idx="2">
                  <c:v>13.466155522656329</c:v>
                </c:pt>
                <c:pt idx="3">
                  <c:v>14.608343978157849</c:v>
                </c:pt>
                <c:pt idx="4">
                  <c:v>14.418624420838436</c:v>
                </c:pt>
                <c:pt idx="5">
                  <c:v>11.770656358637469</c:v>
                </c:pt>
                <c:pt idx="6">
                  <c:v>9.8612896004213528</c:v>
                </c:pt>
                <c:pt idx="7">
                  <c:v>7.7618792122496867</c:v>
                </c:pt>
                <c:pt idx="8">
                  <c:v>17.086578694943324</c:v>
                </c:pt>
              </c:numCache>
            </c:numRef>
          </c:xVal>
          <c:yVal>
            <c:numRef>
              <c:f>Debt!$H$28:$P$28</c:f>
              <c:numCache>
                <c:formatCode>General</c:formatCode>
                <c:ptCount val="9"/>
                <c:pt idx="0">
                  <c:v>-2.5420391617670952</c:v>
                </c:pt>
                <c:pt idx="1">
                  <c:v>-1.9963039358578247</c:v>
                </c:pt>
                <c:pt idx="2">
                  <c:v>-2.5698619129694835</c:v>
                </c:pt>
                <c:pt idx="3">
                  <c:v>-1.6749159754961023</c:v>
                </c:pt>
                <c:pt idx="4">
                  <c:v>-1.2491360898863604</c:v>
                </c:pt>
                <c:pt idx="5">
                  <c:v>-1.2647053505502279</c:v>
                </c:pt>
                <c:pt idx="6">
                  <c:v>-0.49374082334700897</c:v>
                </c:pt>
                <c:pt idx="7">
                  <c:v>0.64065383113856345</c:v>
                </c:pt>
                <c:pt idx="8">
                  <c:v>-7.494778176289417</c:v>
                </c:pt>
              </c:numCache>
            </c:numRef>
          </c:yVal>
          <c:smooth val="1"/>
        </c:ser>
        <c:ser>
          <c:idx val="4"/>
          <c:order val="2"/>
          <c:tx>
            <c:strRef>
              <c:f>Debt!$G$30</c:f>
              <c:strCache>
                <c:ptCount val="1"/>
                <c:pt idx="0">
                  <c:v>Lithuania</c:v>
                </c:pt>
              </c:strCache>
            </c:strRef>
          </c:tx>
          <c:spPr>
            <a:ln w="28575">
              <a:solidFill>
                <a:srgbClr val="00FF00"/>
              </a:solidFill>
            </a:ln>
          </c:spPr>
          <c:marker>
            <c:symbol val="diamond"/>
            <c:size val="10"/>
            <c:spPr>
              <a:solidFill>
                <a:srgbClr val="00FF00"/>
              </a:solidFill>
              <a:ln>
                <a:solidFill>
                  <a:srgbClr val="00FF00"/>
                </a:solidFill>
              </a:ln>
            </c:spPr>
          </c:marker>
          <c:xVal>
            <c:numRef>
              <c:f>Debt!$H$31:$P$31</c:f>
              <c:numCache>
                <c:formatCode>General</c:formatCode>
                <c:ptCount val="9"/>
                <c:pt idx="0">
                  <c:v>23.704430639814024</c:v>
                </c:pt>
                <c:pt idx="1">
                  <c:v>22.82333687666144</c:v>
                </c:pt>
                <c:pt idx="2">
                  <c:v>22.260558898141117</c:v>
                </c:pt>
                <c:pt idx="3">
                  <c:v>21.147796205064381</c:v>
                </c:pt>
                <c:pt idx="4">
                  <c:v>19.39807824351233</c:v>
                </c:pt>
                <c:pt idx="5">
                  <c:v>18.470355193742233</c:v>
                </c:pt>
                <c:pt idx="6">
                  <c:v>18.043438124005032</c:v>
                </c:pt>
                <c:pt idx="7">
                  <c:v>16.923246612209972</c:v>
                </c:pt>
                <c:pt idx="8">
                  <c:v>15.62623766385526</c:v>
                </c:pt>
              </c:numCache>
            </c:numRef>
          </c:xVal>
          <c:yVal>
            <c:numRef>
              <c:f>Debt!$H$30:$P$30</c:f>
              <c:numCache>
                <c:formatCode>General</c:formatCode>
                <c:ptCount val="9"/>
                <c:pt idx="0">
                  <c:v>-4.0168996546155702</c:v>
                </c:pt>
                <c:pt idx="1">
                  <c:v>-3.6447614204728014</c:v>
                </c:pt>
                <c:pt idx="2">
                  <c:v>-1.8083338445157582</c:v>
                </c:pt>
                <c:pt idx="3">
                  <c:v>-1.2786294931336206</c:v>
                </c:pt>
                <c:pt idx="4">
                  <c:v>-1.5388087470304006</c:v>
                </c:pt>
                <c:pt idx="5">
                  <c:v>-0.50762997127838561</c:v>
                </c:pt>
                <c:pt idx="6">
                  <c:v>-0.4484689381572104</c:v>
                </c:pt>
                <c:pt idx="7">
                  <c:v>-1.0145018324223958</c:v>
                </c:pt>
                <c:pt idx="8">
                  <c:v>-3.2955354196399762</c:v>
                </c:pt>
              </c:numCache>
            </c:numRef>
          </c:yVal>
          <c:smooth val="1"/>
        </c:ser>
        <c:axId val="90773760"/>
        <c:axId val="90775552"/>
      </c:scatterChart>
      <c:valAx>
        <c:axId val="90773760"/>
        <c:scaling>
          <c:orientation val="minMax"/>
          <c:max val="60"/>
        </c:scaling>
        <c:axPos val="b"/>
        <c:majorGridlines>
          <c:spPr>
            <a:ln>
              <a:solidFill>
                <a:schemeClr val="tx2">
                  <a:lumMod val="50000"/>
                </a:schemeClr>
              </a:solidFill>
            </a:ln>
          </c:spPr>
        </c:majorGridlines>
        <c:numFmt formatCode="General" sourceLinked="1"/>
        <c:tickLblPos val="low"/>
        <c:txPr>
          <a:bodyPr/>
          <a:lstStyle/>
          <a:p>
            <a:pPr>
              <a:defRPr lang="en-US"/>
            </a:pPr>
            <a:endParaRPr lang="lv-LV"/>
          </a:p>
        </c:txPr>
        <c:crossAx val="90775552"/>
        <c:crosses val="autoZero"/>
        <c:crossBetween val="midCat"/>
      </c:valAx>
      <c:valAx>
        <c:axId val="90775552"/>
        <c:scaling>
          <c:orientation val="minMax"/>
          <c:max val="4"/>
          <c:min val="-10"/>
        </c:scaling>
        <c:axPos val="l"/>
        <c:majorGridlines>
          <c:spPr>
            <a:ln>
              <a:solidFill>
                <a:schemeClr val="tx2">
                  <a:lumMod val="50000"/>
                </a:schemeClr>
              </a:solidFill>
            </a:ln>
          </c:spPr>
        </c:majorGridlines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lv-LV"/>
          </a:p>
        </c:txPr>
        <c:crossAx val="90773760"/>
        <c:crosses val="autoZero"/>
        <c:crossBetween val="midCat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7.023391812865501E-2"/>
          <c:y val="0.87749669623976512"/>
          <c:w val="0.44584795321637399"/>
          <c:h val="0.10247562246510247"/>
        </c:manualLayout>
      </c:layout>
      <c:txPr>
        <a:bodyPr/>
        <a:lstStyle/>
        <a:p>
          <a:pPr>
            <a:defRPr lang="en-US"/>
          </a:pPr>
          <a:endParaRPr lang="lv-LV"/>
        </a:p>
      </c:txPr>
    </c:legend>
    <c:plotVisOnly val="1"/>
  </c:chart>
  <c:txPr>
    <a:bodyPr/>
    <a:lstStyle/>
    <a:p>
      <a:pPr>
        <a:defRPr sz="1800"/>
      </a:pPr>
      <a:endParaRPr lang="lv-LV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hart>
    <c:plotArea>
      <c:layout>
        <c:manualLayout>
          <c:layoutTarget val="inner"/>
          <c:xMode val="edge"/>
          <c:yMode val="edge"/>
          <c:x val="7.1974588403722256E-2"/>
          <c:y val="6.1858873410054423E-2"/>
          <c:w val="0.9008132903841567"/>
          <c:h val="0.72356006460730848"/>
        </c:manualLayout>
      </c:layout>
      <c:barChart>
        <c:barDir val="col"/>
        <c:grouping val="stacked"/>
        <c:ser>
          <c:idx val="0"/>
          <c:order val="0"/>
          <c:tx>
            <c:strRef>
              <c:f>Sheet1!$G$11</c:f>
              <c:strCache>
                <c:ptCount val="1"/>
                <c:pt idx="0">
                  <c:v>Foreign Balance</c:v>
                </c:pt>
              </c:strCache>
            </c:strRef>
          </c:tx>
          <c:cat>
            <c:multiLvlStrRef>
              <c:f>Sheet1!$E$12:$F$23</c:f>
              <c:multiLvlStrCache>
                <c:ptCount val="12"/>
                <c:lvl>
                  <c:pt idx="0">
                    <c:v>2009</c:v>
                  </c:pt>
                  <c:pt idx="1">
                    <c:v>2010</c:v>
                  </c:pt>
                  <c:pt idx="2">
                    <c:v>2011</c:v>
                  </c:pt>
                  <c:pt idx="3">
                    <c:v>2012</c:v>
                  </c:pt>
                  <c:pt idx="4">
                    <c:v>2009</c:v>
                  </c:pt>
                  <c:pt idx="5">
                    <c:v>2010</c:v>
                  </c:pt>
                  <c:pt idx="6">
                    <c:v>2011</c:v>
                  </c:pt>
                  <c:pt idx="7">
                    <c:v>2012</c:v>
                  </c:pt>
                  <c:pt idx="8">
                    <c:v>2009</c:v>
                  </c:pt>
                  <c:pt idx="9">
                    <c:v>2010</c:v>
                  </c:pt>
                  <c:pt idx="10">
                    <c:v>2011</c:v>
                  </c:pt>
                  <c:pt idx="11">
                    <c:v>2012</c:v>
                  </c:pt>
                </c:lvl>
                <c:lvl>
                  <c:pt idx="0">
                    <c:v>Estonia</c:v>
                  </c:pt>
                  <c:pt idx="4">
                    <c:v>Latvia</c:v>
                  </c:pt>
                  <c:pt idx="8">
                    <c:v>Lithuania</c:v>
                  </c:pt>
                </c:lvl>
              </c:multiLvlStrCache>
            </c:multiLvlStrRef>
          </c:cat>
          <c:val>
            <c:numRef>
              <c:f>Sheet1!$G$12:$G$23</c:f>
              <c:numCache>
                <c:formatCode>General</c:formatCode>
                <c:ptCount val="12"/>
                <c:pt idx="0">
                  <c:v>17.188989784752099</c:v>
                </c:pt>
                <c:pt idx="1">
                  <c:v>0.29945537599281613</c:v>
                </c:pt>
                <c:pt idx="2">
                  <c:v>-2.4300379688995299</c:v>
                </c:pt>
                <c:pt idx="3">
                  <c:v>0.29333061761709056</c:v>
                </c:pt>
                <c:pt idx="4">
                  <c:v>14.195006717073404</c:v>
                </c:pt>
                <c:pt idx="5">
                  <c:v>0.573086841408883</c:v>
                </c:pt>
                <c:pt idx="6">
                  <c:v>-1.47818005861424</c:v>
                </c:pt>
                <c:pt idx="7">
                  <c:v>-1.3094910158984174</c:v>
                </c:pt>
                <c:pt idx="8">
                  <c:v>15.2891699342898</c:v>
                </c:pt>
                <c:pt idx="9">
                  <c:v>-1.2496354133393777</c:v>
                </c:pt>
                <c:pt idx="10">
                  <c:v>-4.4360925445073711</c:v>
                </c:pt>
                <c:pt idx="11">
                  <c:v>-2.667847052929436</c:v>
                </c:pt>
              </c:numCache>
            </c:numRef>
          </c:val>
        </c:ser>
        <c:ser>
          <c:idx val="1"/>
          <c:order val="1"/>
          <c:tx>
            <c:strRef>
              <c:f>Sheet1!$H$11</c:f>
              <c:strCache>
                <c:ptCount val="1"/>
                <c:pt idx="0">
                  <c:v>Domestic Absorbtion</c:v>
                </c:pt>
              </c:strCache>
            </c:strRef>
          </c:tx>
          <c:spPr>
            <a:solidFill>
              <a:srgbClr val="FFFF00"/>
            </a:solidFill>
          </c:spPr>
          <c:cat>
            <c:multiLvlStrRef>
              <c:f>Sheet1!$E$12:$F$23</c:f>
              <c:multiLvlStrCache>
                <c:ptCount val="12"/>
                <c:lvl>
                  <c:pt idx="0">
                    <c:v>2009</c:v>
                  </c:pt>
                  <c:pt idx="1">
                    <c:v>2010</c:v>
                  </c:pt>
                  <c:pt idx="2">
                    <c:v>2011</c:v>
                  </c:pt>
                  <c:pt idx="3">
                    <c:v>2012</c:v>
                  </c:pt>
                  <c:pt idx="4">
                    <c:v>2009</c:v>
                  </c:pt>
                  <c:pt idx="5">
                    <c:v>2010</c:v>
                  </c:pt>
                  <c:pt idx="6">
                    <c:v>2011</c:v>
                  </c:pt>
                  <c:pt idx="7">
                    <c:v>2012</c:v>
                  </c:pt>
                  <c:pt idx="8">
                    <c:v>2009</c:v>
                  </c:pt>
                  <c:pt idx="9">
                    <c:v>2010</c:v>
                  </c:pt>
                  <c:pt idx="10">
                    <c:v>2011</c:v>
                  </c:pt>
                  <c:pt idx="11">
                    <c:v>2012</c:v>
                  </c:pt>
                </c:lvl>
                <c:lvl>
                  <c:pt idx="0">
                    <c:v>Estonia</c:v>
                  </c:pt>
                  <c:pt idx="4">
                    <c:v>Latvia</c:v>
                  </c:pt>
                  <c:pt idx="8">
                    <c:v>Lithuania</c:v>
                  </c:pt>
                </c:lvl>
              </c:multiLvlStrCache>
            </c:multiLvlStrRef>
          </c:cat>
          <c:val>
            <c:numRef>
              <c:f>Sheet1!$H$12:$H$23</c:f>
              <c:numCache>
                <c:formatCode>General</c:formatCode>
                <c:ptCount val="12"/>
                <c:pt idx="0">
                  <c:v>-31.088319763538699</c:v>
                </c:pt>
                <c:pt idx="1">
                  <c:v>2.8059711639918334</c:v>
                </c:pt>
                <c:pt idx="2">
                  <c:v>8.9789676029290213</c:v>
                </c:pt>
                <c:pt idx="3">
                  <c:v>3.7121223445651994</c:v>
                </c:pt>
                <c:pt idx="4">
                  <c:v>-32.150000582735046</c:v>
                </c:pt>
                <c:pt idx="5">
                  <c:v>-0.91659040495081168</c:v>
                </c:pt>
                <c:pt idx="6">
                  <c:v>5.4407546918054495</c:v>
                </c:pt>
                <c:pt idx="7">
                  <c:v>4.2846928630135084</c:v>
                </c:pt>
                <c:pt idx="8">
                  <c:v>-30.030882557987493</c:v>
                </c:pt>
                <c:pt idx="9">
                  <c:v>2.5712978302287999</c:v>
                </c:pt>
                <c:pt idx="10">
                  <c:v>10.412751692463587</c:v>
                </c:pt>
                <c:pt idx="11">
                  <c:v>6.0340164743406444</c:v>
                </c:pt>
              </c:numCache>
            </c:numRef>
          </c:val>
        </c:ser>
        <c:overlap val="100"/>
        <c:axId val="81467648"/>
        <c:axId val="81473536"/>
      </c:barChart>
      <c:lineChart>
        <c:grouping val="standard"/>
        <c:ser>
          <c:idx val="2"/>
          <c:order val="2"/>
          <c:tx>
            <c:strRef>
              <c:f>Sheet1!$I$11</c:f>
              <c:strCache>
                <c:ptCount val="1"/>
                <c:pt idx="0">
                  <c:v>GDP</c:v>
                </c:pt>
              </c:strCache>
            </c:strRef>
          </c:tx>
          <c:spPr>
            <a:ln>
              <a:solidFill>
                <a:srgbClr val="00FF00"/>
              </a:solidFill>
            </a:ln>
          </c:spPr>
          <c:marker>
            <c:symbol val="diamond"/>
            <c:size val="10"/>
            <c:spPr>
              <a:solidFill>
                <a:srgbClr val="00FF00"/>
              </a:solidFill>
              <a:ln>
                <a:solidFill>
                  <a:srgbClr val="00FF00"/>
                </a:solidFill>
              </a:ln>
            </c:spPr>
          </c:marker>
          <c:dPt>
            <c:idx val="4"/>
            <c:marker>
              <c:spPr>
                <a:solidFill>
                  <a:srgbClr val="00FF00"/>
                </a:solidFill>
                <a:ln>
                  <a:noFill/>
                </a:ln>
              </c:spPr>
            </c:marker>
            <c:spPr>
              <a:ln>
                <a:noFill/>
              </a:ln>
            </c:spPr>
          </c:dPt>
          <c:dPt>
            <c:idx val="8"/>
            <c:marker>
              <c:spPr>
                <a:solidFill>
                  <a:srgbClr val="00FF00"/>
                </a:solidFill>
                <a:ln>
                  <a:noFill/>
                </a:ln>
              </c:spPr>
            </c:marker>
            <c:spPr>
              <a:ln>
                <a:noFill/>
              </a:ln>
            </c:spPr>
          </c:dPt>
          <c:cat>
            <c:multiLvlStrRef>
              <c:f>Sheet1!$E$12:$F$23</c:f>
              <c:multiLvlStrCache>
                <c:ptCount val="12"/>
                <c:lvl>
                  <c:pt idx="0">
                    <c:v>2009</c:v>
                  </c:pt>
                  <c:pt idx="1">
                    <c:v>2010</c:v>
                  </c:pt>
                  <c:pt idx="2">
                    <c:v>2011</c:v>
                  </c:pt>
                  <c:pt idx="3">
                    <c:v>2012</c:v>
                  </c:pt>
                  <c:pt idx="4">
                    <c:v>2009</c:v>
                  </c:pt>
                  <c:pt idx="5">
                    <c:v>2010</c:v>
                  </c:pt>
                  <c:pt idx="6">
                    <c:v>2011</c:v>
                  </c:pt>
                  <c:pt idx="7">
                    <c:v>2012</c:v>
                  </c:pt>
                  <c:pt idx="8">
                    <c:v>2009</c:v>
                  </c:pt>
                  <c:pt idx="9">
                    <c:v>2010</c:v>
                  </c:pt>
                  <c:pt idx="10">
                    <c:v>2011</c:v>
                  </c:pt>
                  <c:pt idx="11">
                    <c:v>2012</c:v>
                  </c:pt>
                </c:lvl>
                <c:lvl>
                  <c:pt idx="0">
                    <c:v>Estonia</c:v>
                  </c:pt>
                  <c:pt idx="4">
                    <c:v>Latvia</c:v>
                  </c:pt>
                  <c:pt idx="8">
                    <c:v>Lithuania</c:v>
                  </c:pt>
                </c:lvl>
              </c:multiLvlStrCache>
            </c:multiLvlStrRef>
          </c:cat>
          <c:val>
            <c:numRef>
              <c:f>Sheet1!$I$12:$I$23</c:f>
              <c:numCache>
                <c:formatCode>General</c:formatCode>
                <c:ptCount val="12"/>
                <c:pt idx="0">
                  <c:v>-13.899329978786659</c:v>
                </c:pt>
                <c:pt idx="1">
                  <c:v>3.1054265399846477</c:v>
                </c:pt>
                <c:pt idx="2">
                  <c:v>6.5489296340294905</c:v>
                </c:pt>
                <c:pt idx="3">
                  <c:v>4.0054529621822885</c:v>
                </c:pt>
                <c:pt idx="4">
                  <c:v>-17.954993865661649</c:v>
                </c:pt>
                <c:pt idx="5">
                  <c:v>-0.34350356354192968</c:v>
                </c:pt>
                <c:pt idx="6">
                  <c:v>3.9625746331912057</c:v>
                </c:pt>
                <c:pt idx="7">
                  <c:v>2.9752018471150876</c:v>
                </c:pt>
                <c:pt idx="8">
                  <c:v>-14.741712623697662</c:v>
                </c:pt>
                <c:pt idx="9">
                  <c:v>1.3216624168894238</c:v>
                </c:pt>
                <c:pt idx="10">
                  <c:v>5.9766591479562363</c:v>
                </c:pt>
                <c:pt idx="11">
                  <c:v>3.3661694214112137</c:v>
                </c:pt>
              </c:numCache>
            </c:numRef>
          </c:val>
        </c:ser>
        <c:marker val="1"/>
        <c:axId val="81467648"/>
        <c:axId val="81473536"/>
      </c:lineChart>
      <c:catAx>
        <c:axId val="81467648"/>
        <c:scaling>
          <c:orientation val="minMax"/>
        </c:scaling>
        <c:axPos val="b"/>
        <c:tickLblPos val="low"/>
        <c:txPr>
          <a:bodyPr/>
          <a:lstStyle/>
          <a:p>
            <a:pPr>
              <a:defRPr lang="en-US"/>
            </a:pPr>
            <a:endParaRPr lang="lv-LV"/>
          </a:p>
        </c:txPr>
        <c:crossAx val="81473536"/>
        <c:crosses val="autoZero"/>
        <c:auto val="1"/>
        <c:lblAlgn val="ctr"/>
        <c:lblOffset val="100"/>
      </c:catAx>
      <c:valAx>
        <c:axId val="81473536"/>
        <c:scaling>
          <c:orientation val="minMax"/>
        </c:scaling>
        <c:axPos val="l"/>
        <c:majorGridlines>
          <c:spPr>
            <a:ln>
              <a:solidFill>
                <a:schemeClr val="tx2">
                  <a:lumMod val="50000"/>
                </a:schemeClr>
              </a:solidFill>
            </a:ln>
          </c:spPr>
        </c:majorGridlines>
        <c:numFmt formatCode="General" sourceLinked="1"/>
        <c:tickLblPos val="nextTo"/>
        <c:spPr>
          <a:ln>
            <a:noFill/>
          </a:ln>
        </c:spPr>
        <c:txPr>
          <a:bodyPr/>
          <a:lstStyle/>
          <a:p>
            <a:pPr>
              <a:defRPr lang="en-US"/>
            </a:pPr>
            <a:endParaRPr lang="lv-LV"/>
          </a:p>
        </c:txPr>
        <c:crossAx val="814676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35288021951801546"/>
          <c:y val="0.70844579043004263"/>
          <c:w val="0.61799212598425157"/>
          <c:h val="7.5415909549767818E-2"/>
        </c:manualLayout>
      </c:layout>
      <c:txPr>
        <a:bodyPr/>
        <a:lstStyle/>
        <a:p>
          <a:pPr>
            <a:defRPr lang="en-US"/>
          </a:pPr>
          <a:endParaRPr lang="lv-LV"/>
        </a:p>
      </c:txPr>
    </c:legend>
    <c:plotVisOnly val="1"/>
    <c:dispBlanksAs val="gap"/>
  </c:chart>
  <c:txPr>
    <a:bodyPr/>
    <a:lstStyle/>
    <a:p>
      <a:pPr>
        <a:defRPr sz="1800"/>
      </a:pPr>
      <a:endParaRPr lang="lv-LV"/>
    </a:p>
  </c:txPr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lrMapOvr bg1="dk2" tx1="lt1" bg2="dk1" tx2="lt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0453688354745112"/>
          <c:y val="6.893789434115441E-2"/>
          <c:w val="0.86966270663535505"/>
          <c:h val="0.67037308625947045"/>
        </c:manualLayout>
      </c:layout>
      <c:scatterChart>
        <c:scatterStyle val="lineMarker"/>
        <c:ser>
          <c:idx val="0"/>
          <c:order val="0"/>
          <c:tx>
            <c:strRef>
              <c:f>Debt!$G$26</c:f>
              <c:strCache>
                <c:ptCount val="1"/>
                <c:pt idx="0">
                  <c:v>Estonia</c:v>
                </c:pt>
              </c:strCache>
            </c:strRef>
          </c:tx>
          <c:spPr>
            <a:ln w="28575">
              <a:solidFill>
                <a:srgbClr val="FFFF00"/>
              </a:solidFill>
            </a:ln>
          </c:spPr>
          <c:marker>
            <c:symbol val="diamond"/>
            <c:size val="10"/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</c:spPr>
          </c:marker>
          <c:xVal>
            <c:numRef>
              <c:f>Debt!$H$27:$Q$27</c:f>
              <c:numCache>
                <c:formatCode>General</c:formatCode>
                <c:ptCount val="10"/>
                <c:pt idx="0">
                  <c:v>5.123444726501476</c:v>
                </c:pt>
                <c:pt idx="1">
                  <c:v>4.7840664465483664</c:v>
                </c:pt>
                <c:pt idx="2">
                  <c:v>5.7293030944038632</c:v>
                </c:pt>
                <c:pt idx="3">
                  <c:v>5.6164326269564597</c:v>
                </c:pt>
                <c:pt idx="4">
                  <c:v>5.0250224722353876</c:v>
                </c:pt>
                <c:pt idx="5">
                  <c:v>4.5720011772074809</c:v>
                </c:pt>
                <c:pt idx="6">
                  <c:v>4.4110344894496469</c:v>
                </c:pt>
                <c:pt idx="7">
                  <c:v>3.742434518759409</c:v>
                </c:pt>
                <c:pt idx="8">
                  <c:v>4.6028992022172872</c:v>
                </c:pt>
                <c:pt idx="9">
                  <c:v>7.1474406665210743</c:v>
                </c:pt>
              </c:numCache>
            </c:numRef>
          </c:xVal>
          <c:yVal>
            <c:numRef>
              <c:f>Debt!$H$26:$Q$26</c:f>
              <c:numCache>
                <c:formatCode>General</c:formatCode>
                <c:ptCount val="10"/>
                <c:pt idx="0">
                  <c:v>-0.93971322170765548</c:v>
                </c:pt>
                <c:pt idx="1">
                  <c:v>0.30567415739349324</c:v>
                </c:pt>
                <c:pt idx="2">
                  <c:v>0.94688424832343565</c:v>
                </c:pt>
                <c:pt idx="3">
                  <c:v>2.2476214977423594</c:v>
                </c:pt>
                <c:pt idx="4">
                  <c:v>1.5884746021227889</c:v>
                </c:pt>
                <c:pt idx="5">
                  <c:v>1.6052588206259777</c:v>
                </c:pt>
                <c:pt idx="6">
                  <c:v>3.220152369142339</c:v>
                </c:pt>
                <c:pt idx="7">
                  <c:v>2.8599576324547669</c:v>
                </c:pt>
                <c:pt idx="8">
                  <c:v>-2.3229124689758889</c:v>
                </c:pt>
                <c:pt idx="9">
                  <c:v>-2.0554697121247334</c:v>
                </c:pt>
              </c:numCache>
            </c:numRef>
          </c:yVal>
          <c:smooth val="1"/>
        </c:ser>
        <c:ser>
          <c:idx val="2"/>
          <c:order val="1"/>
          <c:tx>
            <c:strRef>
              <c:f>Debt!$G$28</c:f>
              <c:strCache>
                <c:ptCount val="1"/>
                <c:pt idx="0">
                  <c:v>Latvia</c:v>
                </c:pt>
              </c:strCache>
            </c:strRef>
          </c:tx>
          <c:spPr>
            <a:ln w="28575">
              <a:solidFill>
                <a:srgbClr val="FF0000"/>
              </a:solidFill>
            </a:ln>
          </c:spPr>
          <c:marker>
            <c:symbol val="diamond"/>
            <c:size val="1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xVal>
            <c:numRef>
              <c:f>Debt!$H$29:$Q$29</c:f>
              <c:numCache>
                <c:formatCode>General</c:formatCode>
                <c:ptCount val="10"/>
                <c:pt idx="0">
                  <c:v>12.266258254475709</c:v>
                </c:pt>
                <c:pt idx="1">
                  <c:v>13.987421990902515</c:v>
                </c:pt>
                <c:pt idx="2">
                  <c:v>13.466155522656329</c:v>
                </c:pt>
                <c:pt idx="3">
                  <c:v>14.608343978157849</c:v>
                </c:pt>
                <c:pt idx="4">
                  <c:v>14.418624420838436</c:v>
                </c:pt>
                <c:pt idx="5">
                  <c:v>11.770656358637469</c:v>
                </c:pt>
                <c:pt idx="6">
                  <c:v>9.8612896004213528</c:v>
                </c:pt>
                <c:pt idx="7">
                  <c:v>7.7618792122496867</c:v>
                </c:pt>
                <c:pt idx="8">
                  <c:v>17.086578694943324</c:v>
                </c:pt>
                <c:pt idx="9">
                  <c:v>32.829200488122005</c:v>
                </c:pt>
              </c:numCache>
            </c:numRef>
          </c:xVal>
          <c:yVal>
            <c:numRef>
              <c:f>Debt!$H$28:$Q$28</c:f>
              <c:numCache>
                <c:formatCode>General</c:formatCode>
                <c:ptCount val="10"/>
                <c:pt idx="0">
                  <c:v>-2.5420391617670952</c:v>
                </c:pt>
                <c:pt idx="1">
                  <c:v>-1.9963039358578247</c:v>
                </c:pt>
                <c:pt idx="2">
                  <c:v>-2.5698619129694835</c:v>
                </c:pt>
                <c:pt idx="3">
                  <c:v>-1.6749159754961023</c:v>
                </c:pt>
                <c:pt idx="4">
                  <c:v>-1.2491360898863604</c:v>
                </c:pt>
                <c:pt idx="5">
                  <c:v>-1.2647053505502279</c:v>
                </c:pt>
                <c:pt idx="6">
                  <c:v>-0.49374082334700897</c:v>
                </c:pt>
                <c:pt idx="7">
                  <c:v>0.64065383113856345</c:v>
                </c:pt>
                <c:pt idx="8">
                  <c:v>-7.494778176289417</c:v>
                </c:pt>
                <c:pt idx="9">
                  <c:v>-7.84125794220577</c:v>
                </c:pt>
              </c:numCache>
            </c:numRef>
          </c:yVal>
          <c:smooth val="1"/>
        </c:ser>
        <c:ser>
          <c:idx val="4"/>
          <c:order val="2"/>
          <c:tx>
            <c:strRef>
              <c:f>Debt!$G$30</c:f>
              <c:strCache>
                <c:ptCount val="1"/>
                <c:pt idx="0">
                  <c:v>Lithuania</c:v>
                </c:pt>
              </c:strCache>
            </c:strRef>
          </c:tx>
          <c:spPr>
            <a:ln w="28575">
              <a:solidFill>
                <a:srgbClr val="00FF00"/>
              </a:solidFill>
            </a:ln>
          </c:spPr>
          <c:marker>
            <c:symbol val="diamond"/>
            <c:size val="10"/>
            <c:spPr>
              <a:solidFill>
                <a:srgbClr val="00FF00"/>
              </a:solidFill>
              <a:ln>
                <a:solidFill>
                  <a:srgbClr val="00FF00"/>
                </a:solidFill>
              </a:ln>
            </c:spPr>
          </c:marker>
          <c:xVal>
            <c:numRef>
              <c:f>Debt!$H$31:$Q$31</c:f>
              <c:numCache>
                <c:formatCode>General</c:formatCode>
                <c:ptCount val="10"/>
                <c:pt idx="0">
                  <c:v>23.704430639814024</c:v>
                </c:pt>
                <c:pt idx="1">
                  <c:v>22.82333687666144</c:v>
                </c:pt>
                <c:pt idx="2">
                  <c:v>22.260558898141117</c:v>
                </c:pt>
                <c:pt idx="3">
                  <c:v>21.147796205064381</c:v>
                </c:pt>
                <c:pt idx="4">
                  <c:v>19.39807824351233</c:v>
                </c:pt>
                <c:pt idx="5">
                  <c:v>18.470355193742233</c:v>
                </c:pt>
                <c:pt idx="6">
                  <c:v>18.043438124005032</c:v>
                </c:pt>
                <c:pt idx="7">
                  <c:v>16.923246612209972</c:v>
                </c:pt>
                <c:pt idx="8">
                  <c:v>15.62623766385526</c:v>
                </c:pt>
                <c:pt idx="9">
                  <c:v>29.456706704362368</c:v>
                </c:pt>
              </c:numCache>
            </c:numRef>
          </c:xVal>
          <c:yVal>
            <c:numRef>
              <c:f>Debt!$H$30:$Q$30</c:f>
              <c:numCache>
                <c:formatCode>General</c:formatCode>
                <c:ptCount val="10"/>
                <c:pt idx="0">
                  <c:v>-4.0168996546155702</c:v>
                </c:pt>
                <c:pt idx="1">
                  <c:v>-3.6447614204728014</c:v>
                </c:pt>
                <c:pt idx="2">
                  <c:v>-1.8083338445157582</c:v>
                </c:pt>
                <c:pt idx="3">
                  <c:v>-1.2786294931336206</c:v>
                </c:pt>
                <c:pt idx="4">
                  <c:v>-1.5388087470304006</c:v>
                </c:pt>
                <c:pt idx="5">
                  <c:v>-0.50762997127838561</c:v>
                </c:pt>
                <c:pt idx="6">
                  <c:v>-0.4484689381572104</c:v>
                </c:pt>
                <c:pt idx="7">
                  <c:v>-1.0145018324223958</c:v>
                </c:pt>
                <c:pt idx="8">
                  <c:v>-3.2955354196399762</c:v>
                </c:pt>
                <c:pt idx="9">
                  <c:v>-8.9223498865709647</c:v>
                </c:pt>
              </c:numCache>
            </c:numRef>
          </c:yVal>
          <c:smooth val="1"/>
        </c:ser>
        <c:axId val="90823296"/>
        <c:axId val="91435392"/>
      </c:scatterChart>
      <c:valAx>
        <c:axId val="90823296"/>
        <c:scaling>
          <c:orientation val="minMax"/>
          <c:max val="60"/>
        </c:scaling>
        <c:axPos val="b"/>
        <c:majorGridlines>
          <c:spPr>
            <a:ln>
              <a:solidFill>
                <a:schemeClr val="tx2">
                  <a:lumMod val="50000"/>
                </a:schemeClr>
              </a:solidFill>
            </a:ln>
          </c:spPr>
        </c:majorGridlines>
        <c:numFmt formatCode="General" sourceLinked="1"/>
        <c:tickLblPos val="low"/>
        <c:txPr>
          <a:bodyPr/>
          <a:lstStyle/>
          <a:p>
            <a:pPr>
              <a:defRPr lang="en-US"/>
            </a:pPr>
            <a:endParaRPr lang="lv-LV"/>
          </a:p>
        </c:txPr>
        <c:crossAx val="91435392"/>
        <c:crosses val="autoZero"/>
        <c:crossBetween val="midCat"/>
      </c:valAx>
      <c:valAx>
        <c:axId val="91435392"/>
        <c:scaling>
          <c:orientation val="minMax"/>
          <c:max val="4"/>
          <c:min val="-10"/>
        </c:scaling>
        <c:axPos val="l"/>
        <c:majorGridlines>
          <c:spPr>
            <a:ln>
              <a:solidFill>
                <a:schemeClr val="tx2">
                  <a:lumMod val="50000"/>
                </a:schemeClr>
              </a:solidFill>
            </a:ln>
          </c:spPr>
        </c:majorGridlines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lv-LV"/>
          </a:p>
        </c:txPr>
        <c:crossAx val="90823296"/>
        <c:crosses val="autoZero"/>
        <c:crossBetween val="midCat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7.023391812865501E-2"/>
          <c:y val="0.87749669623976523"/>
          <c:w val="0.44584795321637399"/>
          <c:h val="0.1024756224651025"/>
        </c:manualLayout>
      </c:layout>
      <c:txPr>
        <a:bodyPr/>
        <a:lstStyle/>
        <a:p>
          <a:pPr>
            <a:defRPr lang="en-US"/>
          </a:pPr>
          <a:endParaRPr lang="lv-LV"/>
        </a:p>
      </c:txPr>
    </c:legend>
    <c:plotVisOnly val="1"/>
  </c:chart>
  <c:txPr>
    <a:bodyPr/>
    <a:lstStyle/>
    <a:p>
      <a:pPr>
        <a:defRPr sz="1800"/>
      </a:pPr>
      <a:endParaRPr lang="lv-LV"/>
    </a:p>
  </c:txPr>
  <c:externalData r:id="rId2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lrMapOvr bg1="dk2" tx1="lt1" bg2="dk1" tx2="lt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0453688354745112"/>
          <c:y val="6.893789434115441E-2"/>
          <c:w val="0.86966270663535505"/>
          <c:h val="0.67037308625947067"/>
        </c:manualLayout>
      </c:layout>
      <c:scatterChart>
        <c:scatterStyle val="lineMarker"/>
        <c:ser>
          <c:idx val="0"/>
          <c:order val="0"/>
          <c:tx>
            <c:strRef>
              <c:f>Debt!$G$26</c:f>
              <c:strCache>
                <c:ptCount val="1"/>
                <c:pt idx="0">
                  <c:v>Estonia</c:v>
                </c:pt>
              </c:strCache>
            </c:strRef>
          </c:tx>
          <c:spPr>
            <a:ln w="28575">
              <a:solidFill>
                <a:srgbClr val="FFFF00"/>
              </a:solidFill>
            </a:ln>
          </c:spPr>
          <c:marker>
            <c:symbol val="diamond"/>
            <c:size val="10"/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</c:spPr>
          </c:marker>
          <c:xVal>
            <c:numRef>
              <c:f>Debt!$H$27:$R$27</c:f>
              <c:numCache>
                <c:formatCode>General</c:formatCode>
                <c:ptCount val="11"/>
                <c:pt idx="0">
                  <c:v>5.123444726501476</c:v>
                </c:pt>
                <c:pt idx="1">
                  <c:v>4.7840664465483664</c:v>
                </c:pt>
                <c:pt idx="2">
                  <c:v>5.7293030944038632</c:v>
                </c:pt>
                <c:pt idx="3">
                  <c:v>5.6164326269564597</c:v>
                </c:pt>
                <c:pt idx="4">
                  <c:v>5.0250224722353876</c:v>
                </c:pt>
                <c:pt idx="5">
                  <c:v>4.5720011772074809</c:v>
                </c:pt>
                <c:pt idx="6">
                  <c:v>4.4110344894496469</c:v>
                </c:pt>
                <c:pt idx="7">
                  <c:v>3.742434518759409</c:v>
                </c:pt>
                <c:pt idx="8">
                  <c:v>4.6028992022172872</c:v>
                </c:pt>
                <c:pt idx="9">
                  <c:v>7.1474406665210743</c:v>
                </c:pt>
                <c:pt idx="10">
                  <c:v>6.5588883257591561</c:v>
                </c:pt>
              </c:numCache>
            </c:numRef>
          </c:xVal>
          <c:yVal>
            <c:numRef>
              <c:f>Debt!$H$26:$R$26</c:f>
              <c:numCache>
                <c:formatCode>General</c:formatCode>
                <c:ptCount val="11"/>
                <c:pt idx="0">
                  <c:v>-0.93971322170765548</c:v>
                </c:pt>
                <c:pt idx="1">
                  <c:v>0.30567415739349324</c:v>
                </c:pt>
                <c:pt idx="2">
                  <c:v>0.94688424832343565</c:v>
                </c:pt>
                <c:pt idx="3">
                  <c:v>2.2476214977423594</c:v>
                </c:pt>
                <c:pt idx="4">
                  <c:v>1.5884746021227889</c:v>
                </c:pt>
                <c:pt idx="5">
                  <c:v>1.6052588206259777</c:v>
                </c:pt>
                <c:pt idx="6">
                  <c:v>3.220152369142339</c:v>
                </c:pt>
                <c:pt idx="7">
                  <c:v>2.8599576324547669</c:v>
                </c:pt>
                <c:pt idx="8">
                  <c:v>-2.3229124689758889</c:v>
                </c:pt>
                <c:pt idx="9">
                  <c:v>-2.0554697121247334</c:v>
                </c:pt>
                <c:pt idx="10">
                  <c:v>0.20355146152943571</c:v>
                </c:pt>
              </c:numCache>
            </c:numRef>
          </c:yVal>
          <c:smooth val="1"/>
        </c:ser>
        <c:ser>
          <c:idx val="2"/>
          <c:order val="1"/>
          <c:tx>
            <c:strRef>
              <c:f>Debt!$G$28</c:f>
              <c:strCache>
                <c:ptCount val="1"/>
                <c:pt idx="0">
                  <c:v>Latvia</c:v>
                </c:pt>
              </c:strCache>
            </c:strRef>
          </c:tx>
          <c:spPr>
            <a:ln w="28575">
              <a:solidFill>
                <a:srgbClr val="FF0000"/>
              </a:solidFill>
            </a:ln>
          </c:spPr>
          <c:marker>
            <c:symbol val="diamond"/>
            <c:size val="1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xVal>
            <c:numRef>
              <c:f>Debt!$H$29:$R$29</c:f>
              <c:numCache>
                <c:formatCode>General</c:formatCode>
                <c:ptCount val="11"/>
                <c:pt idx="0">
                  <c:v>12.266258254475709</c:v>
                </c:pt>
                <c:pt idx="1">
                  <c:v>13.987421990902515</c:v>
                </c:pt>
                <c:pt idx="2">
                  <c:v>13.466155522656329</c:v>
                </c:pt>
                <c:pt idx="3">
                  <c:v>14.608343978157849</c:v>
                </c:pt>
                <c:pt idx="4">
                  <c:v>14.418624420838436</c:v>
                </c:pt>
                <c:pt idx="5">
                  <c:v>11.770656358637469</c:v>
                </c:pt>
                <c:pt idx="6">
                  <c:v>9.8612896004213528</c:v>
                </c:pt>
                <c:pt idx="7">
                  <c:v>7.7618792122496867</c:v>
                </c:pt>
                <c:pt idx="8">
                  <c:v>17.086578694943324</c:v>
                </c:pt>
                <c:pt idx="9">
                  <c:v>32.829200488122005</c:v>
                </c:pt>
                <c:pt idx="10">
                  <c:v>39.894178174262173</c:v>
                </c:pt>
              </c:numCache>
            </c:numRef>
          </c:xVal>
          <c:yVal>
            <c:numRef>
              <c:f>Debt!$H$28:$R$28</c:f>
              <c:numCache>
                <c:formatCode>General</c:formatCode>
                <c:ptCount val="11"/>
                <c:pt idx="0">
                  <c:v>-2.5420391617670952</c:v>
                </c:pt>
                <c:pt idx="1">
                  <c:v>-1.9963039358578247</c:v>
                </c:pt>
                <c:pt idx="2">
                  <c:v>-2.5698619129694835</c:v>
                </c:pt>
                <c:pt idx="3">
                  <c:v>-1.6749159754961023</c:v>
                </c:pt>
                <c:pt idx="4">
                  <c:v>-1.2491360898863604</c:v>
                </c:pt>
                <c:pt idx="5">
                  <c:v>-1.2647053505502279</c:v>
                </c:pt>
                <c:pt idx="6">
                  <c:v>-0.49374082334700897</c:v>
                </c:pt>
                <c:pt idx="7">
                  <c:v>0.64065383113856345</c:v>
                </c:pt>
                <c:pt idx="8">
                  <c:v>-7.494778176289417</c:v>
                </c:pt>
                <c:pt idx="9">
                  <c:v>-7.84125794220577</c:v>
                </c:pt>
                <c:pt idx="10">
                  <c:v>-7.8438117503888201</c:v>
                </c:pt>
              </c:numCache>
            </c:numRef>
          </c:yVal>
          <c:smooth val="1"/>
        </c:ser>
        <c:ser>
          <c:idx val="4"/>
          <c:order val="2"/>
          <c:tx>
            <c:strRef>
              <c:f>Debt!$G$30</c:f>
              <c:strCache>
                <c:ptCount val="1"/>
                <c:pt idx="0">
                  <c:v>Lithuania</c:v>
                </c:pt>
              </c:strCache>
            </c:strRef>
          </c:tx>
          <c:spPr>
            <a:ln w="28575">
              <a:solidFill>
                <a:srgbClr val="00FF00"/>
              </a:solidFill>
            </a:ln>
          </c:spPr>
          <c:marker>
            <c:symbol val="diamond"/>
            <c:size val="10"/>
            <c:spPr>
              <a:solidFill>
                <a:srgbClr val="00FF00"/>
              </a:solidFill>
              <a:ln>
                <a:solidFill>
                  <a:srgbClr val="00FF00"/>
                </a:solidFill>
              </a:ln>
            </c:spPr>
          </c:marker>
          <c:xVal>
            <c:numRef>
              <c:f>Debt!$H$31:$R$31</c:f>
              <c:numCache>
                <c:formatCode>General</c:formatCode>
                <c:ptCount val="11"/>
                <c:pt idx="0">
                  <c:v>23.704430639814024</c:v>
                </c:pt>
                <c:pt idx="1">
                  <c:v>22.82333687666144</c:v>
                </c:pt>
                <c:pt idx="2">
                  <c:v>22.260558898141117</c:v>
                </c:pt>
                <c:pt idx="3">
                  <c:v>21.147796205064381</c:v>
                </c:pt>
                <c:pt idx="4">
                  <c:v>19.39807824351233</c:v>
                </c:pt>
                <c:pt idx="5">
                  <c:v>18.470355193742233</c:v>
                </c:pt>
                <c:pt idx="6">
                  <c:v>18.043438124005032</c:v>
                </c:pt>
                <c:pt idx="7">
                  <c:v>16.923246612209972</c:v>
                </c:pt>
                <c:pt idx="8">
                  <c:v>15.62623766385526</c:v>
                </c:pt>
                <c:pt idx="9">
                  <c:v>29.456706704362368</c:v>
                </c:pt>
                <c:pt idx="10">
                  <c:v>38.659552525129513</c:v>
                </c:pt>
              </c:numCache>
            </c:numRef>
          </c:xVal>
          <c:yVal>
            <c:numRef>
              <c:f>Debt!$H$30:$R$30</c:f>
              <c:numCache>
                <c:formatCode>General</c:formatCode>
                <c:ptCount val="11"/>
                <c:pt idx="0">
                  <c:v>-4.0168996546155702</c:v>
                </c:pt>
                <c:pt idx="1">
                  <c:v>-3.6447614204728014</c:v>
                </c:pt>
                <c:pt idx="2">
                  <c:v>-1.8083338445157582</c:v>
                </c:pt>
                <c:pt idx="3">
                  <c:v>-1.2786294931336206</c:v>
                </c:pt>
                <c:pt idx="4">
                  <c:v>-1.5388087470304006</c:v>
                </c:pt>
                <c:pt idx="5">
                  <c:v>-0.50762997127838561</c:v>
                </c:pt>
                <c:pt idx="6">
                  <c:v>-0.4484689381572104</c:v>
                </c:pt>
                <c:pt idx="7">
                  <c:v>-1.0145018324223958</c:v>
                </c:pt>
                <c:pt idx="8">
                  <c:v>-3.2955354196399762</c:v>
                </c:pt>
                <c:pt idx="9">
                  <c:v>-8.9223498865709647</c:v>
                </c:pt>
                <c:pt idx="10">
                  <c:v>-7.1197838572967198</c:v>
                </c:pt>
              </c:numCache>
            </c:numRef>
          </c:yVal>
          <c:smooth val="1"/>
        </c:ser>
        <c:axId val="91590016"/>
        <c:axId val="91595904"/>
      </c:scatterChart>
      <c:valAx>
        <c:axId val="91590016"/>
        <c:scaling>
          <c:orientation val="minMax"/>
          <c:max val="60"/>
        </c:scaling>
        <c:axPos val="b"/>
        <c:majorGridlines>
          <c:spPr>
            <a:ln>
              <a:solidFill>
                <a:schemeClr val="tx2">
                  <a:lumMod val="50000"/>
                </a:schemeClr>
              </a:solidFill>
            </a:ln>
          </c:spPr>
        </c:majorGridlines>
        <c:numFmt formatCode="General" sourceLinked="1"/>
        <c:tickLblPos val="low"/>
        <c:txPr>
          <a:bodyPr/>
          <a:lstStyle/>
          <a:p>
            <a:pPr>
              <a:defRPr lang="en-US"/>
            </a:pPr>
            <a:endParaRPr lang="lv-LV"/>
          </a:p>
        </c:txPr>
        <c:crossAx val="91595904"/>
        <c:crosses val="autoZero"/>
        <c:crossBetween val="midCat"/>
      </c:valAx>
      <c:valAx>
        <c:axId val="91595904"/>
        <c:scaling>
          <c:orientation val="minMax"/>
          <c:max val="4"/>
          <c:min val="-10"/>
        </c:scaling>
        <c:axPos val="l"/>
        <c:majorGridlines>
          <c:spPr>
            <a:ln>
              <a:solidFill>
                <a:schemeClr val="tx2">
                  <a:lumMod val="50000"/>
                </a:schemeClr>
              </a:solidFill>
            </a:ln>
          </c:spPr>
        </c:majorGridlines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lv-LV"/>
          </a:p>
        </c:txPr>
        <c:crossAx val="91590016"/>
        <c:crosses val="autoZero"/>
        <c:crossBetween val="midCat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7.023391812865501E-2"/>
          <c:y val="0.87749669623976534"/>
          <c:w val="0.44584795321637399"/>
          <c:h val="0.10247562246510253"/>
        </c:manualLayout>
      </c:layout>
      <c:txPr>
        <a:bodyPr/>
        <a:lstStyle/>
        <a:p>
          <a:pPr>
            <a:defRPr lang="en-US"/>
          </a:pPr>
          <a:endParaRPr lang="lv-LV"/>
        </a:p>
      </c:txPr>
    </c:legend>
    <c:plotVisOnly val="1"/>
  </c:chart>
  <c:txPr>
    <a:bodyPr/>
    <a:lstStyle/>
    <a:p>
      <a:pPr>
        <a:defRPr sz="1800"/>
      </a:pPr>
      <a:endParaRPr lang="lv-LV"/>
    </a:p>
  </c:txPr>
  <c:externalData r:id="rId2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lrMapOvr bg1="dk2" tx1="lt1" bg2="dk1" tx2="lt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0453688354745112"/>
          <c:y val="6.893789434115441E-2"/>
          <c:w val="0.86966270663535505"/>
          <c:h val="0.6703730862594709"/>
        </c:manualLayout>
      </c:layout>
      <c:scatterChart>
        <c:scatterStyle val="lineMarker"/>
        <c:ser>
          <c:idx val="0"/>
          <c:order val="0"/>
          <c:tx>
            <c:strRef>
              <c:f>Debt!$G$26</c:f>
              <c:strCache>
                <c:ptCount val="1"/>
                <c:pt idx="0">
                  <c:v>Estonia</c:v>
                </c:pt>
              </c:strCache>
            </c:strRef>
          </c:tx>
          <c:spPr>
            <a:ln w="28575">
              <a:solidFill>
                <a:srgbClr val="FFFF00"/>
              </a:solidFill>
            </a:ln>
          </c:spPr>
          <c:marker>
            <c:symbol val="diamond"/>
            <c:size val="10"/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</c:spPr>
          </c:marker>
          <c:dPt>
            <c:idx val="11"/>
            <c:marker>
              <c:spPr>
                <a:solidFill>
                  <a:srgbClr val="FFFF00"/>
                </a:solidFill>
                <a:ln>
                  <a:solidFill>
                    <a:srgbClr val="FFFF00"/>
                  </a:solidFill>
                  <a:prstDash val="sysDot"/>
                </a:ln>
              </c:spPr>
            </c:marker>
            <c:spPr>
              <a:ln w="28575">
                <a:solidFill>
                  <a:srgbClr val="FFFF00"/>
                </a:solidFill>
                <a:prstDash val="sysDot"/>
              </a:ln>
            </c:spPr>
          </c:dPt>
          <c:xVal>
            <c:numRef>
              <c:f>Debt!$H$27:$S$27</c:f>
              <c:numCache>
                <c:formatCode>General</c:formatCode>
                <c:ptCount val="12"/>
                <c:pt idx="0">
                  <c:v>5.1234447265014769</c:v>
                </c:pt>
                <c:pt idx="1">
                  <c:v>4.7840664465483655</c:v>
                </c:pt>
                <c:pt idx="2">
                  <c:v>5.7293030944038605</c:v>
                </c:pt>
                <c:pt idx="3">
                  <c:v>5.6164326269564606</c:v>
                </c:pt>
                <c:pt idx="4">
                  <c:v>5.0250224722353876</c:v>
                </c:pt>
                <c:pt idx="5">
                  <c:v>4.5720011772074818</c:v>
                </c:pt>
                <c:pt idx="6">
                  <c:v>4.411034489449646</c:v>
                </c:pt>
                <c:pt idx="7">
                  <c:v>3.7424345187594086</c:v>
                </c:pt>
                <c:pt idx="8">
                  <c:v>4.6028992022172881</c:v>
                </c:pt>
                <c:pt idx="9">
                  <c:v>7.1474406665210752</c:v>
                </c:pt>
                <c:pt idx="10">
                  <c:v>6.5588883257591561</c:v>
                </c:pt>
                <c:pt idx="11">
                  <c:v>5.9616542520266957</c:v>
                </c:pt>
              </c:numCache>
            </c:numRef>
          </c:xVal>
          <c:yVal>
            <c:numRef>
              <c:f>Debt!$H$26:$S$26</c:f>
              <c:numCache>
                <c:formatCode>General</c:formatCode>
                <c:ptCount val="12"/>
                <c:pt idx="0">
                  <c:v>-0.9397132217076557</c:v>
                </c:pt>
                <c:pt idx="1">
                  <c:v>0.30567415739349313</c:v>
                </c:pt>
                <c:pt idx="2">
                  <c:v>0.94688424832343565</c:v>
                </c:pt>
                <c:pt idx="3">
                  <c:v>2.2476214977423585</c:v>
                </c:pt>
                <c:pt idx="4">
                  <c:v>1.5884746021227891</c:v>
                </c:pt>
                <c:pt idx="5">
                  <c:v>1.6052588206259775</c:v>
                </c:pt>
                <c:pt idx="6">
                  <c:v>3.2201523691423386</c:v>
                </c:pt>
                <c:pt idx="7">
                  <c:v>2.8599576324547673</c:v>
                </c:pt>
                <c:pt idx="8">
                  <c:v>-2.3229124689758893</c:v>
                </c:pt>
                <c:pt idx="9">
                  <c:v>-2.0554697121247334</c:v>
                </c:pt>
                <c:pt idx="10">
                  <c:v>0.20355146152943565</c:v>
                </c:pt>
                <c:pt idx="11">
                  <c:v>-6.5408655302240756E-2</c:v>
                </c:pt>
              </c:numCache>
            </c:numRef>
          </c:yVal>
          <c:smooth val="1"/>
        </c:ser>
        <c:ser>
          <c:idx val="2"/>
          <c:order val="1"/>
          <c:tx>
            <c:strRef>
              <c:f>Debt!$G$28</c:f>
              <c:strCache>
                <c:ptCount val="1"/>
                <c:pt idx="0">
                  <c:v>Latvia</c:v>
                </c:pt>
              </c:strCache>
            </c:strRef>
          </c:tx>
          <c:spPr>
            <a:ln w="28575">
              <a:solidFill>
                <a:srgbClr val="FF0000"/>
              </a:solidFill>
            </a:ln>
          </c:spPr>
          <c:marker>
            <c:symbol val="diamond"/>
            <c:size val="1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Pt>
            <c:idx val="11"/>
            <c:marker>
              <c:spPr>
                <a:solidFill>
                  <a:srgbClr val="FF0000"/>
                </a:solidFill>
                <a:ln>
                  <a:solidFill>
                    <a:srgbClr val="FF0000"/>
                  </a:solidFill>
                  <a:prstDash val="sysDot"/>
                </a:ln>
              </c:spPr>
            </c:marker>
            <c:spPr>
              <a:ln w="28575">
                <a:solidFill>
                  <a:srgbClr val="FF0000"/>
                </a:solidFill>
                <a:prstDash val="sysDot"/>
              </a:ln>
            </c:spPr>
          </c:dPt>
          <c:xVal>
            <c:numRef>
              <c:f>Debt!$H$29:$S$29</c:f>
              <c:numCache>
                <c:formatCode>General</c:formatCode>
                <c:ptCount val="12"/>
                <c:pt idx="0">
                  <c:v>12.266258254475709</c:v>
                </c:pt>
                <c:pt idx="1">
                  <c:v>13.987421990902515</c:v>
                </c:pt>
                <c:pt idx="2">
                  <c:v>13.466155522656329</c:v>
                </c:pt>
                <c:pt idx="3">
                  <c:v>14.608343978157851</c:v>
                </c:pt>
                <c:pt idx="4">
                  <c:v>14.418624420838437</c:v>
                </c:pt>
                <c:pt idx="5">
                  <c:v>11.770656358637467</c:v>
                </c:pt>
                <c:pt idx="6">
                  <c:v>9.8612896004213511</c:v>
                </c:pt>
                <c:pt idx="7">
                  <c:v>7.7618792122496858</c:v>
                </c:pt>
                <c:pt idx="8">
                  <c:v>17.086578694943331</c:v>
                </c:pt>
                <c:pt idx="9">
                  <c:v>32.829200488122005</c:v>
                </c:pt>
                <c:pt idx="10">
                  <c:v>39.89417817426218</c:v>
                </c:pt>
                <c:pt idx="11">
                  <c:v>39.565945385107788</c:v>
                </c:pt>
              </c:numCache>
            </c:numRef>
          </c:xVal>
          <c:yVal>
            <c:numRef>
              <c:f>Debt!$H$28:$S$28</c:f>
              <c:numCache>
                <c:formatCode>General</c:formatCode>
                <c:ptCount val="12"/>
                <c:pt idx="0">
                  <c:v>-2.5420391617670948</c:v>
                </c:pt>
                <c:pt idx="1">
                  <c:v>-1.9963039358578245</c:v>
                </c:pt>
                <c:pt idx="2">
                  <c:v>-2.5698619129694835</c:v>
                </c:pt>
                <c:pt idx="3">
                  <c:v>-1.674915975496102</c:v>
                </c:pt>
                <c:pt idx="4">
                  <c:v>-1.2491360898863604</c:v>
                </c:pt>
                <c:pt idx="5">
                  <c:v>-1.2647053505502279</c:v>
                </c:pt>
                <c:pt idx="6">
                  <c:v>-0.49374082334700892</c:v>
                </c:pt>
                <c:pt idx="7">
                  <c:v>0.64065383113856322</c:v>
                </c:pt>
                <c:pt idx="8">
                  <c:v>-7.4947781762894179</c:v>
                </c:pt>
                <c:pt idx="9">
                  <c:v>-7.84125794220577</c:v>
                </c:pt>
                <c:pt idx="10">
                  <c:v>-7.8438117503888201</c:v>
                </c:pt>
                <c:pt idx="11">
                  <c:v>-4.4949708124406875</c:v>
                </c:pt>
              </c:numCache>
            </c:numRef>
          </c:yVal>
          <c:smooth val="1"/>
        </c:ser>
        <c:ser>
          <c:idx val="4"/>
          <c:order val="2"/>
          <c:tx>
            <c:strRef>
              <c:f>Debt!$G$30</c:f>
              <c:strCache>
                <c:ptCount val="1"/>
                <c:pt idx="0">
                  <c:v>Lithuania</c:v>
                </c:pt>
              </c:strCache>
            </c:strRef>
          </c:tx>
          <c:spPr>
            <a:ln w="28575">
              <a:solidFill>
                <a:srgbClr val="00FF00"/>
              </a:solidFill>
            </a:ln>
          </c:spPr>
          <c:marker>
            <c:symbol val="diamond"/>
            <c:size val="10"/>
            <c:spPr>
              <a:solidFill>
                <a:srgbClr val="00FF00"/>
              </a:solidFill>
              <a:ln>
                <a:solidFill>
                  <a:srgbClr val="00FF00"/>
                </a:solidFill>
              </a:ln>
            </c:spPr>
          </c:marker>
          <c:dPt>
            <c:idx val="11"/>
            <c:marker>
              <c:spPr>
                <a:solidFill>
                  <a:srgbClr val="00FF00"/>
                </a:solidFill>
                <a:ln>
                  <a:solidFill>
                    <a:srgbClr val="00FF00"/>
                  </a:solidFill>
                  <a:prstDash val="sysDot"/>
                </a:ln>
              </c:spPr>
            </c:marker>
            <c:spPr>
              <a:ln w="28575">
                <a:solidFill>
                  <a:srgbClr val="00FF00"/>
                </a:solidFill>
                <a:prstDash val="sysDot"/>
              </a:ln>
            </c:spPr>
          </c:dPt>
          <c:xVal>
            <c:numRef>
              <c:f>Debt!$H$31:$S$31</c:f>
              <c:numCache>
                <c:formatCode>General</c:formatCode>
                <c:ptCount val="12"/>
                <c:pt idx="0">
                  <c:v>23.704430639814024</c:v>
                </c:pt>
                <c:pt idx="1">
                  <c:v>22.823336876661447</c:v>
                </c:pt>
                <c:pt idx="2">
                  <c:v>22.26055889814112</c:v>
                </c:pt>
                <c:pt idx="3">
                  <c:v>21.147796205064385</c:v>
                </c:pt>
                <c:pt idx="4">
                  <c:v>19.398078243512334</c:v>
                </c:pt>
                <c:pt idx="5">
                  <c:v>18.470355193742233</c:v>
                </c:pt>
                <c:pt idx="6">
                  <c:v>18.043438124005032</c:v>
                </c:pt>
                <c:pt idx="7">
                  <c:v>16.923246612209976</c:v>
                </c:pt>
                <c:pt idx="8">
                  <c:v>15.62623766385526</c:v>
                </c:pt>
                <c:pt idx="9">
                  <c:v>29.456706704362375</c:v>
                </c:pt>
                <c:pt idx="10">
                  <c:v>38.659552525129513</c:v>
                </c:pt>
                <c:pt idx="11">
                  <c:v>42.823604447272018</c:v>
                </c:pt>
              </c:numCache>
            </c:numRef>
          </c:xVal>
          <c:yVal>
            <c:numRef>
              <c:f>Debt!$H$30:$S$30</c:f>
              <c:numCache>
                <c:formatCode>General</c:formatCode>
                <c:ptCount val="12"/>
                <c:pt idx="0">
                  <c:v>-4.0168996546155702</c:v>
                </c:pt>
                <c:pt idx="1">
                  <c:v>-3.6447614204728014</c:v>
                </c:pt>
                <c:pt idx="2">
                  <c:v>-1.808333844515758</c:v>
                </c:pt>
                <c:pt idx="3">
                  <c:v>-1.2786294931336208</c:v>
                </c:pt>
                <c:pt idx="4">
                  <c:v>-1.5388087470304008</c:v>
                </c:pt>
                <c:pt idx="5">
                  <c:v>-0.50762997127838538</c:v>
                </c:pt>
                <c:pt idx="6">
                  <c:v>-0.44846893815721034</c:v>
                </c:pt>
                <c:pt idx="7">
                  <c:v>-1.0145018324223958</c:v>
                </c:pt>
                <c:pt idx="8">
                  <c:v>-3.2955354196399762</c:v>
                </c:pt>
                <c:pt idx="9">
                  <c:v>-8.9223498865709647</c:v>
                </c:pt>
                <c:pt idx="10">
                  <c:v>-7.1197838572967207</c:v>
                </c:pt>
                <c:pt idx="11">
                  <c:v>-5.2627971043890618</c:v>
                </c:pt>
              </c:numCache>
            </c:numRef>
          </c:yVal>
          <c:smooth val="1"/>
        </c:ser>
        <c:axId val="94318976"/>
        <c:axId val="94320512"/>
      </c:scatterChart>
      <c:valAx>
        <c:axId val="94318976"/>
        <c:scaling>
          <c:orientation val="minMax"/>
          <c:max val="60"/>
        </c:scaling>
        <c:axPos val="b"/>
        <c:majorGridlines>
          <c:spPr>
            <a:ln>
              <a:solidFill>
                <a:schemeClr val="tx2">
                  <a:lumMod val="50000"/>
                </a:schemeClr>
              </a:solidFill>
            </a:ln>
          </c:spPr>
        </c:majorGridlines>
        <c:numFmt formatCode="General" sourceLinked="1"/>
        <c:tickLblPos val="low"/>
        <c:txPr>
          <a:bodyPr/>
          <a:lstStyle/>
          <a:p>
            <a:pPr>
              <a:defRPr lang="en-US"/>
            </a:pPr>
            <a:endParaRPr lang="lv-LV"/>
          </a:p>
        </c:txPr>
        <c:crossAx val="94320512"/>
        <c:crosses val="autoZero"/>
        <c:crossBetween val="midCat"/>
      </c:valAx>
      <c:valAx>
        <c:axId val="94320512"/>
        <c:scaling>
          <c:orientation val="minMax"/>
          <c:max val="4"/>
          <c:min val="-10"/>
        </c:scaling>
        <c:axPos val="l"/>
        <c:majorGridlines>
          <c:spPr>
            <a:ln>
              <a:solidFill>
                <a:schemeClr val="tx2">
                  <a:lumMod val="50000"/>
                </a:schemeClr>
              </a:solidFill>
            </a:ln>
          </c:spPr>
        </c:majorGridlines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lv-LV"/>
          </a:p>
        </c:txPr>
        <c:crossAx val="94318976"/>
        <c:crosses val="autoZero"/>
        <c:crossBetween val="midCat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7.023391812865501E-2"/>
          <c:y val="0.87749669623976545"/>
          <c:w val="0.44584795321637399"/>
          <c:h val="0.10247562246510256"/>
        </c:manualLayout>
      </c:layout>
      <c:txPr>
        <a:bodyPr/>
        <a:lstStyle/>
        <a:p>
          <a:pPr>
            <a:defRPr lang="en-US"/>
          </a:pPr>
          <a:endParaRPr lang="lv-LV"/>
        </a:p>
      </c:txPr>
    </c:legend>
    <c:plotVisOnly val="1"/>
  </c:chart>
  <c:txPr>
    <a:bodyPr/>
    <a:lstStyle/>
    <a:p>
      <a:pPr>
        <a:defRPr sz="1800"/>
      </a:pPr>
      <a:endParaRPr lang="lv-LV"/>
    </a:p>
  </c:txPr>
  <c:externalData r:id="rId2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lrMapOvr bg1="dk2" tx1="lt1" bg2="dk1" tx2="lt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0453688354745112"/>
          <c:y val="6.893789434115441E-2"/>
          <c:w val="0.86966270663535505"/>
          <c:h val="0.6703730862594709"/>
        </c:manualLayout>
      </c:layout>
      <c:scatterChart>
        <c:scatterStyle val="lineMarker"/>
        <c:ser>
          <c:idx val="0"/>
          <c:order val="0"/>
          <c:tx>
            <c:strRef>
              <c:f>Debt!$G$26</c:f>
              <c:strCache>
                <c:ptCount val="1"/>
                <c:pt idx="0">
                  <c:v>Estonia</c:v>
                </c:pt>
              </c:strCache>
            </c:strRef>
          </c:tx>
          <c:spPr>
            <a:ln w="28575">
              <a:solidFill>
                <a:srgbClr val="FFFF00"/>
              </a:solidFill>
            </a:ln>
          </c:spPr>
          <c:marker>
            <c:symbol val="diamond"/>
            <c:size val="10"/>
            <c:spPr>
              <a:solidFill>
                <a:srgbClr val="FFFF00"/>
              </a:solidFill>
              <a:ln>
                <a:solidFill>
                  <a:srgbClr val="FFFF00"/>
                </a:solidFill>
              </a:ln>
            </c:spPr>
          </c:marker>
          <c:dPt>
            <c:idx val="11"/>
            <c:marker>
              <c:spPr>
                <a:solidFill>
                  <a:srgbClr val="FFFF00"/>
                </a:solidFill>
                <a:ln>
                  <a:solidFill>
                    <a:srgbClr val="FFFF00"/>
                  </a:solidFill>
                  <a:prstDash val="sysDot"/>
                </a:ln>
              </c:spPr>
            </c:marker>
            <c:spPr>
              <a:ln w="28575">
                <a:solidFill>
                  <a:srgbClr val="FFFF00"/>
                </a:solidFill>
                <a:prstDash val="sysDot"/>
              </a:ln>
            </c:spPr>
          </c:dPt>
          <c:dPt>
            <c:idx val="12"/>
            <c:marker>
              <c:spPr>
                <a:solidFill>
                  <a:srgbClr val="FFFF00"/>
                </a:solidFill>
                <a:ln>
                  <a:solidFill>
                    <a:srgbClr val="FFFF00"/>
                  </a:solidFill>
                  <a:prstDash val="sysDot"/>
                </a:ln>
              </c:spPr>
            </c:marker>
            <c:spPr>
              <a:ln w="28575">
                <a:solidFill>
                  <a:srgbClr val="FFFF00"/>
                </a:solidFill>
                <a:prstDash val="sysDot"/>
              </a:ln>
            </c:spPr>
          </c:dPt>
          <c:xVal>
            <c:numRef>
              <c:f>Debt!$H$27:$T$27</c:f>
              <c:numCache>
                <c:formatCode>General</c:formatCode>
                <c:ptCount val="13"/>
                <c:pt idx="0">
                  <c:v>5.1234447265014769</c:v>
                </c:pt>
                <c:pt idx="1">
                  <c:v>4.7840664465483655</c:v>
                </c:pt>
                <c:pt idx="2">
                  <c:v>5.7293030944038605</c:v>
                </c:pt>
                <c:pt idx="3">
                  <c:v>5.6164326269564606</c:v>
                </c:pt>
                <c:pt idx="4">
                  <c:v>5.0250224722353876</c:v>
                </c:pt>
                <c:pt idx="5">
                  <c:v>4.5720011772074818</c:v>
                </c:pt>
                <c:pt idx="6">
                  <c:v>4.411034489449646</c:v>
                </c:pt>
                <c:pt idx="7">
                  <c:v>3.7424345187594086</c:v>
                </c:pt>
                <c:pt idx="8">
                  <c:v>4.6028992022172881</c:v>
                </c:pt>
                <c:pt idx="9">
                  <c:v>7.1474406665210752</c:v>
                </c:pt>
                <c:pt idx="10">
                  <c:v>6.5588883257591561</c:v>
                </c:pt>
                <c:pt idx="11">
                  <c:v>5.9616542520266957</c:v>
                </c:pt>
                <c:pt idx="12">
                  <c:v>5.6180918850371384</c:v>
                </c:pt>
              </c:numCache>
            </c:numRef>
          </c:xVal>
          <c:yVal>
            <c:numRef>
              <c:f>Debt!$H$26:$T$26</c:f>
              <c:numCache>
                <c:formatCode>General</c:formatCode>
                <c:ptCount val="13"/>
                <c:pt idx="0">
                  <c:v>-0.9397132217076557</c:v>
                </c:pt>
                <c:pt idx="1">
                  <c:v>0.30567415739349313</c:v>
                </c:pt>
                <c:pt idx="2">
                  <c:v>0.94688424832343565</c:v>
                </c:pt>
                <c:pt idx="3">
                  <c:v>2.2476214977423585</c:v>
                </c:pt>
                <c:pt idx="4">
                  <c:v>1.5884746021227891</c:v>
                </c:pt>
                <c:pt idx="5">
                  <c:v>1.6052588206259775</c:v>
                </c:pt>
                <c:pt idx="6">
                  <c:v>3.2201523691423386</c:v>
                </c:pt>
                <c:pt idx="7">
                  <c:v>2.8599576324547673</c:v>
                </c:pt>
                <c:pt idx="8">
                  <c:v>-2.3229124689758893</c:v>
                </c:pt>
                <c:pt idx="9">
                  <c:v>-2.0554697121247334</c:v>
                </c:pt>
                <c:pt idx="10">
                  <c:v>0.20355146152943565</c:v>
                </c:pt>
                <c:pt idx="11">
                  <c:v>-6.5408655302240756E-2</c:v>
                </c:pt>
                <c:pt idx="12">
                  <c:v>-2.2522139574917048</c:v>
                </c:pt>
              </c:numCache>
            </c:numRef>
          </c:yVal>
          <c:smooth val="1"/>
        </c:ser>
        <c:ser>
          <c:idx val="2"/>
          <c:order val="1"/>
          <c:tx>
            <c:strRef>
              <c:f>Debt!$G$28</c:f>
              <c:strCache>
                <c:ptCount val="1"/>
                <c:pt idx="0">
                  <c:v>Latvia</c:v>
                </c:pt>
              </c:strCache>
            </c:strRef>
          </c:tx>
          <c:spPr>
            <a:ln w="28575">
              <a:solidFill>
                <a:srgbClr val="FF0000"/>
              </a:solidFill>
            </a:ln>
          </c:spPr>
          <c:marker>
            <c:symbol val="diamond"/>
            <c:size val="1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dPt>
            <c:idx val="11"/>
            <c:marker>
              <c:spPr>
                <a:solidFill>
                  <a:srgbClr val="FF0000"/>
                </a:solidFill>
                <a:ln>
                  <a:solidFill>
                    <a:srgbClr val="FF0000"/>
                  </a:solidFill>
                  <a:prstDash val="sysDot"/>
                </a:ln>
              </c:spPr>
            </c:marker>
            <c:spPr>
              <a:ln w="28575">
                <a:solidFill>
                  <a:srgbClr val="FF0000"/>
                </a:solidFill>
                <a:prstDash val="sysDot"/>
              </a:ln>
            </c:spPr>
          </c:dPt>
          <c:dPt>
            <c:idx val="12"/>
            <c:marker>
              <c:spPr>
                <a:solidFill>
                  <a:srgbClr val="FF0000"/>
                </a:solidFill>
                <a:ln>
                  <a:solidFill>
                    <a:srgbClr val="FF0000"/>
                  </a:solidFill>
                  <a:prstDash val="sysDot"/>
                </a:ln>
              </c:spPr>
            </c:marker>
            <c:spPr>
              <a:ln w="28575">
                <a:solidFill>
                  <a:srgbClr val="FF0000"/>
                </a:solidFill>
                <a:prstDash val="sysDot"/>
              </a:ln>
            </c:spPr>
          </c:dPt>
          <c:xVal>
            <c:numRef>
              <c:f>Debt!$H$29:$T$29</c:f>
              <c:numCache>
                <c:formatCode>General</c:formatCode>
                <c:ptCount val="13"/>
                <c:pt idx="0">
                  <c:v>12.266258254475709</c:v>
                </c:pt>
                <c:pt idx="1">
                  <c:v>13.987421990902515</c:v>
                </c:pt>
                <c:pt idx="2">
                  <c:v>13.466155522656329</c:v>
                </c:pt>
                <c:pt idx="3">
                  <c:v>14.608343978157851</c:v>
                </c:pt>
                <c:pt idx="4">
                  <c:v>14.418624420838437</c:v>
                </c:pt>
                <c:pt idx="5">
                  <c:v>11.770656358637467</c:v>
                </c:pt>
                <c:pt idx="6">
                  <c:v>9.8612896004213511</c:v>
                </c:pt>
                <c:pt idx="7">
                  <c:v>7.7618792122496858</c:v>
                </c:pt>
                <c:pt idx="8">
                  <c:v>17.086578694943331</c:v>
                </c:pt>
                <c:pt idx="9">
                  <c:v>32.829200488122005</c:v>
                </c:pt>
                <c:pt idx="10">
                  <c:v>39.89417817426218</c:v>
                </c:pt>
                <c:pt idx="11">
                  <c:v>39.565945385107788</c:v>
                </c:pt>
                <c:pt idx="12">
                  <c:v>40.528745075822464</c:v>
                </c:pt>
              </c:numCache>
            </c:numRef>
          </c:xVal>
          <c:yVal>
            <c:numRef>
              <c:f>Debt!$H$28:$T$28</c:f>
              <c:numCache>
                <c:formatCode>General</c:formatCode>
                <c:ptCount val="13"/>
                <c:pt idx="0">
                  <c:v>-2.5420391617670948</c:v>
                </c:pt>
                <c:pt idx="1">
                  <c:v>-1.9963039358578245</c:v>
                </c:pt>
                <c:pt idx="2">
                  <c:v>-2.5698619129694835</c:v>
                </c:pt>
                <c:pt idx="3">
                  <c:v>-1.674915975496102</c:v>
                </c:pt>
                <c:pt idx="4">
                  <c:v>-1.2491360898863604</c:v>
                </c:pt>
                <c:pt idx="5">
                  <c:v>-1.2647053505502279</c:v>
                </c:pt>
                <c:pt idx="6">
                  <c:v>-0.49374082334700892</c:v>
                </c:pt>
                <c:pt idx="7">
                  <c:v>0.64065383113856322</c:v>
                </c:pt>
                <c:pt idx="8">
                  <c:v>-7.4947781762894179</c:v>
                </c:pt>
                <c:pt idx="9">
                  <c:v>-7.84125794220577</c:v>
                </c:pt>
                <c:pt idx="10">
                  <c:v>-7.8438117503888201</c:v>
                </c:pt>
                <c:pt idx="11">
                  <c:v>-4.4949708124406875</c:v>
                </c:pt>
                <c:pt idx="12">
                  <c:v>-2.5</c:v>
                </c:pt>
              </c:numCache>
            </c:numRef>
          </c:yVal>
          <c:smooth val="1"/>
        </c:ser>
        <c:ser>
          <c:idx val="4"/>
          <c:order val="2"/>
          <c:tx>
            <c:strRef>
              <c:f>Debt!$G$30</c:f>
              <c:strCache>
                <c:ptCount val="1"/>
                <c:pt idx="0">
                  <c:v>Lithuania</c:v>
                </c:pt>
              </c:strCache>
            </c:strRef>
          </c:tx>
          <c:spPr>
            <a:ln w="28575">
              <a:solidFill>
                <a:srgbClr val="00FF00"/>
              </a:solidFill>
            </a:ln>
          </c:spPr>
          <c:marker>
            <c:symbol val="diamond"/>
            <c:size val="10"/>
            <c:spPr>
              <a:solidFill>
                <a:srgbClr val="00FF00"/>
              </a:solidFill>
              <a:ln>
                <a:solidFill>
                  <a:srgbClr val="00FF00"/>
                </a:solidFill>
              </a:ln>
            </c:spPr>
          </c:marker>
          <c:dPt>
            <c:idx val="11"/>
            <c:marker>
              <c:spPr>
                <a:solidFill>
                  <a:srgbClr val="00FF00"/>
                </a:solidFill>
                <a:ln>
                  <a:solidFill>
                    <a:srgbClr val="00FF00"/>
                  </a:solidFill>
                  <a:prstDash val="sysDot"/>
                </a:ln>
              </c:spPr>
            </c:marker>
            <c:spPr>
              <a:ln w="28575">
                <a:solidFill>
                  <a:srgbClr val="00FF00"/>
                </a:solidFill>
                <a:prstDash val="sysDot"/>
              </a:ln>
            </c:spPr>
          </c:dPt>
          <c:dPt>
            <c:idx val="12"/>
            <c:marker>
              <c:spPr>
                <a:solidFill>
                  <a:srgbClr val="00FF00"/>
                </a:solidFill>
                <a:ln>
                  <a:solidFill>
                    <a:srgbClr val="00FF00"/>
                  </a:solidFill>
                  <a:prstDash val="sysDot"/>
                </a:ln>
              </c:spPr>
            </c:marker>
            <c:spPr>
              <a:ln w="28575">
                <a:solidFill>
                  <a:srgbClr val="00FF00"/>
                </a:solidFill>
                <a:prstDash val="sysDot"/>
              </a:ln>
            </c:spPr>
          </c:dPt>
          <c:xVal>
            <c:numRef>
              <c:f>Debt!$H$31:$T$31</c:f>
              <c:numCache>
                <c:formatCode>General</c:formatCode>
                <c:ptCount val="13"/>
                <c:pt idx="0">
                  <c:v>23.704430639814024</c:v>
                </c:pt>
                <c:pt idx="1">
                  <c:v>22.823336876661447</c:v>
                </c:pt>
                <c:pt idx="2">
                  <c:v>22.26055889814112</c:v>
                </c:pt>
                <c:pt idx="3">
                  <c:v>21.147796205064385</c:v>
                </c:pt>
                <c:pt idx="4">
                  <c:v>19.398078243512334</c:v>
                </c:pt>
                <c:pt idx="5">
                  <c:v>18.470355193742233</c:v>
                </c:pt>
                <c:pt idx="6">
                  <c:v>18.043438124005032</c:v>
                </c:pt>
                <c:pt idx="7">
                  <c:v>16.923246612209976</c:v>
                </c:pt>
                <c:pt idx="8">
                  <c:v>15.62623766385526</c:v>
                </c:pt>
                <c:pt idx="9">
                  <c:v>29.456706704362375</c:v>
                </c:pt>
                <c:pt idx="10">
                  <c:v>38.659552525129513</c:v>
                </c:pt>
                <c:pt idx="11">
                  <c:v>42.823604447272018</c:v>
                </c:pt>
                <c:pt idx="12">
                  <c:v>44.626290381121585</c:v>
                </c:pt>
              </c:numCache>
            </c:numRef>
          </c:xVal>
          <c:yVal>
            <c:numRef>
              <c:f>Debt!$H$30:$T$30</c:f>
              <c:numCache>
                <c:formatCode>General</c:formatCode>
                <c:ptCount val="13"/>
                <c:pt idx="0">
                  <c:v>-4.0168996546155702</c:v>
                </c:pt>
                <c:pt idx="1">
                  <c:v>-3.6447614204728014</c:v>
                </c:pt>
                <c:pt idx="2">
                  <c:v>-1.808333844515758</c:v>
                </c:pt>
                <c:pt idx="3">
                  <c:v>-1.2786294931336208</c:v>
                </c:pt>
                <c:pt idx="4">
                  <c:v>-1.5388087470304008</c:v>
                </c:pt>
                <c:pt idx="5">
                  <c:v>-0.50762997127838538</c:v>
                </c:pt>
                <c:pt idx="6">
                  <c:v>-0.44846893815721034</c:v>
                </c:pt>
                <c:pt idx="7">
                  <c:v>-1.0145018324223958</c:v>
                </c:pt>
                <c:pt idx="8">
                  <c:v>-3.2955354196399762</c:v>
                </c:pt>
                <c:pt idx="9">
                  <c:v>-8.9223498865709647</c:v>
                </c:pt>
                <c:pt idx="10">
                  <c:v>-7.1197838572967207</c:v>
                </c:pt>
                <c:pt idx="11">
                  <c:v>-5.0999999999999996</c:v>
                </c:pt>
                <c:pt idx="12">
                  <c:v>-2.8</c:v>
                </c:pt>
              </c:numCache>
            </c:numRef>
          </c:yVal>
          <c:smooth val="1"/>
        </c:ser>
        <c:axId val="94725248"/>
        <c:axId val="94726784"/>
      </c:scatterChart>
      <c:valAx>
        <c:axId val="94725248"/>
        <c:scaling>
          <c:orientation val="minMax"/>
          <c:max val="60"/>
        </c:scaling>
        <c:axPos val="b"/>
        <c:majorGridlines>
          <c:spPr>
            <a:ln>
              <a:solidFill>
                <a:schemeClr val="tx2">
                  <a:lumMod val="50000"/>
                </a:schemeClr>
              </a:solidFill>
            </a:ln>
          </c:spPr>
        </c:majorGridlines>
        <c:numFmt formatCode="General" sourceLinked="1"/>
        <c:tickLblPos val="low"/>
        <c:txPr>
          <a:bodyPr/>
          <a:lstStyle/>
          <a:p>
            <a:pPr>
              <a:defRPr lang="en-US"/>
            </a:pPr>
            <a:endParaRPr lang="lv-LV"/>
          </a:p>
        </c:txPr>
        <c:crossAx val="94726784"/>
        <c:crosses val="autoZero"/>
        <c:crossBetween val="midCat"/>
      </c:valAx>
      <c:valAx>
        <c:axId val="94726784"/>
        <c:scaling>
          <c:orientation val="minMax"/>
          <c:max val="4"/>
          <c:min val="-10"/>
        </c:scaling>
        <c:axPos val="l"/>
        <c:majorGridlines>
          <c:spPr>
            <a:ln>
              <a:solidFill>
                <a:schemeClr val="tx2">
                  <a:lumMod val="50000"/>
                </a:schemeClr>
              </a:solidFill>
            </a:ln>
          </c:spPr>
        </c:majorGridlines>
        <c:numFmt formatCode="General" sourceLinked="1"/>
        <c:tickLblPos val="nextTo"/>
        <c:txPr>
          <a:bodyPr/>
          <a:lstStyle/>
          <a:p>
            <a:pPr>
              <a:defRPr lang="en-US"/>
            </a:pPr>
            <a:endParaRPr lang="lv-LV"/>
          </a:p>
        </c:txPr>
        <c:crossAx val="94725248"/>
        <c:crosses val="autoZero"/>
        <c:crossBetween val="midCat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7.023391812865501E-2"/>
          <c:y val="0.87749669623976545"/>
          <c:w val="0.44584795321637399"/>
          <c:h val="0.10247562246510256"/>
        </c:manualLayout>
      </c:layout>
      <c:txPr>
        <a:bodyPr/>
        <a:lstStyle/>
        <a:p>
          <a:pPr>
            <a:defRPr lang="en-US"/>
          </a:pPr>
          <a:endParaRPr lang="lv-LV"/>
        </a:p>
      </c:txPr>
    </c:legend>
    <c:plotVisOnly val="1"/>
  </c:chart>
  <c:txPr>
    <a:bodyPr/>
    <a:lstStyle/>
    <a:p>
      <a:pPr>
        <a:defRPr sz="1800"/>
      </a:pPr>
      <a:endParaRPr lang="lv-LV"/>
    </a:p>
  </c:tx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hart>
    <c:plotArea>
      <c:layout>
        <c:manualLayout>
          <c:layoutTarget val="inner"/>
          <c:xMode val="edge"/>
          <c:yMode val="edge"/>
          <c:x val="4.2839919542767425E-2"/>
          <c:y val="3.0911648939710441E-2"/>
          <c:w val="0.93895135771579963"/>
          <c:h val="0.8041408411729245"/>
        </c:manualLayout>
      </c:layout>
      <c:lineChart>
        <c:grouping val="standard"/>
        <c:ser>
          <c:idx val="0"/>
          <c:order val="0"/>
          <c:tx>
            <c:strRef>
              <c:f>'Export markets'!$AF$8</c:f>
              <c:strCache>
                <c:ptCount val="1"/>
                <c:pt idx="0">
                  <c:v>Market size index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'Export markets'!$AG$7:$AX$7</c:f>
              <c:strCache>
                <c:ptCount val="18"/>
                <c:pt idx="0">
                  <c:v>Mar-07</c:v>
                </c:pt>
                <c:pt idx="1">
                  <c:v>Jun-07</c:v>
                </c:pt>
                <c:pt idx="2">
                  <c:v>Sep-07</c:v>
                </c:pt>
                <c:pt idx="3">
                  <c:v>Dec-07</c:v>
                </c:pt>
                <c:pt idx="4">
                  <c:v>Mar-08</c:v>
                </c:pt>
                <c:pt idx="5">
                  <c:v>Jun-08</c:v>
                </c:pt>
                <c:pt idx="6">
                  <c:v>Sep-08</c:v>
                </c:pt>
                <c:pt idx="7">
                  <c:v>Dec-08</c:v>
                </c:pt>
                <c:pt idx="8">
                  <c:v>Mar-09</c:v>
                </c:pt>
                <c:pt idx="9">
                  <c:v>Jun-09</c:v>
                </c:pt>
                <c:pt idx="10">
                  <c:v>Sep-09</c:v>
                </c:pt>
                <c:pt idx="11">
                  <c:v>Dec-09</c:v>
                </c:pt>
                <c:pt idx="12">
                  <c:v>Mar-10</c:v>
                </c:pt>
                <c:pt idx="13">
                  <c:v>Jun-10</c:v>
                </c:pt>
                <c:pt idx="14">
                  <c:v>Sep-10</c:v>
                </c:pt>
                <c:pt idx="15">
                  <c:v>Dec-10</c:v>
                </c:pt>
                <c:pt idx="16">
                  <c:v>Mar-11</c:v>
                </c:pt>
                <c:pt idx="17">
                  <c:v>Jun-11</c:v>
                </c:pt>
              </c:strCache>
            </c:strRef>
          </c:cat>
          <c:val>
            <c:numRef>
              <c:f>'Export markets'!$AG$8:$AX$8</c:f>
              <c:numCache>
                <c:formatCode>General</c:formatCode>
                <c:ptCount val="18"/>
                <c:pt idx="0">
                  <c:v>2.219953754051569</c:v>
                </c:pt>
                <c:pt idx="1">
                  <c:v>2.0690982233134667</c:v>
                </c:pt>
                <c:pt idx="2">
                  <c:v>1.8865825650819865</c:v>
                </c:pt>
                <c:pt idx="3">
                  <c:v>1.8817745873998122</c:v>
                </c:pt>
                <c:pt idx="4">
                  <c:v>0.46356127417936288</c:v>
                </c:pt>
                <c:pt idx="5">
                  <c:v>0.30720148100003292</c:v>
                </c:pt>
                <c:pt idx="6">
                  <c:v>-0.22785602812935252</c:v>
                </c:pt>
                <c:pt idx="7">
                  <c:v>-2.9334642336498367</c:v>
                </c:pt>
                <c:pt idx="8">
                  <c:v>-5.4829819169318945</c:v>
                </c:pt>
                <c:pt idx="9">
                  <c:v>-2.0576777166553111</c:v>
                </c:pt>
                <c:pt idx="10">
                  <c:v>-0.85423884067880584</c:v>
                </c:pt>
                <c:pt idx="11">
                  <c:v>-0.49127139677595782</c:v>
                </c:pt>
                <c:pt idx="12">
                  <c:v>0.43164683373913282</c:v>
                </c:pt>
                <c:pt idx="13">
                  <c:v>1.4131599036968623</c:v>
                </c:pt>
                <c:pt idx="14">
                  <c:v>0.80896238426965739</c:v>
                </c:pt>
                <c:pt idx="15">
                  <c:v>0.96707200996796383</c:v>
                </c:pt>
                <c:pt idx="16">
                  <c:v>4.3493892219286563</c:v>
                </c:pt>
                <c:pt idx="17">
                  <c:v>3.1204688018168909</c:v>
                </c:pt>
              </c:numCache>
            </c:numRef>
          </c:val>
        </c:ser>
        <c:ser>
          <c:idx val="1"/>
          <c:order val="1"/>
          <c:tx>
            <c:strRef>
              <c:f>'Export markets'!$AF$12</c:f>
              <c:strCache>
                <c:ptCount val="1"/>
                <c:pt idx="0">
                  <c:v>Exports s.a.</c:v>
                </c:pt>
              </c:strCache>
            </c:strRef>
          </c:tx>
          <c:spPr>
            <a:ln w="38100">
              <a:solidFill>
                <a:srgbClr val="00FF00"/>
              </a:solidFill>
            </a:ln>
          </c:spPr>
          <c:marker>
            <c:symbol val="none"/>
          </c:marker>
          <c:cat>
            <c:strRef>
              <c:f>'Export markets'!$AG$7:$AX$7</c:f>
              <c:strCache>
                <c:ptCount val="18"/>
                <c:pt idx="0">
                  <c:v>Mar-07</c:v>
                </c:pt>
                <c:pt idx="1">
                  <c:v>Jun-07</c:v>
                </c:pt>
                <c:pt idx="2">
                  <c:v>Sep-07</c:v>
                </c:pt>
                <c:pt idx="3">
                  <c:v>Dec-07</c:v>
                </c:pt>
                <c:pt idx="4">
                  <c:v>Mar-08</c:v>
                </c:pt>
                <c:pt idx="5">
                  <c:v>Jun-08</c:v>
                </c:pt>
                <c:pt idx="6">
                  <c:v>Sep-08</c:v>
                </c:pt>
                <c:pt idx="7">
                  <c:v>Dec-08</c:v>
                </c:pt>
                <c:pt idx="8">
                  <c:v>Mar-09</c:v>
                </c:pt>
                <c:pt idx="9">
                  <c:v>Jun-09</c:v>
                </c:pt>
                <c:pt idx="10">
                  <c:v>Sep-09</c:v>
                </c:pt>
                <c:pt idx="11">
                  <c:v>Dec-09</c:v>
                </c:pt>
                <c:pt idx="12">
                  <c:v>Mar-10</c:v>
                </c:pt>
                <c:pt idx="13">
                  <c:v>Jun-10</c:v>
                </c:pt>
                <c:pt idx="14">
                  <c:v>Sep-10</c:v>
                </c:pt>
                <c:pt idx="15">
                  <c:v>Dec-10</c:v>
                </c:pt>
                <c:pt idx="16">
                  <c:v>Mar-11</c:v>
                </c:pt>
                <c:pt idx="17">
                  <c:v>Jun-11</c:v>
                </c:pt>
              </c:strCache>
            </c:strRef>
          </c:cat>
          <c:val>
            <c:numRef>
              <c:f>'Export markets'!$AG$12:$AX$12</c:f>
              <c:numCache>
                <c:formatCode>#0.0</c:formatCode>
                <c:ptCount val="18"/>
                <c:pt idx="0">
                  <c:v>2.9480443666082863</c:v>
                </c:pt>
                <c:pt idx="1">
                  <c:v>2.0366695019374674</c:v>
                </c:pt>
                <c:pt idx="2">
                  <c:v>-4.2884268049831293</c:v>
                </c:pt>
                <c:pt idx="3">
                  <c:v>3.948323414138514</c:v>
                </c:pt>
                <c:pt idx="4">
                  <c:v>1.7781501652469442</c:v>
                </c:pt>
                <c:pt idx="5">
                  <c:v>-1.3034530070889474</c:v>
                </c:pt>
                <c:pt idx="6">
                  <c:v>0.82020389249304182</c:v>
                </c:pt>
                <c:pt idx="7">
                  <c:v>-6.9586799650687023</c:v>
                </c:pt>
                <c:pt idx="8">
                  <c:v>-12.246208565924018</c:v>
                </c:pt>
                <c:pt idx="9">
                  <c:v>-4.4415672145913279</c:v>
                </c:pt>
                <c:pt idx="10">
                  <c:v>2.1973490427098752</c:v>
                </c:pt>
                <c:pt idx="11">
                  <c:v>0.47267696564445466</c:v>
                </c:pt>
                <c:pt idx="12">
                  <c:v>7.4010327022375382</c:v>
                </c:pt>
                <c:pt idx="13">
                  <c:v>8.1036324786324769</c:v>
                </c:pt>
                <c:pt idx="14">
                  <c:v>9.0428423185254747</c:v>
                </c:pt>
                <c:pt idx="15">
                  <c:v>9.4575610640322729</c:v>
                </c:pt>
                <c:pt idx="16">
                  <c:v>5.1627059700256401</c:v>
                </c:pt>
                <c:pt idx="17">
                  <c:v>5.5273414432502674</c:v>
                </c:pt>
              </c:numCache>
            </c:numRef>
          </c:val>
        </c:ser>
        <c:marker val="1"/>
        <c:axId val="81506688"/>
        <c:axId val="81508224"/>
      </c:lineChart>
      <c:catAx>
        <c:axId val="81506688"/>
        <c:scaling>
          <c:orientation val="minMax"/>
        </c:scaling>
        <c:axPos val="b"/>
        <c:numFmt formatCode="General" sourceLinked="1"/>
        <c:tickLblPos val="low"/>
        <c:txPr>
          <a:bodyPr/>
          <a:lstStyle/>
          <a:p>
            <a:pPr>
              <a:defRPr lang="en-US" sz="1800"/>
            </a:pPr>
            <a:endParaRPr lang="lv-LV"/>
          </a:p>
        </c:txPr>
        <c:crossAx val="81508224"/>
        <c:crosses val="autoZero"/>
        <c:auto val="1"/>
        <c:lblAlgn val="ctr"/>
        <c:lblOffset val="100"/>
        <c:tickLblSkip val="2"/>
      </c:catAx>
      <c:valAx>
        <c:axId val="81508224"/>
        <c:scaling>
          <c:orientation val="minMax"/>
          <c:max val="15"/>
          <c:min val="-15"/>
        </c:scaling>
        <c:axPos val="l"/>
        <c:majorGridlines>
          <c:spPr>
            <a:ln>
              <a:solidFill>
                <a:schemeClr val="tx2">
                  <a:lumMod val="50000"/>
                </a:schemeClr>
              </a:solidFill>
            </a:ln>
          </c:spPr>
        </c:majorGridlines>
        <c:numFmt formatCode="General" sourceLinked="1"/>
        <c:tickLblPos val="nextTo"/>
        <c:txPr>
          <a:bodyPr/>
          <a:lstStyle/>
          <a:p>
            <a:pPr>
              <a:defRPr lang="en-US" sz="1800"/>
            </a:pPr>
            <a:endParaRPr lang="lv-LV"/>
          </a:p>
        </c:txPr>
        <c:crossAx val="815066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6329906271632852"/>
          <c:y val="0.11569324299895674"/>
          <c:w val="0.83431652278379476"/>
          <c:h val="0.12658430362865267"/>
        </c:manualLayout>
      </c:layout>
      <c:txPr>
        <a:bodyPr/>
        <a:lstStyle/>
        <a:p>
          <a:pPr>
            <a:defRPr lang="en-US" sz="1600"/>
          </a:pPr>
          <a:endParaRPr lang="lv-LV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hart>
    <c:plotArea>
      <c:layout>
        <c:manualLayout>
          <c:layoutTarget val="inner"/>
          <c:xMode val="edge"/>
          <c:yMode val="edge"/>
          <c:x val="8.0488407699037617E-2"/>
          <c:y val="6.5289442986293383E-2"/>
          <c:w val="0.86294757217419704"/>
          <c:h val="0.89719889180519163"/>
        </c:manualLayout>
      </c:layout>
      <c:lineChart>
        <c:grouping val="standard"/>
        <c:ser>
          <c:idx val="0"/>
          <c:order val="0"/>
          <c:tx>
            <c:strRef>
              <c:f>'Export markets'!$AF$9</c:f>
              <c:strCache>
                <c:ptCount val="1"/>
                <c:pt idx="0">
                  <c:v>Latvia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'Export markets'!$AG$7:$AX$7</c:f>
              <c:strCache>
                <c:ptCount val="18"/>
                <c:pt idx="0">
                  <c:v>Mar-07</c:v>
                </c:pt>
                <c:pt idx="1">
                  <c:v>Jun-07</c:v>
                </c:pt>
                <c:pt idx="2">
                  <c:v>Sep-07</c:v>
                </c:pt>
                <c:pt idx="3">
                  <c:v>Dec-07</c:v>
                </c:pt>
                <c:pt idx="4">
                  <c:v>Mar-08</c:v>
                </c:pt>
                <c:pt idx="5">
                  <c:v>Jun-08</c:v>
                </c:pt>
                <c:pt idx="6">
                  <c:v>Sep-08</c:v>
                </c:pt>
                <c:pt idx="7">
                  <c:v>Dec-08</c:v>
                </c:pt>
                <c:pt idx="8">
                  <c:v>Mar-09</c:v>
                </c:pt>
                <c:pt idx="9">
                  <c:v>Jun-09</c:v>
                </c:pt>
                <c:pt idx="10">
                  <c:v>Sep-09</c:v>
                </c:pt>
                <c:pt idx="11">
                  <c:v>Dec-09</c:v>
                </c:pt>
                <c:pt idx="12">
                  <c:v>Mar-10</c:v>
                </c:pt>
                <c:pt idx="13">
                  <c:v>Jun-10</c:v>
                </c:pt>
                <c:pt idx="14">
                  <c:v>Sep-10</c:v>
                </c:pt>
                <c:pt idx="15">
                  <c:v>Dec-10</c:v>
                </c:pt>
                <c:pt idx="16">
                  <c:v>Mar-11</c:v>
                </c:pt>
                <c:pt idx="17">
                  <c:v>Jun-11</c:v>
                </c:pt>
              </c:strCache>
            </c:strRef>
          </c:cat>
          <c:val>
            <c:numRef>
              <c:f>'Export markets'!$AG$9:$AX$9</c:f>
              <c:numCache>
                <c:formatCode>General</c:formatCode>
                <c:ptCount val="18"/>
                <c:pt idx="0">
                  <c:v>3.1053161075787248</c:v>
                </c:pt>
                <c:pt idx="1">
                  <c:v>2.8611630353470847</c:v>
                </c:pt>
                <c:pt idx="2">
                  <c:v>2.8960104729078933</c:v>
                </c:pt>
                <c:pt idx="3">
                  <c:v>2.8908442981524005</c:v>
                </c:pt>
                <c:pt idx="4">
                  <c:v>1.7568766913050238</c:v>
                </c:pt>
                <c:pt idx="5">
                  <c:v>1.1556601739752821</c:v>
                </c:pt>
                <c:pt idx="6">
                  <c:v>-7.1713792941609109E-2</c:v>
                </c:pt>
                <c:pt idx="7">
                  <c:v>-2.9293770636413576</c:v>
                </c:pt>
                <c:pt idx="8">
                  <c:v>-5.3804292016995383</c:v>
                </c:pt>
                <c:pt idx="9">
                  <c:v>-4.5109502956220542</c:v>
                </c:pt>
                <c:pt idx="10">
                  <c:v>-2.2681160270922147</c:v>
                </c:pt>
                <c:pt idx="11">
                  <c:v>-1.2842253566516659</c:v>
                </c:pt>
                <c:pt idx="12">
                  <c:v>0.16612316853653825</c:v>
                </c:pt>
                <c:pt idx="13">
                  <c:v>1.5679696359783306</c:v>
                </c:pt>
                <c:pt idx="14">
                  <c:v>1.1245440001998908</c:v>
                </c:pt>
                <c:pt idx="15">
                  <c:v>1.294396973820072</c:v>
                </c:pt>
                <c:pt idx="16">
                  <c:v>5.0630077208109778</c:v>
                </c:pt>
                <c:pt idx="17">
                  <c:v>2.333719649197985</c:v>
                </c:pt>
              </c:numCache>
            </c:numRef>
          </c:val>
        </c:ser>
        <c:ser>
          <c:idx val="1"/>
          <c:order val="1"/>
          <c:tx>
            <c:strRef>
              <c:f>'Export markets'!$AF$13</c:f>
              <c:strCache>
                <c:ptCount val="1"/>
              </c:strCache>
            </c:strRef>
          </c:tx>
          <c:spPr>
            <a:ln w="38100">
              <a:solidFill>
                <a:srgbClr val="00FF00"/>
              </a:solidFill>
            </a:ln>
          </c:spPr>
          <c:marker>
            <c:symbol val="none"/>
          </c:marker>
          <c:cat>
            <c:strRef>
              <c:f>'Export markets'!$AG$7:$AX$7</c:f>
              <c:strCache>
                <c:ptCount val="18"/>
                <c:pt idx="0">
                  <c:v>Mar-07</c:v>
                </c:pt>
                <c:pt idx="1">
                  <c:v>Jun-07</c:v>
                </c:pt>
                <c:pt idx="2">
                  <c:v>Sep-07</c:v>
                </c:pt>
                <c:pt idx="3">
                  <c:v>Dec-07</c:v>
                </c:pt>
                <c:pt idx="4">
                  <c:v>Mar-08</c:v>
                </c:pt>
                <c:pt idx="5">
                  <c:v>Jun-08</c:v>
                </c:pt>
                <c:pt idx="6">
                  <c:v>Sep-08</c:v>
                </c:pt>
                <c:pt idx="7">
                  <c:v>Dec-08</c:v>
                </c:pt>
                <c:pt idx="8">
                  <c:v>Mar-09</c:v>
                </c:pt>
                <c:pt idx="9">
                  <c:v>Jun-09</c:v>
                </c:pt>
                <c:pt idx="10">
                  <c:v>Sep-09</c:v>
                </c:pt>
                <c:pt idx="11">
                  <c:v>Dec-09</c:v>
                </c:pt>
                <c:pt idx="12">
                  <c:v>Mar-10</c:v>
                </c:pt>
                <c:pt idx="13">
                  <c:v>Jun-10</c:v>
                </c:pt>
                <c:pt idx="14">
                  <c:v>Sep-10</c:v>
                </c:pt>
                <c:pt idx="15">
                  <c:v>Dec-10</c:v>
                </c:pt>
                <c:pt idx="16">
                  <c:v>Mar-11</c:v>
                </c:pt>
                <c:pt idx="17">
                  <c:v>Jun-11</c:v>
                </c:pt>
              </c:strCache>
            </c:strRef>
          </c:cat>
          <c:val>
            <c:numRef>
              <c:f>'Export markets'!$AG$13:$AX$13</c:f>
              <c:numCache>
                <c:formatCode>#0.0</c:formatCode>
                <c:ptCount val="18"/>
                <c:pt idx="0">
                  <c:v>2.8061524010801935</c:v>
                </c:pt>
                <c:pt idx="1">
                  <c:v>2.067153951576064</c:v>
                </c:pt>
                <c:pt idx="2">
                  <c:v>2.4728656148595509</c:v>
                </c:pt>
                <c:pt idx="3">
                  <c:v>3.6689233457086812</c:v>
                </c:pt>
                <c:pt idx="4">
                  <c:v>-0.85317042342532656</c:v>
                </c:pt>
                <c:pt idx="5">
                  <c:v>-0.75427600127481764</c:v>
                </c:pt>
                <c:pt idx="6">
                  <c:v>-1.4343823592378584</c:v>
                </c:pt>
                <c:pt idx="7">
                  <c:v>-2.7476107732406692</c:v>
                </c:pt>
                <c:pt idx="8">
                  <c:v>-13.925181462869904</c:v>
                </c:pt>
                <c:pt idx="9">
                  <c:v>1.1286974571873278</c:v>
                </c:pt>
                <c:pt idx="10">
                  <c:v>1.462475946119298</c:v>
                </c:pt>
                <c:pt idx="11">
                  <c:v>3.4138323429004953</c:v>
                </c:pt>
                <c:pt idx="12">
                  <c:v>1.9317765007947261</c:v>
                </c:pt>
                <c:pt idx="13">
                  <c:v>3.5864219743313015</c:v>
                </c:pt>
                <c:pt idx="14">
                  <c:v>4.3191292264937289</c:v>
                </c:pt>
                <c:pt idx="15">
                  <c:v>3.4410034410034447</c:v>
                </c:pt>
                <c:pt idx="16">
                  <c:v>3.691383195621853</c:v>
                </c:pt>
                <c:pt idx="17">
                  <c:v>3.6841560591948772</c:v>
                </c:pt>
              </c:numCache>
            </c:numRef>
          </c:val>
        </c:ser>
        <c:marker val="1"/>
        <c:axId val="82851712"/>
        <c:axId val="82853248"/>
      </c:lineChart>
      <c:catAx>
        <c:axId val="82851712"/>
        <c:scaling>
          <c:orientation val="minMax"/>
        </c:scaling>
        <c:axPos val="b"/>
        <c:tickLblPos val="low"/>
        <c:txPr>
          <a:bodyPr/>
          <a:lstStyle/>
          <a:p>
            <a:pPr>
              <a:defRPr lang="en-US" sz="1800"/>
            </a:pPr>
            <a:endParaRPr lang="lv-LV"/>
          </a:p>
        </c:txPr>
        <c:crossAx val="82853248"/>
        <c:crosses val="autoZero"/>
        <c:auto val="1"/>
        <c:lblAlgn val="ctr"/>
        <c:lblOffset val="100"/>
      </c:catAx>
      <c:valAx>
        <c:axId val="82853248"/>
        <c:scaling>
          <c:orientation val="minMax"/>
          <c:max val="15"/>
          <c:min val="-15"/>
        </c:scaling>
        <c:delete val="1"/>
        <c:axPos val="l"/>
        <c:majorGridlines>
          <c:spPr>
            <a:ln>
              <a:solidFill>
                <a:schemeClr val="tx2">
                  <a:lumMod val="50000"/>
                </a:schemeClr>
              </a:solidFill>
            </a:ln>
          </c:spPr>
        </c:majorGridlines>
        <c:numFmt formatCode="General" sourceLinked="1"/>
        <c:tickLblPos val="none"/>
        <c:crossAx val="82851712"/>
        <c:crosses val="autoZero"/>
        <c:crossBetween val="between"/>
      </c:valAx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hart>
    <c:plotArea>
      <c:layout>
        <c:manualLayout>
          <c:layoutTarget val="inner"/>
          <c:xMode val="edge"/>
          <c:yMode val="edge"/>
          <c:x val="8.0488407699037617E-2"/>
          <c:y val="6.5289442986293383E-2"/>
          <c:w val="0.8528636401420242"/>
          <c:h val="0.91892524939150744"/>
        </c:manualLayout>
      </c:layout>
      <c:lineChart>
        <c:grouping val="standard"/>
        <c:ser>
          <c:idx val="0"/>
          <c:order val="0"/>
          <c:tx>
            <c:strRef>
              <c:f>'Export markets'!$AF$10</c:f>
              <c:strCache>
                <c:ptCount val="1"/>
                <c:pt idx="0">
                  <c:v>Lithuania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'Export markets'!$AG$7:$AX$7</c:f>
              <c:strCache>
                <c:ptCount val="18"/>
                <c:pt idx="0">
                  <c:v>Mar-07</c:v>
                </c:pt>
                <c:pt idx="1">
                  <c:v>Jun-07</c:v>
                </c:pt>
                <c:pt idx="2">
                  <c:v>Sep-07</c:v>
                </c:pt>
                <c:pt idx="3">
                  <c:v>Dec-07</c:v>
                </c:pt>
                <c:pt idx="4">
                  <c:v>Mar-08</c:v>
                </c:pt>
                <c:pt idx="5">
                  <c:v>Jun-08</c:v>
                </c:pt>
                <c:pt idx="6">
                  <c:v>Sep-08</c:v>
                </c:pt>
                <c:pt idx="7">
                  <c:v>Dec-08</c:v>
                </c:pt>
                <c:pt idx="8">
                  <c:v>Mar-09</c:v>
                </c:pt>
                <c:pt idx="9">
                  <c:v>Jun-09</c:v>
                </c:pt>
                <c:pt idx="10">
                  <c:v>Sep-09</c:v>
                </c:pt>
                <c:pt idx="11">
                  <c:v>Dec-09</c:v>
                </c:pt>
                <c:pt idx="12">
                  <c:v>Mar-10</c:v>
                </c:pt>
                <c:pt idx="13">
                  <c:v>Jun-10</c:v>
                </c:pt>
                <c:pt idx="14">
                  <c:v>Sep-10</c:v>
                </c:pt>
                <c:pt idx="15">
                  <c:v>Dec-10</c:v>
                </c:pt>
                <c:pt idx="16">
                  <c:v>Mar-11</c:v>
                </c:pt>
                <c:pt idx="17">
                  <c:v>Jun-11</c:v>
                </c:pt>
              </c:strCache>
            </c:strRef>
          </c:cat>
          <c:val>
            <c:numRef>
              <c:f>'Export markets'!$AG$10:$AX$10</c:f>
              <c:numCache>
                <c:formatCode>General</c:formatCode>
                <c:ptCount val="18"/>
                <c:pt idx="0">
                  <c:v>2.2166231617175232</c:v>
                </c:pt>
                <c:pt idx="1">
                  <c:v>1.8130754043660628</c:v>
                </c:pt>
                <c:pt idx="2">
                  <c:v>1.4791860745223513</c:v>
                </c:pt>
                <c:pt idx="3">
                  <c:v>1.7723429766159857</c:v>
                </c:pt>
                <c:pt idx="4">
                  <c:v>0.76408980469988319</c:v>
                </c:pt>
                <c:pt idx="5">
                  <c:v>0.24300069138707292</c:v>
                </c:pt>
                <c:pt idx="6">
                  <c:v>-0.17563826722449991</c:v>
                </c:pt>
                <c:pt idx="7">
                  <c:v>-2.7052723706697797</c:v>
                </c:pt>
                <c:pt idx="8">
                  <c:v>-4.5575851187696665</c:v>
                </c:pt>
                <c:pt idx="9">
                  <c:v>-0.87479342665979287</c:v>
                </c:pt>
                <c:pt idx="10">
                  <c:v>8.28381306900937E-2</c:v>
                </c:pt>
                <c:pt idx="11">
                  <c:v>0.87484918679962764</c:v>
                </c:pt>
                <c:pt idx="12">
                  <c:v>0.88576561616256366</c:v>
                </c:pt>
                <c:pt idx="13">
                  <c:v>1.506605743406018</c:v>
                </c:pt>
                <c:pt idx="14">
                  <c:v>0.82365631195095257</c:v>
                </c:pt>
                <c:pt idx="15">
                  <c:v>0.92863538331743944</c:v>
                </c:pt>
                <c:pt idx="16">
                  <c:v>3.8156930451092212</c:v>
                </c:pt>
                <c:pt idx="17">
                  <c:v>2.2287220781056418</c:v>
                </c:pt>
              </c:numCache>
            </c:numRef>
          </c:val>
        </c:ser>
        <c:ser>
          <c:idx val="1"/>
          <c:order val="1"/>
          <c:tx>
            <c:strRef>
              <c:f>'Export markets'!$AF$14</c:f>
              <c:strCache>
                <c:ptCount val="1"/>
              </c:strCache>
            </c:strRef>
          </c:tx>
          <c:spPr>
            <a:ln w="38100">
              <a:solidFill>
                <a:srgbClr val="00FF00"/>
              </a:solidFill>
            </a:ln>
          </c:spPr>
          <c:marker>
            <c:symbol val="none"/>
          </c:marker>
          <c:cat>
            <c:strRef>
              <c:f>'Export markets'!$AG$7:$AX$7</c:f>
              <c:strCache>
                <c:ptCount val="18"/>
                <c:pt idx="0">
                  <c:v>Mar-07</c:v>
                </c:pt>
                <c:pt idx="1">
                  <c:v>Jun-07</c:v>
                </c:pt>
                <c:pt idx="2">
                  <c:v>Sep-07</c:v>
                </c:pt>
                <c:pt idx="3">
                  <c:v>Dec-07</c:v>
                </c:pt>
                <c:pt idx="4">
                  <c:v>Mar-08</c:v>
                </c:pt>
                <c:pt idx="5">
                  <c:v>Jun-08</c:v>
                </c:pt>
                <c:pt idx="6">
                  <c:v>Sep-08</c:v>
                </c:pt>
                <c:pt idx="7">
                  <c:v>Dec-08</c:v>
                </c:pt>
                <c:pt idx="8">
                  <c:v>Mar-09</c:v>
                </c:pt>
                <c:pt idx="9">
                  <c:v>Jun-09</c:v>
                </c:pt>
                <c:pt idx="10">
                  <c:v>Sep-09</c:v>
                </c:pt>
                <c:pt idx="11">
                  <c:v>Dec-09</c:v>
                </c:pt>
                <c:pt idx="12">
                  <c:v>Mar-10</c:v>
                </c:pt>
                <c:pt idx="13">
                  <c:v>Jun-10</c:v>
                </c:pt>
                <c:pt idx="14">
                  <c:v>Sep-10</c:v>
                </c:pt>
                <c:pt idx="15">
                  <c:v>Dec-10</c:v>
                </c:pt>
                <c:pt idx="16">
                  <c:v>Mar-11</c:v>
                </c:pt>
                <c:pt idx="17">
                  <c:v>Jun-11</c:v>
                </c:pt>
              </c:strCache>
            </c:strRef>
          </c:cat>
          <c:val>
            <c:numRef>
              <c:f>'Export markets'!$AG$14:$AX$14</c:f>
              <c:numCache>
                <c:formatCode>#0.0</c:formatCode>
                <c:ptCount val="18"/>
                <c:pt idx="0">
                  <c:v>-0.38234971278035396</c:v>
                </c:pt>
                <c:pt idx="1">
                  <c:v>2.9998347198501278</c:v>
                </c:pt>
                <c:pt idx="2">
                  <c:v>3.43754735988162</c:v>
                </c:pt>
                <c:pt idx="3">
                  <c:v>-5.8088926044351012</c:v>
                </c:pt>
                <c:pt idx="4">
                  <c:v>5.1240289507635799</c:v>
                </c:pt>
                <c:pt idx="5">
                  <c:v>14.200663248875017</c:v>
                </c:pt>
                <c:pt idx="6">
                  <c:v>-0.55028810097252256</c:v>
                </c:pt>
                <c:pt idx="7">
                  <c:v>-10.141628730399578</c:v>
                </c:pt>
                <c:pt idx="8">
                  <c:v>-8.5143583314143179</c:v>
                </c:pt>
                <c:pt idx="9">
                  <c:v>-1.9866500102548921</c:v>
                </c:pt>
                <c:pt idx="10">
                  <c:v>3.8084367717696352</c:v>
                </c:pt>
                <c:pt idx="11">
                  <c:v>3.5441043073511955</c:v>
                </c:pt>
                <c:pt idx="12">
                  <c:v>2.2556124841824068</c:v>
                </c:pt>
                <c:pt idx="13">
                  <c:v>6.8494928865658284</c:v>
                </c:pt>
                <c:pt idx="14">
                  <c:v>3.4987972884321055</c:v>
                </c:pt>
                <c:pt idx="15">
                  <c:v>9.9787934987596714</c:v>
                </c:pt>
                <c:pt idx="16">
                  <c:v>-9.6056011327491017E-2</c:v>
                </c:pt>
                <c:pt idx="17">
                  <c:v>4.0225628169335081</c:v>
                </c:pt>
              </c:numCache>
            </c:numRef>
          </c:val>
        </c:ser>
        <c:marker val="1"/>
        <c:axId val="82865152"/>
        <c:axId val="82875136"/>
      </c:lineChart>
      <c:catAx>
        <c:axId val="82865152"/>
        <c:scaling>
          <c:orientation val="minMax"/>
        </c:scaling>
        <c:axPos val="b"/>
        <c:tickLblPos val="low"/>
        <c:txPr>
          <a:bodyPr/>
          <a:lstStyle/>
          <a:p>
            <a:pPr>
              <a:defRPr lang="en-US" sz="1800"/>
            </a:pPr>
            <a:endParaRPr lang="lv-LV"/>
          </a:p>
        </c:txPr>
        <c:crossAx val="82875136"/>
        <c:crosses val="autoZero"/>
        <c:auto val="1"/>
        <c:lblAlgn val="ctr"/>
        <c:lblOffset val="100"/>
      </c:catAx>
      <c:valAx>
        <c:axId val="82875136"/>
        <c:scaling>
          <c:orientation val="minMax"/>
          <c:max val="15"/>
          <c:min val="-15"/>
        </c:scaling>
        <c:delete val="1"/>
        <c:axPos val="l"/>
        <c:majorGridlines>
          <c:spPr>
            <a:ln>
              <a:solidFill>
                <a:schemeClr val="tx2">
                  <a:lumMod val="50000"/>
                </a:schemeClr>
              </a:solidFill>
            </a:ln>
          </c:spPr>
        </c:majorGridlines>
        <c:numFmt formatCode="General" sourceLinked="1"/>
        <c:tickLblPos val="none"/>
        <c:crossAx val="82865152"/>
        <c:crosses val="autoZero"/>
        <c:crossBetween val="between"/>
      </c:valAx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lrMapOvr bg1="dk2" tx1="lt1" bg2="dk1" tx2="lt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6071741032370933E-2"/>
          <c:y val="4.3889821451629313E-2"/>
          <c:w val="0.88649423251015713"/>
          <c:h val="0.7044824891667244"/>
        </c:manualLayout>
      </c:layout>
      <c:lineChart>
        <c:grouping val="standard"/>
        <c:ser>
          <c:idx val="0"/>
          <c:order val="0"/>
          <c:tx>
            <c:strRef>
              <c:f>wages!$AD$25</c:f>
              <c:strCache>
                <c:ptCount val="1"/>
                <c:pt idx="0">
                  <c:v>Estonia</c:v>
                </c:pt>
              </c:strCache>
            </c:strRef>
          </c:tx>
          <c:spPr>
            <a:ln w="38100">
              <a:solidFill>
                <a:srgbClr val="FFFF00"/>
              </a:solidFill>
            </a:ln>
          </c:spPr>
          <c:marker>
            <c:symbol val="none"/>
          </c:marker>
          <c:cat>
            <c:strRef>
              <c:f>wages!$AC$26:$AC$63</c:f>
              <c:strCache>
                <c:ptCount val="37"/>
                <c:pt idx="0">
                  <c:v>Q1-2004</c:v>
                </c:pt>
                <c:pt idx="1">
                  <c:v>Q2-2004</c:v>
                </c:pt>
                <c:pt idx="2">
                  <c:v>Q3-2004</c:v>
                </c:pt>
                <c:pt idx="3">
                  <c:v>Q4-2004</c:v>
                </c:pt>
                <c:pt idx="4">
                  <c:v>Q1-2005</c:v>
                </c:pt>
                <c:pt idx="5">
                  <c:v>Q2-2005</c:v>
                </c:pt>
                <c:pt idx="6">
                  <c:v>Q3-2005</c:v>
                </c:pt>
                <c:pt idx="7">
                  <c:v>Q4-2005</c:v>
                </c:pt>
                <c:pt idx="8">
                  <c:v>Q1-2006</c:v>
                </c:pt>
                <c:pt idx="9">
                  <c:v>Q2-2006</c:v>
                </c:pt>
                <c:pt idx="10">
                  <c:v>Q3-2006</c:v>
                </c:pt>
                <c:pt idx="11">
                  <c:v>Q4-2006</c:v>
                </c:pt>
                <c:pt idx="12">
                  <c:v>Q1-2007</c:v>
                </c:pt>
                <c:pt idx="13">
                  <c:v>Q2-2007</c:v>
                </c:pt>
                <c:pt idx="14">
                  <c:v>Q3-2007</c:v>
                </c:pt>
                <c:pt idx="15">
                  <c:v>Q4-2007</c:v>
                </c:pt>
                <c:pt idx="16">
                  <c:v>Q1-2008</c:v>
                </c:pt>
                <c:pt idx="17">
                  <c:v>Q2-2008</c:v>
                </c:pt>
                <c:pt idx="18">
                  <c:v>Q3-2008</c:v>
                </c:pt>
                <c:pt idx="19">
                  <c:v>Q4-2008</c:v>
                </c:pt>
                <c:pt idx="20">
                  <c:v>Q1-2009</c:v>
                </c:pt>
                <c:pt idx="21">
                  <c:v>Q2-2009</c:v>
                </c:pt>
                <c:pt idx="22">
                  <c:v>Q3-2009</c:v>
                </c:pt>
                <c:pt idx="23">
                  <c:v>Q4-2009</c:v>
                </c:pt>
                <c:pt idx="24">
                  <c:v>Q1-2010</c:v>
                </c:pt>
                <c:pt idx="25">
                  <c:v>Q2-2010</c:v>
                </c:pt>
                <c:pt idx="26">
                  <c:v>Q3-2010</c:v>
                </c:pt>
                <c:pt idx="27">
                  <c:v>Q4-2010</c:v>
                </c:pt>
                <c:pt idx="28">
                  <c:v>Q1-2011</c:v>
                </c:pt>
                <c:pt idx="29">
                  <c:v>Q2-2011</c:v>
                </c:pt>
                <c:pt idx="30">
                  <c:v>Q3-2011</c:v>
                </c:pt>
                <c:pt idx="32">
                  <c:v>2011 (f)</c:v>
                </c:pt>
                <c:pt idx="36">
                  <c:v>2012 (f)</c:v>
                </c:pt>
              </c:strCache>
            </c:strRef>
          </c:cat>
          <c:val>
            <c:numRef>
              <c:f>wages!$AD$26:$AD$63</c:f>
              <c:numCache>
                <c:formatCode>General</c:formatCode>
                <c:ptCount val="38"/>
                <c:pt idx="0">
                  <c:v>100</c:v>
                </c:pt>
                <c:pt idx="1">
                  <c:v>109.97679814385125</c:v>
                </c:pt>
                <c:pt idx="2">
                  <c:v>104.17633410672822</c:v>
                </c:pt>
                <c:pt idx="3">
                  <c:v>114.15313225057977</c:v>
                </c:pt>
                <c:pt idx="4">
                  <c:v>110.20881670533642</c:v>
                </c:pt>
                <c:pt idx="5">
                  <c:v>122.96983758700695</c:v>
                </c:pt>
                <c:pt idx="6">
                  <c:v>115.54524361948957</c:v>
                </c:pt>
                <c:pt idx="7">
                  <c:v>128.77030162412959</c:v>
                </c:pt>
                <c:pt idx="8">
                  <c:v>127.37819025522035</c:v>
                </c:pt>
                <c:pt idx="9">
                  <c:v>141.29930394431528</c:v>
                </c:pt>
                <c:pt idx="10">
                  <c:v>134.57076566125227</c:v>
                </c:pt>
                <c:pt idx="11">
                  <c:v>151.50812064965197</c:v>
                </c:pt>
                <c:pt idx="12">
                  <c:v>153.13225058004639</c:v>
                </c:pt>
                <c:pt idx="13">
                  <c:v>171.22969837587002</c:v>
                </c:pt>
                <c:pt idx="14">
                  <c:v>161.7169373549884</c:v>
                </c:pt>
                <c:pt idx="15">
                  <c:v>181.90255220417592</c:v>
                </c:pt>
                <c:pt idx="16">
                  <c:v>182.83062645011626</c:v>
                </c:pt>
                <c:pt idx="17">
                  <c:v>197.21577726218064</c:v>
                </c:pt>
                <c:pt idx="18">
                  <c:v>185.61484918793528</c:v>
                </c:pt>
                <c:pt idx="19">
                  <c:v>194.43155452436133</c:v>
                </c:pt>
                <c:pt idx="20">
                  <c:v>180.04640371229701</c:v>
                </c:pt>
                <c:pt idx="21">
                  <c:v>188.63109048723948</c:v>
                </c:pt>
                <c:pt idx="22">
                  <c:v>174.47795823665868</c:v>
                </c:pt>
                <c:pt idx="23">
                  <c:v>181.67053364269142</c:v>
                </c:pt>
                <c:pt idx="24">
                  <c:v>175.87006960556835</c:v>
                </c:pt>
                <c:pt idx="25">
                  <c:v>190.71925754060322</c:v>
                </c:pt>
                <c:pt idx="26">
                  <c:v>176.10208816705341</c:v>
                </c:pt>
                <c:pt idx="27">
                  <c:v>188.86310904872414</c:v>
                </c:pt>
                <c:pt idx="28">
                  <c:v>183.75870069605543</c:v>
                </c:pt>
                <c:pt idx="29">
                  <c:v>198.8399071925754</c:v>
                </c:pt>
              </c:numCache>
            </c:numRef>
          </c:val>
        </c:ser>
        <c:ser>
          <c:idx val="1"/>
          <c:order val="1"/>
          <c:tx>
            <c:strRef>
              <c:f>wages!$AE$25</c:f>
              <c:strCache>
                <c:ptCount val="1"/>
                <c:pt idx="0">
                  <c:v>Latvia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wages!$AC$26:$AC$63</c:f>
              <c:strCache>
                <c:ptCount val="37"/>
                <c:pt idx="0">
                  <c:v>Q1-2004</c:v>
                </c:pt>
                <c:pt idx="1">
                  <c:v>Q2-2004</c:v>
                </c:pt>
                <c:pt idx="2">
                  <c:v>Q3-2004</c:v>
                </c:pt>
                <c:pt idx="3">
                  <c:v>Q4-2004</c:v>
                </c:pt>
                <c:pt idx="4">
                  <c:v>Q1-2005</c:v>
                </c:pt>
                <c:pt idx="5">
                  <c:v>Q2-2005</c:v>
                </c:pt>
                <c:pt idx="6">
                  <c:v>Q3-2005</c:v>
                </c:pt>
                <c:pt idx="7">
                  <c:v>Q4-2005</c:v>
                </c:pt>
                <c:pt idx="8">
                  <c:v>Q1-2006</c:v>
                </c:pt>
                <c:pt idx="9">
                  <c:v>Q2-2006</c:v>
                </c:pt>
                <c:pt idx="10">
                  <c:v>Q3-2006</c:v>
                </c:pt>
                <c:pt idx="11">
                  <c:v>Q4-2006</c:v>
                </c:pt>
                <c:pt idx="12">
                  <c:v>Q1-2007</c:v>
                </c:pt>
                <c:pt idx="13">
                  <c:v>Q2-2007</c:v>
                </c:pt>
                <c:pt idx="14">
                  <c:v>Q3-2007</c:v>
                </c:pt>
                <c:pt idx="15">
                  <c:v>Q4-2007</c:v>
                </c:pt>
                <c:pt idx="16">
                  <c:v>Q1-2008</c:v>
                </c:pt>
                <c:pt idx="17">
                  <c:v>Q2-2008</c:v>
                </c:pt>
                <c:pt idx="18">
                  <c:v>Q3-2008</c:v>
                </c:pt>
                <c:pt idx="19">
                  <c:v>Q4-2008</c:v>
                </c:pt>
                <c:pt idx="20">
                  <c:v>Q1-2009</c:v>
                </c:pt>
                <c:pt idx="21">
                  <c:v>Q2-2009</c:v>
                </c:pt>
                <c:pt idx="22">
                  <c:v>Q3-2009</c:v>
                </c:pt>
                <c:pt idx="23">
                  <c:v>Q4-2009</c:v>
                </c:pt>
                <c:pt idx="24">
                  <c:v>Q1-2010</c:v>
                </c:pt>
                <c:pt idx="25">
                  <c:v>Q2-2010</c:v>
                </c:pt>
                <c:pt idx="26">
                  <c:v>Q3-2010</c:v>
                </c:pt>
                <c:pt idx="27">
                  <c:v>Q4-2010</c:v>
                </c:pt>
                <c:pt idx="28">
                  <c:v>Q1-2011</c:v>
                </c:pt>
                <c:pt idx="29">
                  <c:v>Q2-2011</c:v>
                </c:pt>
                <c:pt idx="30">
                  <c:v>Q3-2011</c:v>
                </c:pt>
                <c:pt idx="32">
                  <c:v>2011 (f)</c:v>
                </c:pt>
                <c:pt idx="36">
                  <c:v>2012 (f)</c:v>
                </c:pt>
              </c:strCache>
            </c:strRef>
          </c:cat>
          <c:val>
            <c:numRef>
              <c:f>wages!$AE$26:$AE$63</c:f>
              <c:numCache>
                <c:formatCode>General</c:formatCode>
                <c:ptCount val="38"/>
                <c:pt idx="0">
                  <c:v>100</c:v>
                </c:pt>
                <c:pt idx="1">
                  <c:v>102.98507462686568</c:v>
                </c:pt>
                <c:pt idx="2">
                  <c:v>105.47263681592027</c:v>
                </c:pt>
                <c:pt idx="3">
                  <c:v>110.945273631841</c:v>
                </c:pt>
                <c:pt idx="4">
                  <c:v>115.42288557213912</c:v>
                </c:pt>
                <c:pt idx="5">
                  <c:v>118.9054726368158</c:v>
                </c:pt>
                <c:pt idx="6">
                  <c:v>124.37810945273618</c:v>
                </c:pt>
                <c:pt idx="7">
                  <c:v>129.85074626865696</c:v>
                </c:pt>
                <c:pt idx="8">
                  <c:v>136.81592039801001</c:v>
                </c:pt>
                <c:pt idx="9">
                  <c:v>144.27860696517413</c:v>
                </c:pt>
                <c:pt idx="10">
                  <c:v>152.73631840796045</c:v>
                </c:pt>
                <c:pt idx="11">
                  <c:v>166.66666666666652</c:v>
                </c:pt>
                <c:pt idx="12">
                  <c:v>179.60199004975118</c:v>
                </c:pt>
                <c:pt idx="13">
                  <c:v>191.54228855721445</c:v>
                </c:pt>
                <c:pt idx="14">
                  <c:v>202.48756218905473</c:v>
                </c:pt>
                <c:pt idx="15">
                  <c:v>216.91542288557221</c:v>
                </c:pt>
                <c:pt idx="16">
                  <c:v>229.85074626865696</c:v>
                </c:pt>
                <c:pt idx="17">
                  <c:v>236.81592039801001</c:v>
                </c:pt>
                <c:pt idx="18">
                  <c:v>243.28358208955174</c:v>
                </c:pt>
                <c:pt idx="19">
                  <c:v>243.78109452736317</c:v>
                </c:pt>
                <c:pt idx="20">
                  <c:v>238.3084577114428</c:v>
                </c:pt>
                <c:pt idx="21">
                  <c:v>234.82587064676616</c:v>
                </c:pt>
                <c:pt idx="22">
                  <c:v>227.36318407960198</c:v>
                </c:pt>
                <c:pt idx="23">
                  <c:v>215.42288557213956</c:v>
                </c:pt>
                <c:pt idx="24">
                  <c:v>219.40298507462686</c:v>
                </c:pt>
                <c:pt idx="25">
                  <c:v>219.90049751243833</c:v>
                </c:pt>
                <c:pt idx="26">
                  <c:v>222.38805970149261</c:v>
                </c:pt>
                <c:pt idx="27">
                  <c:v>223.38308457711443</c:v>
                </c:pt>
                <c:pt idx="28">
                  <c:v>228.85572139303505</c:v>
                </c:pt>
                <c:pt idx="29">
                  <c:v>232.33830845771203</c:v>
                </c:pt>
              </c:numCache>
            </c:numRef>
          </c:val>
        </c:ser>
        <c:ser>
          <c:idx val="2"/>
          <c:order val="2"/>
          <c:tx>
            <c:strRef>
              <c:f>wages!$AF$25</c:f>
              <c:strCache>
                <c:ptCount val="1"/>
                <c:pt idx="0">
                  <c:v>Lithuania (excl. Indivdual enterprises)</c:v>
                </c:pt>
              </c:strCache>
            </c:strRef>
          </c:tx>
          <c:spPr>
            <a:ln w="38100">
              <a:solidFill>
                <a:srgbClr val="00FF00"/>
              </a:solidFill>
            </a:ln>
          </c:spPr>
          <c:marker>
            <c:symbol val="none"/>
          </c:marker>
          <c:cat>
            <c:strRef>
              <c:f>wages!$AC$26:$AC$63</c:f>
              <c:strCache>
                <c:ptCount val="37"/>
                <c:pt idx="0">
                  <c:v>Q1-2004</c:v>
                </c:pt>
                <c:pt idx="1">
                  <c:v>Q2-2004</c:v>
                </c:pt>
                <c:pt idx="2">
                  <c:v>Q3-2004</c:v>
                </c:pt>
                <c:pt idx="3">
                  <c:v>Q4-2004</c:v>
                </c:pt>
                <c:pt idx="4">
                  <c:v>Q1-2005</c:v>
                </c:pt>
                <c:pt idx="5">
                  <c:v>Q2-2005</c:v>
                </c:pt>
                <c:pt idx="6">
                  <c:v>Q3-2005</c:v>
                </c:pt>
                <c:pt idx="7">
                  <c:v>Q4-2005</c:v>
                </c:pt>
                <c:pt idx="8">
                  <c:v>Q1-2006</c:v>
                </c:pt>
                <c:pt idx="9">
                  <c:v>Q2-2006</c:v>
                </c:pt>
                <c:pt idx="10">
                  <c:v>Q3-2006</c:v>
                </c:pt>
                <c:pt idx="11">
                  <c:v>Q4-2006</c:v>
                </c:pt>
                <c:pt idx="12">
                  <c:v>Q1-2007</c:v>
                </c:pt>
                <c:pt idx="13">
                  <c:v>Q2-2007</c:v>
                </c:pt>
                <c:pt idx="14">
                  <c:v>Q3-2007</c:v>
                </c:pt>
                <c:pt idx="15">
                  <c:v>Q4-2007</c:v>
                </c:pt>
                <c:pt idx="16">
                  <c:v>Q1-2008</c:v>
                </c:pt>
                <c:pt idx="17">
                  <c:v>Q2-2008</c:v>
                </c:pt>
                <c:pt idx="18">
                  <c:v>Q3-2008</c:v>
                </c:pt>
                <c:pt idx="19">
                  <c:v>Q4-2008</c:v>
                </c:pt>
                <c:pt idx="20">
                  <c:v>Q1-2009</c:v>
                </c:pt>
                <c:pt idx="21">
                  <c:v>Q2-2009</c:v>
                </c:pt>
                <c:pt idx="22">
                  <c:v>Q3-2009</c:v>
                </c:pt>
                <c:pt idx="23">
                  <c:v>Q4-2009</c:v>
                </c:pt>
                <c:pt idx="24">
                  <c:v>Q1-2010</c:v>
                </c:pt>
                <c:pt idx="25">
                  <c:v>Q2-2010</c:v>
                </c:pt>
                <c:pt idx="26">
                  <c:v>Q3-2010</c:v>
                </c:pt>
                <c:pt idx="27">
                  <c:v>Q4-2010</c:v>
                </c:pt>
                <c:pt idx="28">
                  <c:v>Q1-2011</c:v>
                </c:pt>
                <c:pt idx="29">
                  <c:v>Q2-2011</c:v>
                </c:pt>
                <c:pt idx="30">
                  <c:v>Q3-2011</c:v>
                </c:pt>
                <c:pt idx="32">
                  <c:v>2011 (f)</c:v>
                </c:pt>
                <c:pt idx="36">
                  <c:v>2012 (f)</c:v>
                </c:pt>
              </c:strCache>
            </c:strRef>
          </c:cat>
          <c:val>
            <c:numRef>
              <c:f>wages!$AF$26:$AF$63</c:f>
              <c:numCache>
                <c:formatCode>General</c:formatCode>
                <c:ptCount val="38"/>
                <c:pt idx="0">
                  <c:v>100</c:v>
                </c:pt>
                <c:pt idx="1">
                  <c:v>104.53071672354945</c:v>
                </c:pt>
                <c:pt idx="2">
                  <c:v>106.9283276450512</c:v>
                </c:pt>
                <c:pt idx="3">
                  <c:v>109.53924914675768</c:v>
                </c:pt>
                <c:pt idx="4">
                  <c:v>110.96416382252562</c:v>
                </c:pt>
                <c:pt idx="5">
                  <c:v>114.20648464163835</c:v>
                </c:pt>
                <c:pt idx="6">
                  <c:v>116.68941979522181</c:v>
                </c:pt>
                <c:pt idx="7">
                  <c:v>121.41638225255947</c:v>
                </c:pt>
                <c:pt idx="8">
                  <c:v>125.61433447098975</c:v>
                </c:pt>
                <c:pt idx="9">
                  <c:v>130.58873720136521</c:v>
                </c:pt>
                <c:pt idx="10">
                  <c:v>139.70136518771329</c:v>
                </c:pt>
                <c:pt idx="11">
                  <c:v>144.70136518771341</c:v>
                </c:pt>
                <c:pt idx="12">
                  <c:v>151.75767918088735</c:v>
                </c:pt>
                <c:pt idx="13">
                  <c:v>157.14163822525595</c:v>
                </c:pt>
                <c:pt idx="14">
                  <c:v>164.56484641638224</c:v>
                </c:pt>
                <c:pt idx="15">
                  <c:v>171.75767918088738</c:v>
                </c:pt>
                <c:pt idx="16">
                  <c:v>187.60238907849853</c:v>
                </c:pt>
                <c:pt idx="17">
                  <c:v>192.40614334471007</c:v>
                </c:pt>
                <c:pt idx="18">
                  <c:v>195.91296928327642</c:v>
                </c:pt>
                <c:pt idx="19">
                  <c:v>194.31740614334481</c:v>
                </c:pt>
                <c:pt idx="20">
                  <c:v>191.09215017064838</c:v>
                </c:pt>
                <c:pt idx="21">
                  <c:v>186.63822525597271</c:v>
                </c:pt>
                <c:pt idx="22">
                  <c:v>181.13481228668942</c:v>
                </c:pt>
                <c:pt idx="23">
                  <c:v>177.60238907849856</c:v>
                </c:pt>
                <c:pt idx="24">
                  <c:v>176.92832764505155</c:v>
                </c:pt>
                <c:pt idx="25">
                  <c:v>176.27133105802073</c:v>
                </c:pt>
                <c:pt idx="26">
                  <c:v>176.34812286689424</c:v>
                </c:pt>
                <c:pt idx="27">
                  <c:v>177.89249146757709</c:v>
                </c:pt>
                <c:pt idx="28">
                  <c:v>180.40955631399345</c:v>
                </c:pt>
                <c:pt idx="29">
                  <c:v>180.48634812286701</c:v>
                </c:pt>
              </c:numCache>
            </c:numRef>
          </c:val>
        </c:ser>
        <c:ser>
          <c:idx val="3"/>
          <c:order val="3"/>
          <c:tx>
            <c:strRef>
              <c:f>wages!$AG$25</c:f>
              <c:strCache>
                <c:ptCount val="1"/>
                <c:pt idx="0">
                  <c:v>Germany</c:v>
                </c:pt>
              </c:strCache>
            </c:strRef>
          </c:tx>
          <c:spPr>
            <a:ln w="38100">
              <a:solidFill>
                <a:schemeClr val="accent1">
                  <a:lumMod val="40000"/>
                  <a:lumOff val="60000"/>
                </a:schemeClr>
              </a:solidFill>
            </a:ln>
          </c:spPr>
          <c:marker>
            <c:symbol val="none"/>
          </c:marker>
          <c:cat>
            <c:strRef>
              <c:f>wages!$AC$26:$AC$63</c:f>
              <c:strCache>
                <c:ptCount val="37"/>
                <c:pt idx="0">
                  <c:v>Q1-2004</c:v>
                </c:pt>
                <c:pt idx="1">
                  <c:v>Q2-2004</c:v>
                </c:pt>
                <c:pt idx="2">
                  <c:v>Q3-2004</c:v>
                </c:pt>
                <c:pt idx="3">
                  <c:v>Q4-2004</c:v>
                </c:pt>
                <c:pt idx="4">
                  <c:v>Q1-2005</c:v>
                </c:pt>
                <c:pt idx="5">
                  <c:v>Q2-2005</c:v>
                </c:pt>
                <c:pt idx="6">
                  <c:v>Q3-2005</c:v>
                </c:pt>
                <c:pt idx="7">
                  <c:v>Q4-2005</c:v>
                </c:pt>
                <c:pt idx="8">
                  <c:v>Q1-2006</c:v>
                </c:pt>
                <c:pt idx="9">
                  <c:v>Q2-2006</c:v>
                </c:pt>
                <c:pt idx="10">
                  <c:v>Q3-2006</c:v>
                </c:pt>
                <c:pt idx="11">
                  <c:v>Q4-2006</c:v>
                </c:pt>
                <c:pt idx="12">
                  <c:v>Q1-2007</c:v>
                </c:pt>
                <c:pt idx="13">
                  <c:v>Q2-2007</c:v>
                </c:pt>
                <c:pt idx="14">
                  <c:v>Q3-2007</c:v>
                </c:pt>
                <c:pt idx="15">
                  <c:v>Q4-2007</c:v>
                </c:pt>
                <c:pt idx="16">
                  <c:v>Q1-2008</c:v>
                </c:pt>
                <c:pt idx="17">
                  <c:v>Q2-2008</c:v>
                </c:pt>
                <c:pt idx="18">
                  <c:v>Q3-2008</c:v>
                </c:pt>
                <c:pt idx="19">
                  <c:v>Q4-2008</c:v>
                </c:pt>
                <c:pt idx="20">
                  <c:v>Q1-2009</c:v>
                </c:pt>
                <c:pt idx="21">
                  <c:v>Q2-2009</c:v>
                </c:pt>
                <c:pt idx="22">
                  <c:v>Q3-2009</c:v>
                </c:pt>
                <c:pt idx="23">
                  <c:v>Q4-2009</c:v>
                </c:pt>
                <c:pt idx="24">
                  <c:v>Q1-2010</c:v>
                </c:pt>
                <c:pt idx="25">
                  <c:v>Q2-2010</c:v>
                </c:pt>
                <c:pt idx="26">
                  <c:v>Q3-2010</c:v>
                </c:pt>
                <c:pt idx="27">
                  <c:v>Q4-2010</c:v>
                </c:pt>
                <c:pt idx="28">
                  <c:v>Q1-2011</c:v>
                </c:pt>
                <c:pt idx="29">
                  <c:v>Q2-2011</c:v>
                </c:pt>
                <c:pt idx="30">
                  <c:v>Q3-2011</c:v>
                </c:pt>
                <c:pt idx="32">
                  <c:v>2011 (f)</c:v>
                </c:pt>
                <c:pt idx="36">
                  <c:v>2012 (f)</c:v>
                </c:pt>
              </c:strCache>
            </c:strRef>
          </c:cat>
          <c:val>
            <c:numRef>
              <c:f>wages!$AG$26:$AG$63</c:f>
              <c:numCache>
                <c:formatCode>General</c:formatCode>
                <c:ptCount val="38"/>
                <c:pt idx="0">
                  <c:v>100</c:v>
                </c:pt>
                <c:pt idx="1">
                  <c:v>99.424898511502008</c:v>
                </c:pt>
                <c:pt idx="2">
                  <c:v>99.695534506089103</c:v>
                </c:pt>
                <c:pt idx="3">
                  <c:v>100.54127198917473</c:v>
                </c:pt>
                <c:pt idx="4">
                  <c:v>101.25169147496619</c:v>
                </c:pt>
                <c:pt idx="5">
                  <c:v>100.87956698240868</c:v>
                </c:pt>
                <c:pt idx="6">
                  <c:v>101.319350473613</c:v>
                </c:pt>
                <c:pt idx="7">
                  <c:v>102.67253044654917</c:v>
                </c:pt>
                <c:pt idx="8">
                  <c:v>103.38294993234101</c:v>
                </c:pt>
                <c:pt idx="9">
                  <c:v>103.55209742895808</c:v>
                </c:pt>
                <c:pt idx="10">
                  <c:v>105.07442489851154</c:v>
                </c:pt>
                <c:pt idx="11">
                  <c:v>104.39783491204334</c:v>
                </c:pt>
                <c:pt idx="12">
                  <c:v>105.24357239512855</c:v>
                </c:pt>
                <c:pt idx="13">
                  <c:v>106.93504736129908</c:v>
                </c:pt>
                <c:pt idx="14">
                  <c:v>106.32611637347765</c:v>
                </c:pt>
                <c:pt idx="15">
                  <c:v>107.47631935047355</c:v>
                </c:pt>
                <c:pt idx="16">
                  <c:v>107.71312584573771</c:v>
                </c:pt>
                <c:pt idx="17">
                  <c:v>108.62652232746933</c:v>
                </c:pt>
                <c:pt idx="18">
                  <c:v>108.49120433017612</c:v>
                </c:pt>
                <c:pt idx="19">
                  <c:v>108.69418132611638</c:v>
                </c:pt>
                <c:pt idx="20">
                  <c:v>104.73612990527775</c:v>
                </c:pt>
                <c:pt idx="21">
                  <c:v>103.41677943166445</c:v>
                </c:pt>
                <c:pt idx="22">
                  <c:v>105.14208389715823</c:v>
                </c:pt>
                <c:pt idx="23">
                  <c:v>106.32611637347765</c:v>
                </c:pt>
                <c:pt idx="24">
                  <c:v>108.08525033829501</c:v>
                </c:pt>
                <c:pt idx="25">
                  <c:v>109.64140730717185</c:v>
                </c:pt>
                <c:pt idx="26">
                  <c:v>109.81055480378888</c:v>
                </c:pt>
                <c:pt idx="27">
                  <c:v>111.90798376184058</c:v>
                </c:pt>
                <c:pt idx="28">
                  <c:v>114.07307171853834</c:v>
                </c:pt>
                <c:pt idx="29">
                  <c:v>116.20433017591341</c:v>
                </c:pt>
                <c:pt idx="30">
                  <c:v>113.93775372124517</c:v>
                </c:pt>
              </c:numCache>
            </c:numRef>
          </c:val>
        </c:ser>
        <c:ser>
          <c:idx val="4"/>
          <c:order val="4"/>
          <c:tx>
            <c:strRef>
              <c:f>wages!$AH$25</c:f>
              <c:strCache>
                <c:ptCount val="1"/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FFFF00"/>
              </a:solidFill>
              <a:ln>
                <a:noFill/>
              </a:ln>
            </c:spPr>
          </c:marker>
          <c:cat>
            <c:strRef>
              <c:f>wages!$AC$26:$AC$63</c:f>
              <c:strCache>
                <c:ptCount val="37"/>
                <c:pt idx="0">
                  <c:v>Q1-2004</c:v>
                </c:pt>
                <c:pt idx="1">
                  <c:v>Q2-2004</c:v>
                </c:pt>
                <c:pt idx="2">
                  <c:v>Q3-2004</c:v>
                </c:pt>
                <c:pt idx="3">
                  <c:v>Q4-2004</c:v>
                </c:pt>
                <c:pt idx="4">
                  <c:v>Q1-2005</c:v>
                </c:pt>
                <c:pt idx="5">
                  <c:v>Q2-2005</c:v>
                </c:pt>
                <c:pt idx="6">
                  <c:v>Q3-2005</c:v>
                </c:pt>
                <c:pt idx="7">
                  <c:v>Q4-2005</c:v>
                </c:pt>
                <c:pt idx="8">
                  <c:v>Q1-2006</c:v>
                </c:pt>
                <c:pt idx="9">
                  <c:v>Q2-2006</c:v>
                </c:pt>
                <c:pt idx="10">
                  <c:v>Q3-2006</c:v>
                </c:pt>
                <c:pt idx="11">
                  <c:v>Q4-2006</c:v>
                </c:pt>
                <c:pt idx="12">
                  <c:v>Q1-2007</c:v>
                </c:pt>
                <c:pt idx="13">
                  <c:v>Q2-2007</c:v>
                </c:pt>
                <c:pt idx="14">
                  <c:v>Q3-2007</c:v>
                </c:pt>
                <c:pt idx="15">
                  <c:v>Q4-2007</c:v>
                </c:pt>
                <c:pt idx="16">
                  <c:v>Q1-2008</c:v>
                </c:pt>
                <c:pt idx="17">
                  <c:v>Q2-2008</c:v>
                </c:pt>
                <c:pt idx="18">
                  <c:v>Q3-2008</c:v>
                </c:pt>
                <c:pt idx="19">
                  <c:v>Q4-2008</c:v>
                </c:pt>
                <c:pt idx="20">
                  <c:v>Q1-2009</c:v>
                </c:pt>
                <c:pt idx="21">
                  <c:v>Q2-2009</c:v>
                </c:pt>
                <c:pt idx="22">
                  <c:v>Q3-2009</c:v>
                </c:pt>
                <c:pt idx="23">
                  <c:v>Q4-2009</c:v>
                </c:pt>
                <c:pt idx="24">
                  <c:v>Q1-2010</c:v>
                </c:pt>
                <c:pt idx="25">
                  <c:v>Q2-2010</c:v>
                </c:pt>
                <c:pt idx="26">
                  <c:v>Q3-2010</c:v>
                </c:pt>
                <c:pt idx="27">
                  <c:v>Q4-2010</c:v>
                </c:pt>
                <c:pt idx="28">
                  <c:v>Q1-2011</c:v>
                </c:pt>
                <c:pt idx="29">
                  <c:v>Q2-2011</c:v>
                </c:pt>
                <c:pt idx="30">
                  <c:v>Q3-2011</c:v>
                </c:pt>
                <c:pt idx="32">
                  <c:v>2011 (f)</c:v>
                </c:pt>
                <c:pt idx="36">
                  <c:v>2012 (f)</c:v>
                </c:pt>
              </c:strCache>
            </c:strRef>
          </c:cat>
          <c:val>
            <c:numRef>
              <c:f>wages!$AH$26:$AH$63</c:f>
              <c:numCache>
                <c:formatCode>General</c:formatCode>
                <c:ptCount val="38"/>
                <c:pt idx="32">
                  <c:v>186.18062645011625</c:v>
                </c:pt>
                <c:pt idx="36">
                  <c:v>190.83514211136878</c:v>
                </c:pt>
              </c:numCache>
            </c:numRef>
          </c:val>
        </c:ser>
        <c:ser>
          <c:idx val="5"/>
          <c:order val="5"/>
          <c:tx>
            <c:strRef>
              <c:f>wages!$AI$25</c:f>
              <c:strCache>
                <c:ptCount val="1"/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FF0000"/>
              </a:solidFill>
              <a:ln>
                <a:noFill/>
              </a:ln>
            </c:spPr>
          </c:marker>
          <c:cat>
            <c:strRef>
              <c:f>wages!$AC$26:$AC$63</c:f>
              <c:strCache>
                <c:ptCount val="37"/>
                <c:pt idx="0">
                  <c:v>Q1-2004</c:v>
                </c:pt>
                <c:pt idx="1">
                  <c:v>Q2-2004</c:v>
                </c:pt>
                <c:pt idx="2">
                  <c:v>Q3-2004</c:v>
                </c:pt>
                <c:pt idx="3">
                  <c:v>Q4-2004</c:v>
                </c:pt>
                <c:pt idx="4">
                  <c:v>Q1-2005</c:v>
                </c:pt>
                <c:pt idx="5">
                  <c:v>Q2-2005</c:v>
                </c:pt>
                <c:pt idx="6">
                  <c:v>Q3-2005</c:v>
                </c:pt>
                <c:pt idx="7">
                  <c:v>Q4-2005</c:v>
                </c:pt>
                <c:pt idx="8">
                  <c:v>Q1-2006</c:v>
                </c:pt>
                <c:pt idx="9">
                  <c:v>Q2-2006</c:v>
                </c:pt>
                <c:pt idx="10">
                  <c:v>Q3-2006</c:v>
                </c:pt>
                <c:pt idx="11">
                  <c:v>Q4-2006</c:v>
                </c:pt>
                <c:pt idx="12">
                  <c:v>Q1-2007</c:v>
                </c:pt>
                <c:pt idx="13">
                  <c:v>Q2-2007</c:v>
                </c:pt>
                <c:pt idx="14">
                  <c:v>Q3-2007</c:v>
                </c:pt>
                <c:pt idx="15">
                  <c:v>Q4-2007</c:v>
                </c:pt>
                <c:pt idx="16">
                  <c:v>Q1-2008</c:v>
                </c:pt>
                <c:pt idx="17">
                  <c:v>Q2-2008</c:v>
                </c:pt>
                <c:pt idx="18">
                  <c:v>Q3-2008</c:v>
                </c:pt>
                <c:pt idx="19">
                  <c:v>Q4-2008</c:v>
                </c:pt>
                <c:pt idx="20">
                  <c:v>Q1-2009</c:v>
                </c:pt>
                <c:pt idx="21">
                  <c:v>Q2-2009</c:v>
                </c:pt>
                <c:pt idx="22">
                  <c:v>Q3-2009</c:v>
                </c:pt>
                <c:pt idx="23">
                  <c:v>Q4-2009</c:v>
                </c:pt>
                <c:pt idx="24">
                  <c:v>Q1-2010</c:v>
                </c:pt>
                <c:pt idx="25">
                  <c:v>Q2-2010</c:v>
                </c:pt>
                <c:pt idx="26">
                  <c:v>Q3-2010</c:v>
                </c:pt>
                <c:pt idx="27">
                  <c:v>Q4-2010</c:v>
                </c:pt>
                <c:pt idx="28">
                  <c:v>Q1-2011</c:v>
                </c:pt>
                <c:pt idx="29">
                  <c:v>Q2-2011</c:v>
                </c:pt>
                <c:pt idx="30">
                  <c:v>Q3-2011</c:v>
                </c:pt>
                <c:pt idx="32">
                  <c:v>2011 (f)</c:v>
                </c:pt>
                <c:pt idx="36">
                  <c:v>2012 (f)</c:v>
                </c:pt>
              </c:strCache>
            </c:strRef>
          </c:cat>
          <c:val>
            <c:numRef>
              <c:f>wages!$AI$26:$AI$63</c:f>
              <c:numCache>
                <c:formatCode>General</c:formatCode>
                <c:ptCount val="38"/>
                <c:pt idx="32">
                  <c:v>226.35783582089564</c:v>
                </c:pt>
                <c:pt idx="36">
                  <c:v>230.43227686567198</c:v>
                </c:pt>
              </c:numCache>
            </c:numRef>
          </c:val>
        </c:ser>
        <c:ser>
          <c:idx val="6"/>
          <c:order val="6"/>
          <c:tx>
            <c:strRef>
              <c:f>wages!$AJ$25</c:f>
              <c:strCache>
                <c:ptCount val="1"/>
              </c:strCache>
            </c:strRef>
          </c:tx>
          <c:spPr>
            <a:ln>
              <a:noFill/>
            </a:ln>
          </c:spPr>
          <c:marker>
            <c:symbol val="circle"/>
            <c:size val="7"/>
            <c:spPr>
              <a:solidFill>
                <a:srgbClr val="00FF00"/>
              </a:solidFill>
              <a:ln>
                <a:noFill/>
              </a:ln>
            </c:spPr>
          </c:marker>
          <c:cat>
            <c:strRef>
              <c:f>wages!$AC$26:$AC$63</c:f>
              <c:strCache>
                <c:ptCount val="37"/>
                <c:pt idx="0">
                  <c:v>Q1-2004</c:v>
                </c:pt>
                <c:pt idx="1">
                  <c:v>Q2-2004</c:v>
                </c:pt>
                <c:pt idx="2">
                  <c:v>Q3-2004</c:v>
                </c:pt>
                <c:pt idx="3">
                  <c:v>Q4-2004</c:v>
                </c:pt>
                <c:pt idx="4">
                  <c:v>Q1-2005</c:v>
                </c:pt>
                <c:pt idx="5">
                  <c:v>Q2-2005</c:v>
                </c:pt>
                <c:pt idx="6">
                  <c:v>Q3-2005</c:v>
                </c:pt>
                <c:pt idx="7">
                  <c:v>Q4-2005</c:v>
                </c:pt>
                <c:pt idx="8">
                  <c:v>Q1-2006</c:v>
                </c:pt>
                <c:pt idx="9">
                  <c:v>Q2-2006</c:v>
                </c:pt>
                <c:pt idx="10">
                  <c:v>Q3-2006</c:v>
                </c:pt>
                <c:pt idx="11">
                  <c:v>Q4-2006</c:v>
                </c:pt>
                <c:pt idx="12">
                  <c:v>Q1-2007</c:v>
                </c:pt>
                <c:pt idx="13">
                  <c:v>Q2-2007</c:v>
                </c:pt>
                <c:pt idx="14">
                  <c:v>Q3-2007</c:v>
                </c:pt>
                <c:pt idx="15">
                  <c:v>Q4-2007</c:v>
                </c:pt>
                <c:pt idx="16">
                  <c:v>Q1-2008</c:v>
                </c:pt>
                <c:pt idx="17">
                  <c:v>Q2-2008</c:v>
                </c:pt>
                <c:pt idx="18">
                  <c:v>Q3-2008</c:v>
                </c:pt>
                <c:pt idx="19">
                  <c:v>Q4-2008</c:v>
                </c:pt>
                <c:pt idx="20">
                  <c:v>Q1-2009</c:v>
                </c:pt>
                <c:pt idx="21">
                  <c:v>Q2-2009</c:v>
                </c:pt>
                <c:pt idx="22">
                  <c:v>Q3-2009</c:v>
                </c:pt>
                <c:pt idx="23">
                  <c:v>Q4-2009</c:v>
                </c:pt>
                <c:pt idx="24">
                  <c:v>Q1-2010</c:v>
                </c:pt>
                <c:pt idx="25">
                  <c:v>Q2-2010</c:v>
                </c:pt>
                <c:pt idx="26">
                  <c:v>Q3-2010</c:v>
                </c:pt>
                <c:pt idx="27">
                  <c:v>Q4-2010</c:v>
                </c:pt>
                <c:pt idx="28">
                  <c:v>Q1-2011</c:v>
                </c:pt>
                <c:pt idx="29">
                  <c:v>Q2-2011</c:v>
                </c:pt>
                <c:pt idx="30">
                  <c:v>Q3-2011</c:v>
                </c:pt>
                <c:pt idx="32">
                  <c:v>2011 (f)</c:v>
                </c:pt>
                <c:pt idx="36">
                  <c:v>2012 (f)</c:v>
                </c:pt>
              </c:strCache>
            </c:strRef>
          </c:cat>
          <c:val>
            <c:numRef>
              <c:f>wages!$AJ$26:$AJ$63</c:f>
              <c:numCache>
                <c:formatCode>General</c:formatCode>
                <c:ptCount val="38"/>
                <c:pt idx="32">
                  <c:v>177.21378839590432</c:v>
                </c:pt>
                <c:pt idx="36">
                  <c:v>179.16314006825939</c:v>
                </c:pt>
              </c:numCache>
            </c:numRef>
          </c:val>
        </c:ser>
        <c:marker val="1"/>
        <c:axId val="82932096"/>
        <c:axId val="82934016"/>
      </c:lineChart>
      <c:catAx>
        <c:axId val="82932096"/>
        <c:scaling>
          <c:orientation val="minMax"/>
        </c:scaling>
        <c:axPos val="b"/>
        <c:tickLblPos val="nextTo"/>
        <c:txPr>
          <a:bodyPr rot="-5400000" vert="horz"/>
          <a:lstStyle/>
          <a:p>
            <a:pPr>
              <a:defRPr lang="en-US" sz="2000"/>
            </a:pPr>
            <a:endParaRPr lang="lv-LV"/>
          </a:p>
        </c:txPr>
        <c:crossAx val="82934016"/>
        <c:crosses val="autoZero"/>
        <c:auto val="1"/>
        <c:lblAlgn val="ctr"/>
        <c:lblOffset val="100"/>
      </c:catAx>
      <c:valAx>
        <c:axId val="82934016"/>
        <c:scaling>
          <c:orientation val="minMax"/>
          <c:max val="260"/>
          <c:min val="100"/>
        </c:scaling>
        <c:axPos val="l"/>
        <c:majorGridlines>
          <c:spPr>
            <a:ln>
              <a:solidFill>
                <a:schemeClr val="tx2">
                  <a:lumMod val="50000"/>
                </a:schemeClr>
              </a:solidFill>
            </a:ln>
          </c:spPr>
        </c:majorGridlines>
        <c:numFmt formatCode="General" sourceLinked="1"/>
        <c:tickLblPos val="nextTo"/>
        <c:spPr>
          <a:ln>
            <a:noFill/>
          </a:ln>
        </c:spPr>
        <c:txPr>
          <a:bodyPr/>
          <a:lstStyle/>
          <a:p>
            <a:pPr>
              <a:defRPr lang="en-US" sz="2000"/>
            </a:pPr>
            <a:endParaRPr lang="lv-LV"/>
          </a:p>
        </c:txPr>
        <c:crossAx val="82932096"/>
        <c:crosses val="autoZero"/>
        <c:crossBetween val="between"/>
      </c:valAx>
    </c:plotArea>
    <c:legend>
      <c:legendPos val="r"/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ayout>
        <c:manualLayout>
          <c:xMode val="edge"/>
          <c:yMode val="edge"/>
          <c:x val="7.4489701880866899E-2"/>
          <c:y val="4.4924383923150402E-2"/>
          <c:w val="0.39763767007964457"/>
          <c:h val="0.16556335576586106"/>
        </c:manualLayout>
      </c:layout>
      <c:txPr>
        <a:bodyPr/>
        <a:lstStyle/>
        <a:p>
          <a:pPr>
            <a:defRPr lang="en-US" sz="1600"/>
          </a:pPr>
          <a:endParaRPr lang="lv-LV"/>
        </a:p>
      </c:txPr>
    </c:legend>
    <c:plotVisOnly val="1"/>
  </c:chart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lrMapOvr bg1="dk2" tx1="lt1" bg2="dk1" tx2="lt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7.2282271534240328E-2"/>
          <c:y val="0.10393758684576188"/>
          <c:w val="0.899881173944166"/>
          <c:h val="0.69025243168133399"/>
        </c:manualLayout>
      </c:layout>
      <c:lineChart>
        <c:grouping val="standard"/>
        <c:ser>
          <c:idx val="0"/>
          <c:order val="0"/>
          <c:tx>
            <c:strRef>
              <c:f>Unemployment!$A$25</c:f>
              <c:strCache>
                <c:ptCount val="1"/>
                <c:pt idx="0">
                  <c:v>Estonia</c:v>
                </c:pt>
              </c:strCache>
            </c:strRef>
          </c:tx>
          <c:spPr>
            <a:ln w="38100">
              <a:solidFill>
                <a:srgbClr val="FFFF00"/>
              </a:solidFill>
            </a:ln>
          </c:spPr>
          <c:marker>
            <c:symbol val="none"/>
          </c:marker>
          <c:cat>
            <c:strRef>
              <c:f>Unemployment!$V$24:$AY$24</c:f>
              <c:strCache>
                <c:ptCount val="30"/>
                <c:pt idx="0">
                  <c:v>2004Q1</c:v>
                </c:pt>
                <c:pt idx="1">
                  <c:v>2004Q2</c:v>
                </c:pt>
                <c:pt idx="2">
                  <c:v>2004Q3</c:v>
                </c:pt>
                <c:pt idx="3">
                  <c:v>2004Q4</c:v>
                </c:pt>
                <c:pt idx="4">
                  <c:v>2005Q1</c:v>
                </c:pt>
                <c:pt idx="5">
                  <c:v>2005Q2</c:v>
                </c:pt>
                <c:pt idx="6">
                  <c:v>2005Q3</c:v>
                </c:pt>
                <c:pt idx="7">
                  <c:v>2005Q4</c:v>
                </c:pt>
                <c:pt idx="8">
                  <c:v>2006Q1</c:v>
                </c:pt>
                <c:pt idx="9">
                  <c:v>2006Q2</c:v>
                </c:pt>
                <c:pt idx="10">
                  <c:v>2006Q3</c:v>
                </c:pt>
                <c:pt idx="11">
                  <c:v>2006Q4</c:v>
                </c:pt>
                <c:pt idx="12">
                  <c:v>2007Q1</c:v>
                </c:pt>
                <c:pt idx="13">
                  <c:v>2007Q2</c:v>
                </c:pt>
                <c:pt idx="14">
                  <c:v>2007Q3</c:v>
                </c:pt>
                <c:pt idx="15">
                  <c:v>2007Q4</c:v>
                </c:pt>
                <c:pt idx="16">
                  <c:v>2008Q1</c:v>
                </c:pt>
                <c:pt idx="17">
                  <c:v>2008Q2</c:v>
                </c:pt>
                <c:pt idx="18">
                  <c:v>2008Q3</c:v>
                </c:pt>
                <c:pt idx="19">
                  <c:v>2008Q4</c:v>
                </c:pt>
                <c:pt idx="20">
                  <c:v>2009Q1</c:v>
                </c:pt>
                <c:pt idx="21">
                  <c:v>2009Q2</c:v>
                </c:pt>
                <c:pt idx="22">
                  <c:v>2009Q3</c:v>
                </c:pt>
                <c:pt idx="23">
                  <c:v>2009Q4</c:v>
                </c:pt>
                <c:pt idx="24">
                  <c:v>2010Q1</c:v>
                </c:pt>
                <c:pt idx="25">
                  <c:v>2010Q2</c:v>
                </c:pt>
                <c:pt idx="26">
                  <c:v>2010Q3</c:v>
                </c:pt>
                <c:pt idx="27">
                  <c:v>2010Q4</c:v>
                </c:pt>
                <c:pt idx="28">
                  <c:v>2011Q1</c:v>
                </c:pt>
                <c:pt idx="29">
                  <c:v>2011Q2</c:v>
                </c:pt>
              </c:strCache>
            </c:strRef>
          </c:cat>
          <c:val>
            <c:numRef>
              <c:f>Unemployment!$V$25:$AY$25</c:f>
              <c:numCache>
                <c:formatCode>0.00</c:formatCode>
                <c:ptCount val="30"/>
                <c:pt idx="0">
                  <c:v>10.1</c:v>
                </c:pt>
                <c:pt idx="1">
                  <c:v>10</c:v>
                </c:pt>
                <c:pt idx="2">
                  <c:v>10</c:v>
                </c:pt>
                <c:pt idx="3">
                  <c:v>8.5</c:v>
                </c:pt>
                <c:pt idx="4">
                  <c:v>9.5</c:v>
                </c:pt>
                <c:pt idx="5">
                  <c:v>8.1</c:v>
                </c:pt>
                <c:pt idx="6">
                  <c:v>7</c:v>
                </c:pt>
                <c:pt idx="7">
                  <c:v>7</c:v>
                </c:pt>
                <c:pt idx="8">
                  <c:v>6.4</c:v>
                </c:pt>
                <c:pt idx="9">
                  <c:v>6.2</c:v>
                </c:pt>
                <c:pt idx="10">
                  <c:v>5.4</c:v>
                </c:pt>
                <c:pt idx="11">
                  <c:v>5.6</c:v>
                </c:pt>
                <c:pt idx="12">
                  <c:v>5.3</c:v>
                </c:pt>
                <c:pt idx="13">
                  <c:v>5</c:v>
                </c:pt>
                <c:pt idx="14">
                  <c:v>4.2</c:v>
                </c:pt>
                <c:pt idx="15">
                  <c:v>4.0999999999999996</c:v>
                </c:pt>
                <c:pt idx="16">
                  <c:v>4.2</c:v>
                </c:pt>
                <c:pt idx="17">
                  <c:v>4</c:v>
                </c:pt>
                <c:pt idx="18">
                  <c:v>6.2</c:v>
                </c:pt>
                <c:pt idx="19">
                  <c:v>7.6</c:v>
                </c:pt>
                <c:pt idx="20">
                  <c:v>11.4</c:v>
                </c:pt>
                <c:pt idx="21">
                  <c:v>13.5</c:v>
                </c:pt>
                <c:pt idx="22">
                  <c:v>14.6</c:v>
                </c:pt>
                <c:pt idx="23">
                  <c:v>15.5</c:v>
                </c:pt>
                <c:pt idx="24">
                  <c:v>19.8</c:v>
                </c:pt>
                <c:pt idx="25">
                  <c:v>18.600000000000001</c:v>
                </c:pt>
                <c:pt idx="26">
                  <c:v>15.5</c:v>
                </c:pt>
                <c:pt idx="27">
                  <c:v>13.6</c:v>
                </c:pt>
                <c:pt idx="28">
                  <c:v>14.4</c:v>
                </c:pt>
                <c:pt idx="29">
                  <c:v>13.3</c:v>
                </c:pt>
              </c:numCache>
            </c:numRef>
          </c:val>
        </c:ser>
        <c:ser>
          <c:idx val="1"/>
          <c:order val="1"/>
          <c:tx>
            <c:strRef>
              <c:f>Unemployment!$A$26</c:f>
              <c:strCache>
                <c:ptCount val="1"/>
                <c:pt idx="0">
                  <c:v>Latvia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Unemployment!$V$24:$AY$24</c:f>
              <c:strCache>
                <c:ptCount val="30"/>
                <c:pt idx="0">
                  <c:v>2004Q1</c:v>
                </c:pt>
                <c:pt idx="1">
                  <c:v>2004Q2</c:v>
                </c:pt>
                <c:pt idx="2">
                  <c:v>2004Q3</c:v>
                </c:pt>
                <c:pt idx="3">
                  <c:v>2004Q4</c:v>
                </c:pt>
                <c:pt idx="4">
                  <c:v>2005Q1</c:v>
                </c:pt>
                <c:pt idx="5">
                  <c:v>2005Q2</c:v>
                </c:pt>
                <c:pt idx="6">
                  <c:v>2005Q3</c:v>
                </c:pt>
                <c:pt idx="7">
                  <c:v>2005Q4</c:v>
                </c:pt>
                <c:pt idx="8">
                  <c:v>2006Q1</c:v>
                </c:pt>
                <c:pt idx="9">
                  <c:v>2006Q2</c:v>
                </c:pt>
                <c:pt idx="10">
                  <c:v>2006Q3</c:v>
                </c:pt>
                <c:pt idx="11">
                  <c:v>2006Q4</c:v>
                </c:pt>
                <c:pt idx="12">
                  <c:v>2007Q1</c:v>
                </c:pt>
                <c:pt idx="13">
                  <c:v>2007Q2</c:v>
                </c:pt>
                <c:pt idx="14">
                  <c:v>2007Q3</c:v>
                </c:pt>
                <c:pt idx="15">
                  <c:v>2007Q4</c:v>
                </c:pt>
                <c:pt idx="16">
                  <c:v>2008Q1</c:v>
                </c:pt>
                <c:pt idx="17">
                  <c:v>2008Q2</c:v>
                </c:pt>
                <c:pt idx="18">
                  <c:v>2008Q3</c:v>
                </c:pt>
                <c:pt idx="19">
                  <c:v>2008Q4</c:v>
                </c:pt>
                <c:pt idx="20">
                  <c:v>2009Q1</c:v>
                </c:pt>
                <c:pt idx="21">
                  <c:v>2009Q2</c:v>
                </c:pt>
                <c:pt idx="22">
                  <c:v>2009Q3</c:v>
                </c:pt>
                <c:pt idx="23">
                  <c:v>2009Q4</c:v>
                </c:pt>
                <c:pt idx="24">
                  <c:v>2010Q1</c:v>
                </c:pt>
                <c:pt idx="25">
                  <c:v>2010Q2</c:v>
                </c:pt>
                <c:pt idx="26">
                  <c:v>2010Q3</c:v>
                </c:pt>
                <c:pt idx="27">
                  <c:v>2010Q4</c:v>
                </c:pt>
                <c:pt idx="28">
                  <c:v>2011Q1</c:v>
                </c:pt>
                <c:pt idx="29">
                  <c:v>2011Q2</c:v>
                </c:pt>
              </c:strCache>
            </c:strRef>
          </c:cat>
          <c:val>
            <c:numRef>
              <c:f>Unemployment!$V$26:$AY$26</c:f>
              <c:numCache>
                <c:formatCode>0.00</c:formatCode>
                <c:ptCount val="30"/>
                <c:pt idx="0">
                  <c:v>11.690077027639299</c:v>
                </c:pt>
                <c:pt idx="1">
                  <c:v>10.0501138952164</c:v>
                </c:pt>
                <c:pt idx="2">
                  <c:v>10.237627300339488</c:v>
                </c:pt>
                <c:pt idx="3">
                  <c:v>8.8897018474483449</c:v>
                </c:pt>
                <c:pt idx="4">
                  <c:v>10.148087580630486</c:v>
                </c:pt>
                <c:pt idx="5">
                  <c:v>9.1769847050254896</c:v>
                </c:pt>
                <c:pt idx="6">
                  <c:v>8.7961708660706179</c:v>
                </c:pt>
                <c:pt idx="7">
                  <c:v>7.8640422817568796</c:v>
                </c:pt>
                <c:pt idx="8">
                  <c:v>7.8787328673867645</c:v>
                </c:pt>
                <c:pt idx="9">
                  <c:v>7.3948075201432335</c:v>
                </c:pt>
                <c:pt idx="10">
                  <c:v>6.4170657379190201</c:v>
                </c:pt>
                <c:pt idx="11">
                  <c:v>6.2665023763421885</c:v>
                </c:pt>
                <c:pt idx="12">
                  <c:v>6.9</c:v>
                </c:pt>
                <c:pt idx="13">
                  <c:v>6</c:v>
                </c:pt>
                <c:pt idx="14">
                  <c:v>5.9</c:v>
                </c:pt>
                <c:pt idx="15">
                  <c:v>5.3</c:v>
                </c:pt>
                <c:pt idx="16">
                  <c:v>6.5</c:v>
                </c:pt>
                <c:pt idx="17">
                  <c:v>6.3</c:v>
                </c:pt>
                <c:pt idx="18">
                  <c:v>7.2</c:v>
                </c:pt>
                <c:pt idx="19">
                  <c:v>9.9</c:v>
                </c:pt>
                <c:pt idx="20">
                  <c:v>13.9</c:v>
                </c:pt>
                <c:pt idx="21">
                  <c:v>16.7</c:v>
                </c:pt>
                <c:pt idx="22">
                  <c:v>18.399999999999999</c:v>
                </c:pt>
                <c:pt idx="23">
                  <c:v>19.7</c:v>
                </c:pt>
                <c:pt idx="24">
                  <c:v>20.399999999999999</c:v>
                </c:pt>
                <c:pt idx="25">
                  <c:v>19.399999999999999</c:v>
                </c:pt>
                <c:pt idx="26">
                  <c:v>17.899999999999999</c:v>
                </c:pt>
                <c:pt idx="27">
                  <c:v>16.899999999999999</c:v>
                </c:pt>
                <c:pt idx="28">
                  <c:v>16.600000000000001</c:v>
                </c:pt>
                <c:pt idx="29">
                  <c:v>16.2</c:v>
                </c:pt>
              </c:numCache>
            </c:numRef>
          </c:val>
        </c:ser>
        <c:ser>
          <c:idx val="2"/>
          <c:order val="2"/>
          <c:tx>
            <c:strRef>
              <c:f>Unemployment!$A$27</c:f>
              <c:strCache>
                <c:ptCount val="1"/>
                <c:pt idx="0">
                  <c:v>Lithuania</c:v>
                </c:pt>
              </c:strCache>
            </c:strRef>
          </c:tx>
          <c:spPr>
            <a:ln w="38100">
              <a:solidFill>
                <a:srgbClr val="00FF00"/>
              </a:solidFill>
            </a:ln>
          </c:spPr>
          <c:marker>
            <c:symbol val="none"/>
          </c:marker>
          <c:cat>
            <c:strRef>
              <c:f>Unemployment!$V$24:$AY$24</c:f>
              <c:strCache>
                <c:ptCount val="30"/>
                <c:pt idx="0">
                  <c:v>2004Q1</c:v>
                </c:pt>
                <c:pt idx="1">
                  <c:v>2004Q2</c:v>
                </c:pt>
                <c:pt idx="2">
                  <c:v>2004Q3</c:v>
                </c:pt>
                <c:pt idx="3">
                  <c:v>2004Q4</c:v>
                </c:pt>
                <c:pt idx="4">
                  <c:v>2005Q1</c:v>
                </c:pt>
                <c:pt idx="5">
                  <c:v>2005Q2</c:v>
                </c:pt>
                <c:pt idx="6">
                  <c:v>2005Q3</c:v>
                </c:pt>
                <c:pt idx="7">
                  <c:v>2005Q4</c:v>
                </c:pt>
                <c:pt idx="8">
                  <c:v>2006Q1</c:v>
                </c:pt>
                <c:pt idx="9">
                  <c:v>2006Q2</c:v>
                </c:pt>
                <c:pt idx="10">
                  <c:v>2006Q3</c:v>
                </c:pt>
                <c:pt idx="11">
                  <c:v>2006Q4</c:v>
                </c:pt>
                <c:pt idx="12">
                  <c:v>2007Q1</c:v>
                </c:pt>
                <c:pt idx="13">
                  <c:v>2007Q2</c:v>
                </c:pt>
                <c:pt idx="14">
                  <c:v>2007Q3</c:v>
                </c:pt>
                <c:pt idx="15">
                  <c:v>2007Q4</c:v>
                </c:pt>
                <c:pt idx="16">
                  <c:v>2008Q1</c:v>
                </c:pt>
                <c:pt idx="17">
                  <c:v>2008Q2</c:v>
                </c:pt>
                <c:pt idx="18">
                  <c:v>2008Q3</c:v>
                </c:pt>
                <c:pt idx="19">
                  <c:v>2008Q4</c:v>
                </c:pt>
                <c:pt idx="20">
                  <c:v>2009Q1</c:v>
                </c:pt>
                <c:pt idx="21">
                  <c:v>2009Q2</c:v>
                </c:pt>
                <c:pt idx="22">
                  <c:v>2009Q3</c:v>
                </c:pt>
                <c:pt idx="23">
                  <c:v>2009Q4</c:v>
                </c:pt>
                <c:pt idx="24">
                  <c:v>2010Q1</c:v>
                </c:pt>
                <c:pt idx="25">
                  <c:v>2010Q2</c:v>
                </c:pt>
                <c:pt idx="26">
                  <c:v>2010Q3</c:v>
                </c:pt>
                <c:pt idx="27">
                  <c:v>2010Q4</c:v>
                </c:pt>
                <c:pt idx="28">
                  <c:v>2011Q1</c:v>
                </c:pt>
                <c:pt idx="29">
                  <c:v>2011Q2</c:v>
                </c:pt>
              </c:strCache>
            </c:strRef>
          </c:cat>
          <c:val>
            <c:numRef>
              <c:f>Unemployment!$V$27:$AY$27</c:f>
              <c:numCache>
                <c:formatCode>0.00</c:formatCode>
                <c:ptCount val="30"/>
                <c:pt idx="0">
                  <c:v>7.8333333333333384</c:v>
                </c:pt>
                <c:pt idx="1">
                  <c:v>6.7666666666666702</c:v>
                </c:pt>
                <c:pt idx="2">
                  <c:v>6.1</c:v>
                </c:pt>
                <c:pt idx="3">
                  <c:v>5.9666666666666703</c:v>
                </c:pt>
                <c:pt idx="4">
                  <c:v>5.8</c:v>
                </c:pt>
                <c:pt idx="5">
                  <c:v>4.56666666666667</c:v>
                </c:pt>
                <c:pt idx="6">
                  <c:v>4.0999999999999996</c:v>
                </c:pt>
                <c:pt idx="7">
                  <c:v>4.0333333333333394</c:v>
                </c:pt>
                <c:pt idx="8">
                  <c:v>3.8</c:v>
                </c:pt>
                <c:pt idx="9">
                  <c:v>3</c:v>
                </c:pt>
                <c:pt idx="10">
                  <c:v>3.2666666666666702</c:v>
                </c:pt>
                <c:pt idx="11">
                  <c:v>3.6333333333333302</c:v>
                </c:pt>
                <c:pt idx="12">
                  <c:v>3.8333333333333277</c:v>
                </c:pt>
                <c:pt idx="13">
                  <c:v>3.0333333333333301</c:v>
                </c:pt>
                <c:pt idx="14">
                  <c:v>2.8</c:v>
                </c:pt>
                <c:pt idx="15">
                  <c:v>4.2</c:v>
                </c:pt>
                <c:pt idx="16">
                  <c:v>4.9000000000000004</c:v>
                </c:pt>
                <c:pt idx="17">
                  <c:v>4.5</c:v>
                </c:pt>
                <c:pt idx="18">
                  <c:v>5.9</c:v>
                </c:pt>
                <c:pt idx="19">
                  <c:v>7.9</c:v>
                </c:pt>
                <c:pt idx="20">
                  <c:v>11.9</c:v>
                </c:pt>
                <c:pt idx="21">
                  <c:v>13.6</c:v>
                </c:pt>
                <c:pt idx="22">
                  <c:v>13.8</c:v>
                </c:pt>
                <c:pt idx="23">
                  <c:v>15.6</c:v>
                </c:pt>
                <c:pt idx="24">
                  <c:v>18.100000000000001</c:v>
                </c:pt>
                <c:pt idx="25">
                  <c:v>18.3</c:v>
                </c:pt>
                <c:pt idx="26">
                  <c:v>17.8</c:v>
                </c:pt>
                <c:pt idx="27">
                  <c:v>17.100000000000001</c:v>
                </c:pt>
                <c:pt idx="28">
                  <c:v>17.2</c:v>
                </c:pt>
                <c:pt idx="29">
                  <c:v>15.6</c:v>
                </c:pt>
              </c:numCache>
            </c:numRef>
          </c:val>
        </c:ser>
        <c:marker val="1"/>
        <c:axId val="83019648"/>
        <c:axId val="83021184"/>
      </c:lineChart>
      <c:catAx>
        <c:axId val="83019648"/>
        <c:scaling>
          <c:orientation val="minMax"/>
        </c:scaling>
        <c:axPos val="b"/>
        <c:numFmt formatCode="0" sourceLinked="0"/>
        <c:tickLblPos val="nextTo"/>
        <c:txPr>
          <a:bodyPr rot="-5400000" vert="horz"/>
          <a:lstStyle/>
          <a:p>
            <a:pPr>
              <a:defRPr lang="en-US"/>
            </a:pPr>
            <a:endParaRPr lang="lv-LV"/>
          </a:p>
        </c:txPr>
        <c:crossAx val="83021184"/>
        <c:crosses val="autoZero"/>
        <c:auto val="1"/>
        <c:lblAlgn val="ctr"/>
        <c:lblOffset val="100"/>
      </c:catAx>
      <c:valAx>
        <c:axId val="83021184"/>
        <c:scaling>
          <c:orientation val="minMax"/>
        </c:scaling>
        <c:axPos val="l"/>
        <c:majorGridlines>
          <c:spPr>
            <a:ln>
              <a:solidFill>
                <a:schemeClr val="tx2">
                  <a:lumMod val="50000"/>
                </a:schemeClr>
              </a:solidFill>
            </a:ln>
          </c:spPr>
        </c:majorGridlines>
        <c:numFmt formatCode="0" sourceLinked="0"/>
        <c:tickLblPos val="nextTo"/>
        <c:spPr>
          <a:ln>
            <a:noFill/>
          </a:ln>
        </c:spPr>
        <c:txPr>
          <a:bodyPr/>
          <a:lstStyle/>
          <a:p>
            <a:pPr>
              <a:defRPr lang="en-US"/>
            </a:pPr>
            <a:endParaRPr lang="lv-LV"/>
          </a:p>
        </c:txPr>
        <c:crossAx val="830196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3090350994261288"/>
          <c:y val="7.5832175389841133E-2"/>
          <c:w val="0.14486363636363636"/>
          <c:h val="0.38305118110236291"/>
        </c:manualLayout>
      </c:layout>
      <c:txPr>
        <a:bodyPr/>
        <a:lstStyle/>
        <a:p>
          <a:pPr>
            <a:defRPr lang="en-US"/>
          </a:pPr>
          <a:endParaRPr lang="lv-LV"/>
        </a:p>
      </c:txPr>
    </c:legend>
    <c:plotVisOnly val="1"/>
  </c:chart>
  <c:txPr>
    <a:bodyPr/>
    <a:lstStyle/>
    <a:p>
      <a:pPr>
        <a:defRPr sz="1800"/>
      </a:pPr>
      <a:endParaRPr lang="lv-LV"/>
    </a:p>
  </c:txPr>
  <c:externalData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v-LV"/>
  <c:chart>
    <c:plotArea>
      <c:layout>
        <c:manualLayout>
          <c:layoutTarget val="inner"/>
          <c:xMode val="edge"/>
          <c:yMode val="edge"/>
          <c:x val="5.1148896581829646E-2"/>
          <c:y val="2.8645833333333332E-2"/>
          <c:w val="0.91179049293611625"/>
          <c:h val="0.82792548392388998"/>
        </c:manualLayout>
      </c:layout>
      <c:lineChart>
        <c:grouping val="standard"/>
        <c:ser>
          <c:idx val="0"/>
          <c:order val="0"/>
          <c:tx>
            <c:strRef>
              <c:f>Sheet1!$B$5</c:f>
              <c:strCache>
                <c:ptCount val="1"/>
                <c:pt idx="0">
                  <c:v>Bulgaria</c:v>
                </c:pt>
              </c:strCache>
            </c:strRef>
          </c:tx>
          <c:spPr>
            <a:ln>
              <a:solidFill>
                <a:srgbClr val="FF9900"/>
              </a:solidFill>
              <a:prstDash val="sysDot"/>
            </a:ln>
          </c:spPr>
          <c:marker>
            <c:symbol val="none"/>
          </c:marker>
          <c:cat>
            <c:numRef>
              <c:f>Sheet1!$A$6:$A$1020</c:f>
              <c:numCache>
                <c:formatCode>yyyy/mm/dd</c:formatCode>
                <c:ptCount val="1015"/>
                <c:pt idx="0">
                  <c:v>39448</c:v>
                </c:pt>
                <c:pt idx="1">
                  <c:v>39449</c:v>
                </c:pt>
                <c:pt idx="2">
                  <c:v>39450</c:v>
                </c:pt>
                <c:pt idx="3">
                  <c:v>39451</c:v>
                </c:pt>
                <c:pt idx="4">
                  <c:v>39454</c:v>
                </c:pt>
                <c:pt idx="5">
                  <c:v>39455</c:v>
                </c:pt>
                <c:pt idx="6">
                  <c:v>39456</c:v>
                </c:pt>
                <c:pt idx="7">
                  <c:v>39457</c:v>
                </c:pt>
                <c:pt idx="8">
                  <c:v>39458</c:v>
                </c:pt>
                <c:pt idx="9">
                  <c:v>39461</c:v>
                </c:pt>
                <c:pt idx="10">
                  <c:v>39462</c:v>
                </c:pt>
                <c:pt idx="11">
                  <c:v>39463</c:v>
                </c:pt>
                <c:pt idx="12">
                  <c:v>39464</c:v>
                </c:pt>
                <c:pt idx="13">
                  <c:v>39465</c:v>
                </c:pt>
                <c:pt idx="14">
                  <c:v>39468</c:v>
                </c:pt>
                <c:pt idx="15">
                  <c:v>39469</c:v>
                </c:pt>
                <c:pt idx="16">
                  <c:v>39470</c:v>
                </c:pt>
                <c:pt idx="17">
                  <c:v>39471</c:v>
                </c:pt>
                <c:pt idx="18">
                  <c:v>39472</c:v>
                </c:pt>
                <c:pt idx="19">
                  <c:v>39475</c:v>
                </c:pt>
                <c:pt idx="20">
                  <c:v>39476</c:v>
                </c:pt>
                <c:pt idx="21">
                  <c:v>39477</c:v>
                </c:pt>
                <c:pt idx="22">
                  <c:v>39478</c:v>
                </c:pt>
                <c:pt idx="23">
                  <c:v>39479</c:v>
                </c:pt>
                <c:pt idx="24">
                  <c:v>39482</c:v>
                </c:pt>
                <c:pt idx="25">
                  <c:v>39483</c:v>
                </c:pt>
                <c:pt idx="26">
                  <c:v>39484</c:v>
                </c:pt>
                <c:pt idx="27">
                  <c:v>39485</c:v>
                </c:pt>
                <c:pt idx="28">
                  <c:v>39486</c:v>
                </c:pt>
                <c:pt idx="29">
                  <c:v>39489</c:v>
                </c:pt>
                <c:pt idx="30">
                  <c:v>39490</c:v>
                </c:pt>
                <c:pt idx="31">
                  <c:v>39491</c:v>
                </c:pt>
                <c:pt idx="32">
                  <c:v>39492</c:v>
                </c:pt>
                <c:pt idx="33">
                  <c:v>39493</c:v>
                </c:pt>
                <c:pt idx="34">
                  <c:v>39496</c:v>
                </c:pt>
                <c:pt idx="35">
                  <c:v>39497</c:v>
                </c:pt>
                <c:pt idx="36">
                  <c:v>39498</c:v>
                </c:pt>
                <c:pt idx="37">
                  <c:v>39499</c:v>
                </c:pt>
                <c:pt idx="38">
                  <c:v>39500</c:v>
                </c:pt>
                <c:pt idx="39">
                  <c:v>39503</c:v>
                </c:pt>
                <c:pt idx="40">
                  <c:v>39504</c:v>
                </c:pt>
                <c:pt idx="41">
                  <c:v>39505</c:v>
                </c:pt>
                <c:pt idx="42">
                  <c:v>39506</c:v>
                </c:pt>
                <c:pt idx="43">
                  <c:v>39507</c:v>
                </c:pt>
                <c:pt idx="44">
                  <c:v>39510</c:v>
                </c:pt>
                <c:pt idx="45">
                  <c:v>39511</c:v>
                </c:pt>
                <c:pt idx="46">
                  <c:v>39512</c:v>
                </c:pt>
                <c:pt idx="47">
                  <c:v>39513</c:v>
                </c:pt>
                <c:pt idx="48">
                  <c:v>39514</c:v>
                </c:pt>
                <c:pt idx="49">
                  <c:v>39517</c:v>
                </c:pt>
                <c:pt idx="50">
                  <c:v>39518</c:v>
                </c:pt>
                <c:pt idx="51">
                  <c:v>39519</c:v>
                </c:pt>
                <c:pt idx="52">
                  <c:v>39520</c:v>
                </c:pt>
                <c:pt idx="53">
                  <c:v>39521</c:v>
                </c:pt>
                <c:pt idx="54">
                  <c:v>39524</c:v>
                </c:pt>
                <c:pt idx="55">
                  <c:v>39525</c:v>
                </c:pt>
                <c:pt idx="56">
                  <c:v>39526</c:v>
                </c:pt>
                <c:pt idx="57">
                  <c:v>39527</c:v>
                </c:pt>
                <c:pt idx="58">
                  <c:v>39528</c:v>
                </c:pt>
                <c:pt idx="59">
                  <c:v>39531</c:v>
                </c:pt>
                <c:pt idx="60">
                  <c:v>39532</c:v>
                </c:pt>
                <c:pt idx="61">
                  <c:v>39533</c:v>
                </c:pt>
                <c:pt idx="62">
                  <c:v>39534</c:v>
                </c:pt>
                <c:pt idx="63">
                  <c:v>39535</c:v>
                </c:pt>
                <c:pt idx="64">
                  <c:v>39538</c:v>
                </c:pt>
                <c:pt idx="65">
                  <c:v>39539</c:v>
                </c:pt>
                <c:pt idx="66">
                  <c:v>39540</c:v>
                </c:pt>
                <c:pt idx="67">
                  <c:v>39541</c:v>
                </c:pt>
                <c:pt idx="68">
                  <c:v>39542</c:v>
                </c:pt>
                <c:pt idx="69">
                  <c:v>39545</c:v>
                </c:pt>
                <c:pt idx="70">
                  <c:v>39546</c:v>
                </c:pt>
                <c:pt idx="71">
                  <c:v>39547</c:v>
                </c:pt>
                <c:pt idx="72">
                  <c:v>39548</c:v>
                </c:pt>
                <c:pt idx="73">
                  <c:v>39549</c:v>
                </c:pt>
                <c:pt idx="74">
                  <c:v>39552</c:v>
                </c:pt>
                <c:pt idx="75">
                  <c:v>39553</c:v>
                </c:pt>
                <c:pt idx="76">
                  <c:v>39554</c:v>
                </c:pt>
                <c:pt idx="77">
                  <c:v>39555</c:v>
                </c:pt>
                <c:pt idx="78">
                  <c:v>39556</c:v>
                </c:pt>
                <c:pt idx="79">
                  <c:v>39559</c:v>
                </c:pt>
                <c:pt idx="80">
                  <c:v>39560</c:v>
                </c:pt>
                <c:pt idx="81">
                  <c:v>39561</c:v>
                </c:pt>
                <c:pt idx="82">
                  <c:v>39562</c:v>
                </c:pt>
                <c:pt idx="83">
                  <c:v>39563</c:v>
                </c:pt>
                <c:pt idx="84">
                  <c:v>39566</c:v>
                </c:pt>
                <c:pt idx="85">
                  <c:v>39567</c:v>
                </c:pt>
                <c:pt idx="86">
                  <c:v>39568</c:v>
                </c:pt>
                <c:pt idx="87">
                  <c:v>39569</c:v>
                </c:pt>
                <c:pt idx="88">
                  <c:v>39570</c:v>
                </c:pt>
                <c:pt idx="89">
                  <c:v>39573</c:v>
                </c:pt>
                <c:pt idx="90">
                  <c:v>39574</c:v>
                </c:pt>
                <c:pt idx="91">
                  <c:v>39575</c:v>
                </c:pt>
                <c:pt idx="92">
                  <c:v>39576</c:v>
                </c:pt>
                <c:pt idx="93">
                  <c:v>39577</c:v>
                </c:pt>
                <c:pt idx="94">
                  <c:v>39580</c:v>
                </c:pt>
                <c:pt idx="95">
                  <c:v>39581</c:v>
                </c:pt>
                <c:pt idx="96">
                  <c:v>39582</c:v>
                </c:pt>
                <c:pt idx="97">
                  <c:v>39583</c:v>
                </c:pt>
                <c:pt idx="98">
                  <c:v>39584</c:v>
                </c:pt>
                <c:pt idx="99">
                  <c:v>39587</c:v>
                </c:pt>
                <c:pt idx="100">
                  <c:v>39588</c:v>
                </c:pt>
                <c:pt idx="101">
                  <c:v>39589</c:v>
                </c:pt>
                <c:pt idx="102">
                  <c:v>39590</c:v>
                </c:pt>
                <c:pt idx="103">
                  <c:v>39591</c:v>
                </c:pt>
                <c:pt idx="104">
                  <c:v>39594</c:v>
                </c:pt>
                <c:pt idx="105">
                  <c:v>39595</c:v>
                </c:pt>
                <c:pt idx="106">
                  <c:v>39596</c:v>
                </c:pt>
                <c:pt idx="107">
                  <c:v>39597</c:v>
                </c:pt>
                <c:pt idx="108">
                  <c:v>39598</c:v>
                </c:pt>
                <c:pt idx="109">
                  <c:v>39601</c:v>
                </c:pt>
                <c:pt idx="110">
                  <c:v>39602</c:v>
                </c:pt>
                <c:pt idx="111">
                  <c:v>39603</c:v>
                </c:pt>
                <c:pt idx="112">
                  <c:v>39604</c:v>
                </c:pt>
                <c:pt idx="113">
                  <c:v>39605</c:v>
                </c:pt>
                <c:pt idx="114">
                  <c:v>39608</c:v>
                </c:pt>
                <c:pt idx="115">
                  <c:v>39609</c:v>
                </c:pt>
                <c:pt idx="116">
                  <c:v>39610</c:v>
                </c:pt>
                <c:pt idx="117">
                  <c:v>39611</c:v>
                </c:pt>
                <c:pt idx="118">
                  <c:v>39612</c:v>
                </c:pt>
                <c:pt idx="119">
                  <c:v>39615</c:v>
                </c:pt>
                <c:pt idx="120">
                  <c:v>39616</c:v>
                </c:pt>
                <c:pt idx="121">
                  <c:v>39617</c:v>
                </c:pt>
                <c:pt idx="122">
                  <c:v>39618</c:v>
                </c:pt>
                <c:pt idx="123">
                  <c:v>39619</c:v>
                </c:pt>
                <c:pt idx="124">
                  <c:v>39622</c:v>
                </c:pt>
                <c:pt idx="125">
                  <c:v>39623</c:v>
                </c:pt>
                <c:pt idx="126">
                  <c:v>39624</c:v>
                </c:pt>
                <c:pt idx="127">
                  <c:v>39625</c:v>
                </c:pt>
                <c:pt idx="128">
                  <c:v>39626</c:v>
                </c:pt>
                <c:pt idx="129">
                  <c:v>39629</c:v>
                </c:pt>
                <c:pt idx="130">
                  <c:v>39630</c:v>
                </c:pt>
                <c:pt idx="131">
                  <c:v>39631</c:v>
                </c:pt>
                <c:pt idx="132">
                  <c:v>39632</c:v>
                </c:pt>
                <c:pt idx="133">
                  <c:v>39633</c:v>
                </c:pt>
                <c:pt idx="134">
                  <c:v>39636</c:v>
                </c:pt>
                <c:pt idx="135">
                  <c:v>39637</c:v>
                </c:pt>
                <c:pt idx="136">
                  <c:v>39638</c:v>
                </c:pt>
                <c:pt idx="137">
                  <c:v>39639</c:v>
                </c:pt>
                <c:pt idx="138">
                  <c:v>39640</c:v>
                </c:pt>
                <c:pt idx="139">
                  <c:v>39643</c:v>
                </c:pt>
                <c:pt idx="140">
                  <c:v>39644</c:v>
                </c:pt>
                <c:pt idx="141">
                  <c:v>39645</c:v>
                </c:pt>
                <c:pt idx="142">
                  <c:v>39646</c:v>
                </c:pt>
                <c:pt idx="143">
                  <c:v>39647</c:v>
                </c:pt>
                <c:pt idx="144">
                  <c:v>39650</c:v>
                </c:pt>
                <c:pt idx="145">
                  <c:v>39651</c:v>
                </c:pt>
                <c:pt idx="146">
                  <c:v>39652</c:v>
                </c:pt>
                <c:pt idx="147">
                  <c:v>39653</c:v>
                </c:pt>
                <c:pt idx="148">
                  <c:v>39654</c:v>
                </c:pt>
                <c:pt idx="149">
                  <c:v>39657</c:v>
                </c:pt>
                <c:pt idx="150">
                  <c:v>39658</c:v>
                </c:pt>
                <c:pt idx="151">
                  <c:v>39659</c:v>
                </c:pt>
                <c:pt idx="152">
                  <c:v>39660</c:v>
                </c:pt>
                <c:pt idx="153">
                  <c:v>39661</c:v>
                </c:pt>
                <c:pt idx="154">
                  <c:v>39664</c:v>
                </c:pt>
                <c:pt idx="155">
                  <c:v>39665</c:v>
                </c:pt>
                <c:pt idx="156">
                  <c:v>39666</c:v>
                </c:pt>
                <c:pt idx="157">
                  <c:v>39667</c:v>
                </c:pt>
                <c:pt idx="158">
                  <c:v>39668</c:v>
                </c:pt>
                <c:pt idx="159">
                  <c:v>39671</c:v>
                </c:pt>
                <c:pt idx="160">
                  <c:v>39672</c:v>
                </c:pt>
                <c:pt idx="161">
                  <c:v>39673</c:v>
                </c:pt>
                <c:pt idx="162">
                  <c:v>39674</c:v>
                </c:pt>
                <c:pt idx="163">
                  <c:v>39675</c:v>
                </c:pt>
                <c:pt idx="164">
                  <c:v>39678</c:v>
                </c:pt>
                <c:pt idx="165">
                  <c:v>39679</c:v>
                </c:pt>
                <c:pt idx="166">
                  <c:v>39680</c:v>
                </c:pt>
                <c:pt idx="167">
                  <c:v>39681</c:v>
                </c:pt>
                <c:pt idx="168">
                  <c:v>39682</c:v>
                </c:pt>
                <c:pt idx="169">
                  <c:v>39685</c:v>
                </c:pt>
                <c:pt idx="170">
                  <c:v>39686</c:v>
                </c:pt>
                <c:pt idx="171">
                  <c:v>39687</c:v>
                </c:pt>
                <c:pt idx="172">
                  <c:v>39688</c:v>
                </c:pt>
                <c:pt idx="173">
                  <c:v>39689</c:v>
                </c:pt>
                <c:pt idx="174">
                  <c:v>39692</c:v>
                </c:pt>
                <c:pt idx="175">
                  <c:v>39693</c:v>
                </c:pt>
                <c:pt idx="176">
                  <c:v>39694</c:v>
                </c:pt>
                <c:pt idx="177">
                  <c:v>39695</c:v>
                </c:pt>
                <c:pt idx="178">
                  <c:v>39696</c:v>
                </c:pt>
                <c:pt idx="179">
                  <c:v>39699</c:v>
                </c:pt>
                <c:pt idx="180">
                  <c:v>39700</c:v>
                </c:pt>
                <c:pt idx="181">
                  <c:v>39701</c:v>
                </c:pt>
                <c:pt idx="182">
                  <c:v>39702</c:v>
                </c:pt>
                <c:pt idx="183">
                  <c:v>39703</c:v>
                </c:pt>
                <c:pt idx="184">
                  <c:v>39706</c:v>
                </c:pt>
                <c:pt idx="185">
                  <c:v>39707</c:v>
                </c:pt>
                <c:pt idx="186">
                  <c:v>39708</c:v>
                </c:pt>
                <c:pt idx="187">
                  <c:v>39709</c:v>
                </c:pt>
                <c:pt idx="188">
                  <c:v>39710</c:v>
                </c:pt>
                <c:pt idx="189">
                  <c:v>39713</c:v>
                </c:pt>
                <c:pt idx="190">
                  <c:v>39714</c:v>
                </c:pt>
                <c:pt idx="191">
                  <c:v>39715</c:v>
                </c:pt>
                <c:pt idx="192">
                  <c:v>39716</c:v>
                </c:pt>
                <c:pt idx="193">
                  <c:v>39717</c:v>
                </c:pt>
                <c:pt idx="194">
                  <c:v>39720</c:v>
                </c:pt>
                <c:pt idx="195">
                  <c:v>39721</c:v>
                </c:pt>
                <c:pt idx="196">
                  <c:v>39722</c:v>
                </c:pt>
                <c:pt idx="197">
                  <c:v>39723</c:v>
                </c:pt>
                <c:pt idx="198">
                  <c:v>39724</c:v>
                </c:pt>
                <c:pt idx="199">
                  <c:v>39727</c:v>
                </c:pt>
                <c:pt idx="200">
                  <c:v>39728</c:v>
                </c:pt>
                <c:pt idx="201">
                  <c:v>39729</c:v>
                </c:pt>
                <c:pt idx="202">
                  <c:v>39730</c:v>
                </c:pt>
                <c:pt idx="203">
                  <c:v>39731</c:v>
                </c:pt>
                <c:pt idx="204">
                  <c:v>39734</c:v>
                </c:pt>
                <c:pt idx="205">
                  <c:v>39735</c:v>
                </c:pt>
                <c:pt idx="206">
                  <c:v>39736</c:v>
                </c:pt>
                <c:pt idx="207">
                  <c:v>39737</c:v>
                </c:pt>
                <c:pt idx="208">
                  <c:v>39738</c:v>
                </c:pt>
                <c:pt idx="209">
                  <c:v>39741</c:v>
                </c:pt>
                <c:pt idx="210">
                  <c:v>39742</c:v>
                </c:pt>
                <c:pt idx="211">
                  <c:v>39743</c:v>
                </c:pt>
                <c:pt idx="212">
                  <c:v>39744</c:v>
                </c:pt>
                <c:pt idx="213">
                  <c:v>39745</c:v>
                </c:pt>
                <c:pt idx="214">
                  <c:v>39748</c:v>
                </c:pt>
                <c:pt idx="215">
                  <c:v>39749</c:v>
                </c:pt>
                <c:pt idx="216">
                  <c:v>39750</c:v>
                </c:pt>
                <c:pt idx="217">
                  <c:v>39751</c:v>
                </c:pt>
                <c:pt idx="218">
                  <c:v>39752</c:v>
                </c:pt>
                <c:pt idx="219">
                  <c:v>39755</c:v>
                </c:pt>
                <c:pt idx="220">
                  <c:v>39756</c:v>
                </c:pt>
                <c:pt idx="221">
                  <c:v>39757</c:v>
                </c:pt>
                <c:pt idx="222">
                  <c:v>39758</c:v>
                </c:pt>
                <c:pt idx="223">
                  <c:v>39759</c:v>
                </c:pt>
                <c:pt idx="224">
                  <c:v>39762</c:v>
                </c:pt>
                <c:pt idx="225">
                  <c:v>39763</c:v>
                </c:pt>
                <c:pt idx="226">
                  <c:v>39764</c:v>
                </c:pt>
                <c:pt idx="227">
                  <c:v>39765</c:v>
                </c:pt>
                <c:pt idx="228">
                  <c:v>39766</c:v>
                </c:pt>
                <c:pt idx="229">
                  <c:v>39769</c:v>
                </c:pt>
                <c:pt idx="230">
                  <c:v>39770</c:v>
                </c:pt>
                <c:pt idx="231">
                  <c:v>39771</c:v>
                </c:pt>
                <c:pt idx="232">
                  <c:v>39772</c:v>
                </c:pt>
                <c:pt idx="233">
                  <c:v>39773</c:v>
                </c:pt>
                <c:pt idx="234">
                  <c:v>39776</c:v>
                </c:pt>
                <c:pt idx="235">
                  <c:v>39777</c:v>
                </c:pt>
                <c:pt idx="236">
                  <c:v>39778</c:v>
                </c:pt>
                <c:pt idx="237">
                  <c:v>39779</c:v>
                </c:pt>
                <c:pt idx="238">
                  <c:v>39780</c:v>
                </c:pt>
                <c:pt idx="239">
                  <c:v>39783</c:v>
                </c:pt>
                <c:pt idx="240">
                  <c:v>39784</c:v>
                </c:pt>
                <c:pt idx="241">
                  <c:v>39785</c:v>
                </c:pt>
                <c:pt idx="242">
                  <c:v>39786</c:v>
                </c:pt>
                <c:pt idx="243">
                  <c:v>39787</c:v>
                </c:pt>
                <c:pt idx="244">
                  <c:v>39790</c:v>
                </c:pt>
                <c:pt idx="245">
                  <c:v>39791</c:v>
                </c:pt>
                <c:pt idx="246">
                  <c:v>39792</c:v>
                </c:pt>
                <c:pt idx="247">
                  <c:v>39793</c:v>
                </c:pt>
                <c:pt idx="248">
                  <c:v>39794</c:v>
                </c:pt>
                <c:pt idx="249">
                  <c:v>39797</c:v>
                </c:pt>
                <c:pt idx="250">
                  <c:v>39798</c:v>
                </c:pt>
                <c:pt idx="251">
                  <c:v>39799</c:v>
                </c:pt>
                <c:pt idx="252">
                  <c:v>39800</c:v>
                </c:pt>
                <c:pt idx="253">
                  <c:v>39801</c:v>
                </c:pt>
                <c:pt idx="254">
                  <c:v>39804</c:v>
                </c:pt>
                <c:pt idx="255">
                  <c:v>39805</c:v>
                </c:pt>
                <c:pt idx="256">
                  <c:v>39806</c:v>
                </c:pt>
                <c:pt idx="257">
                  <c:v>39807</c:v>
                </c:pt>
                <c:pt idx="258">
                  <c:v>39808</c:v>
                </c:pt>
                <c:pt idx="259">
                  <c:v>39811</c:v>
                </c:pt>
                <c:pt idx="260">
                  <c:v>39812</c:v>
                </c:pt>
                <c:pt idx="261">
                  <c:v>39813</c:v>
                </c:pt>
                <c:pt idx="262">
                  <c:v>39814</c:v>
                </c:pt>
                <c:pt idx="263">
                  <c:v>39815</c:v>
                </c:pt>
                <c:pt idx="264">
                  <c:v>39818</c:v>
                </c:pt>
                <c:pt idx="265">
                  <c:v>39819</c:v>
                </c:pt>
                <c:pt idx="266">
                  <c:v>39820</c:v>
                </c:pt>
                <c:pt idx="267">
                  <c:v>39821</c:v>
                </c:pt>
                <c:pt idx="268">
                  <c:v>39822</c:v>
                </c:pt>
                <c:pt idx="269">
                  <c:v>39825</c:v>
                </c:pt>
                <c:pt idx="270">
                  <c:v>39826</c:v>
                </c:pt>
                <c:pt idx="271">
                  <c:v>39827</c:v>
                </c:pt>
                <c:pt idx="272">
                  <c:v>39828</c:v>
                </c:pt>
                <c:pt idx="273">
                  <c:v>39829</c:v>
                </c:pt>
                <c:pt idx="274">
                  <c:v>39832</c:v>
                </c:pt>
                <c:pt idx="275">
                  <c:v>39833</c:v>
                </c:pt>
                <c:pt idx="276">
                  <c:v>39834</c:v>
                </c:pt>
                <c:pt idx="277">
                  <c:v>39835</c:v>
                </c:pt>
                <c:pt idx="278">
                  <c:v>39836</c:v>
                </c:pt>
                <c:pt idx="279">
                  <c:v>39839</c:v>
                </c:pt>
                <c:pt idx="280">
                  <c:v>39840</c:v>
                </c:pt>
                <c:pt idx="281">
                  <c:v>39841</c:v>
                </c:pt>
                <c:pt idx="282">
                  <c:v>39842</c:v>
                </c:pt>
                <c:pt idx="283">
                  <c:v>39843</c:v>
                </c:pt>
                <c:pt idx="284">
                  <c:v>39846</c:v>
                </c:pt>
                <c:pt idx="285">
                  <c:v>39847</c:v>
                </c:pt>
                <c:pt idx="286">
                  <c:v>39848</c:v>
                </c:pt>
                <c:pt idx="287">
                  <c:v>39849</c:v>
                </c:pt>
                <c:pt idx="288">
                  <c:v>39850</c:v>
                </c:pt>
                <c:pt idx="289">
                  <c:v>39853</c:v>
                </c:pt>
                <c:pt idx="290">
                  <c:v>39854</c:v>
                </c:pt>
                <c:pt idx="291">
                  <c:v>39855</c:v>
                </c:pt>
                <c:pt idx="292">
                  <c:v>39856</c:v>
                </c:pt>
                <c:pt idx="293">
                  <c:v>39857</c:v>
                </c:pt>
                <c:pt idx="294">
                  <c:v>39860</c:v>
                </c:pt>
                <c:pt idx="295">
                  <c:v>39861</c:v>
                </c:pt>
                <c:pt idx="296">
                  <c:v>39862</c:v>
                </c:pt>
                <c:pt idx="297">
                  <c:v>39863</c:v>
                </c:pt>
                <c:pt idx="298">
                  <c:v>39864</c:v>
                </c:pt>
                <c:pt idx="299">
                  <c:v>39867</c:v>
                </c:pt>
                <c:pt idx="300">
                  <c:v>39868</c:v>
                </c:pt>
                <c:pt idx="301">
                  <c:v>39869</c:v>
                </c:pt>
                <c:pt idx="302">
                  <c:v>39870</c:v>
                </c:pt>
                <c:pt idx="303">
                  <c:v>39871</c:v>
                </c:pt>
                <c:pt idx="304">
                  <c:v>39874</c:v>
                </c:pt>
                <c:pt idx="305">
                  <c:v>39875</c:v>
                </c:pt>
                <c:pt idx="306">
                  <c:v>39876</c:v>
                </c:pt>
                <c:pt idx="307">
                  <c:v>39877</c:v>
                </c:pt>
                <c:pt idx="308">
                  <c:v>39878</c:v>
                </c:pt>
                <c:pt idx="309">
                  <c:v>39881</c:v>
                </c:pt>
                <c:pt idx="310">
                  <c:v>39882</c:v>
                </c:pt>
                <c:pt idx="311">
                  <c:v>39883</c:v>
                </c:pt>
                <c:pt idx="312">
                  <c:v>39884</c:v>
                </c:pt>
                <c:pt idx="313">
                  <c:v>39885</c:v>
                </c:pt>
                <c:pt idx="314">
                  <c:v>39888</c:v>
                </c:pt>
                <c:pt idx="315">
                  <c:v>39889</c:v>
                </c:pt>
                <c:pt idx="316">
                  <c:v>39890</c:v>
                </c:pt>
                <c:pt idx="317">
                  <c:v>39891</c:v>
                </c:pt>
                <c:pt idx="318">
                  <c:v>39892</c:v>
                </c:pt>
                <c:pt idx="319">
                  <c:v>39895</c:v>
                </c:pt>
                <c:pt idx="320">
                  <c:v>39896</c:v>
                </c:pt>
                <c:pt idx="321">
                  <c:v>39897</c:v>
                </c:pt>
                <c:pt idx="322">
                  <c:v>39898</c:v>
                </c:pt>
                <c:pt idx="323">
                  <c:v>39899</c:v>
                </c:pt>
                <c:pt idx="324">
                  <c:v>39902</c:v>
                </c:pt>
                <c:pt idx="325">
                  <c:v>39903</c:v>
                </c:pt>
                <c:pt idx="326">
                  <c:v>39904</c:v>
                </c:pt>
                <c:pt idx="327">
                  <c:v>39905</c:v>
                </c:pt>
                <c:pt idx="328">
                  <c:v>39906</c:v>
                </c:pt>
                <c:pt idx="329">
                  <c:v>39909</c:v>
                </c:pt>
                <c:pt idx="330">
                  <c:v>39910</c:v>
                </c:pt>
                <c:pt idx="331">
                  <c:v>39911</c:v>
                </c:pt>
                <c:pt idx="332">
                  <c:v>39912</c:v>
                </c:pt>
                <c:pt idx="333">
                  <c:v>39913</c:v>
                </c:pt>
                <c:pt idx="334">
                  <c:v>39916</c:v>
                </c:pt>
                <c:pt idx="335">
                  <c:v>39917</c:v>
                </c:pt>
                <c:pt idx="336">
                  <c:v>39918</c:v>
                </c:pt>
                <c:pt idx="337">
                  <c:v>39919</c:v>
                </c:pt>
                <c:pt idx="338">
                  <c:v>39920</c:v>
                </c:pt>
                <c:pt idx="339">
                  <c:v>39923</c:v>
                </c:pt>
                <c:pt idx="340">
                  <c:v>39924</c:v>
                </c:pt>
                <c:pt idx="341">
                  <c:v>39925</c:v>
                </c:pt>
                <c:pt idx="342">
                  <c:v>39926</c:v>
                </c:pt>
                <c:pt idx="343">
                  <c:v>39927</c:v>
                </c:pt>
                <c:pt idx="344">
                  <c:v>39930</c:v>
                </c:pt>
                <c:pt idx="345">
                  <c:v>39931</c:v>
                </c:pt>
                <c:pt idx="346">
                  <c:v>39932</c:v>
                </c:pt>
                <c:pt idx="347">
                  <c:v>39933</c:v>
                </c:pt>
                <c:pt idx="348">
                  <c:v>39934</c:v>
                </c:pt>
                <c:pt idx="349">
                  <c:v>39937</c:v>
                </c:pt>
                <c:pt idx="350">
                  <c:v>39938</c:v>
                </c:pt>
                <c:pt idx="351">
                  <c:v>39939</c:v>
                </c:pt>
                <c:pt idx="352">
                  <c:v>39940</c:v>
                </c:pt>
                <c:pt idx="353">
                  <c:v>39941</c:v>
                </c:pt>
                <c:pt idx="354">
                  <c:v>39944</c:v>
                </c:pt>
                <c:pt idx="355">
                  <c:v>39945</c:v>
                </c:pt>
                <c:pt idx="356">
                  <c:v>39946</c:v>
                </c:pt>
                <c:pt idx="357">
                  <c:v>39947</c:v>
                </c:pt>
                <c:pt idx="358">
                  <c:v>39948</c:v>
                </c:pt>
                <c:pt idx="359">
                  <c:v>39951</c:v>
                </c:pt>
                <c:pt idx="360">
                  <c:v>39952</c:v>
                </c:pt>
                <c:pt idx="361">
                  <c:v>39953</c:v>
                </c:pt>
                <c:pt idx="362">
                  <c:v>39954</c:v>
                </c:pt>
                <c:pt idx="363">
                  <c:v>39955</c:v>
                </c:pt>
                <c:pt idx="364">
                  <c:v>39958</c:v>
                </c:pt>
                <c:pt idx="365">
                  <c:v>39959</c:v>
                </c:pt>
                <c:pt idx="366">
                  <c:v>39960</c:v>
                </c:pt>
                <c:pt idx="367">
                  <c:v>39961</c:v>
                </c:pt>
                <c:pt idx="368">
                  <c:v>39962</c:v>
                </c:pt>
                <c:pt idx="369">
                  <c:v>39965</c:v>
                </c:pt>
                <c:pt idx="370">
                  <c:v>39966</c:v>
                </c:pt>
                <c:pt idx="371">
                  <c:v>39967</c:v>
                </c:pt>
                <c:pt idx="372">
                  <c:v>39968</c:v>
                </c:pt>
                <c:pt idx="373">
                  <c:v>39969</c:v>
                </c:pt>
                <c:pt idx="374">
                  <c:v>39972</c:v>
                </c:pt>
                <c:pt idx="375">
                  <c:v>39973</c:v>
                </c:pt>
                <c:pt idx="376">
                  <c:v>39974</c:v>
                </c:pt>
                <c:pt idx="377">
                  <c:v>39975</c:v>
                </c:pt>
                <c:pt idx="378">
                  <c:v>39976</c:v>
                </c:pt>
                <c:pt idx="379">
                  <c:v>39979</c:v>
                </c:pt>
                <c:pt idx="380">
                  <c:v>39980</c:v>
                </c:pt>
                <c:pt idx="381">
                  <c:v>39981</c:v>
                </c:pt>
                <c:pt idx="382">
                  <c:v>39982</c:v>
                </c:pt>
                <c:pt idx="383">
                  <c:v>39983</c:v>
                </c:pt>
                <c:pt idx="384">
                  <c:v>39986</c:v>
                </c:pt>
                <c:pt idx="385">
                  <c:v>39987</c:v>
                </c:pt>
                <c:pt idx="386">
                  <c:v>39988</c:v>
                </c:pt>
                <c:pt idx="387">
                  <c:v>39989</c:v>
                </c:pt>
                <c:pt idx="388">
                  <c:v>39990</c:v>
                </c:pt>
                <c:pt idx="389">
                  <c:v>39993</c:v>
                </c:pt>
                <c:pt idx="390">
                  <c:v>39994</c:v>
                </c:pt>
                <c:pt idx="391">
                  <c:v>39995</c:v>
                </c:pt>
                <c:pt idx="392">
                  <c:v>39996</c:v>
                </c:pt>
                <c:pt idx="393">
                  <c:v>39997</c:v>
                </c:pt>
                <c:pt idx="394">
                  <c:v>40000</c:v>
                </c:pt>
                <c:pt idx="395">
                  <c:v>40001</c:v>
                </c:pt>
                <c:pt idx="396">
                  <c:v>40002</c:v>
                </c:pt>
                <c:pt idx="397">
                  <c:v>40003</c:v>
                </c:pt>
                <c:pt idx="398">
                  <c:v>40004</c:v>
                </c:pt>
                <c:pt idx="399">
                  <c:v>40007</c:v>
                </c:pt>
                <c:pt idx="400">
                  <c:v>40008</c:v>
                </c:pt>
                <c:pt idx="401">
                  <c:v>40009</c:v>
                </c:pt>
                <c:pt idx="402">
                  <c:v>40010</c:v>
                </c:pt>
                <c:pt idx="403">
                  <c:v>40011</c:v>
                </c:pt>
                <c:pt idx="404">
                  <c:v>40014</c:v>
                </c:pt>
                <c:pt idx="405">
                  <c:v>40015</c:v>
                </c:pt>
                <c:pt idx="406">
                  <c:v>40016</c:v>
                </c:pt>
                <c:pt idx="407">
                  <c:v>40017</c:v>
                </c:pt>
                <c:pt idx="408">
                  <c:v>40018</c:v>
                </c:pt>
                <c:pt idx="409">
                  <c:v>40021</c:v>
                </c:pt>
                <c:pt idx="410">
                  <c:v>40022</c:v>
                </c:pt>
                <c:pt idx="411">
                  <c:v>40023</c:v>
                </c:pt>
                <c:pt idx="412">
                  <c:v>40024</c:v>
                </c:pt>
                <c:pt idx="413">
                  <c:v>40025</c:v>
                </c:pt>
                <c:pt idx="414">
                  <c:v>40028</c:v>
                </c:pt>
                <c:pt idx="415">
                  <c:v>40029</c:v>
                </c:pt>
                <c:pt idx="416">
                  <c:v>40030</c:v>
                </c:pt>
                <c:pt idx="417">
                  <c:v>40031</c:v>
                </c:pt>
                <c:pt idx="418">
                  <c:v>40032</c:v>
                </c:pt>
                <c:pt idx="419">
                  <c:v>40035</c:v>
                </c:pt>
                <c:pt idx="420">
                  <c:v>40036</c:v>
                </c:pt>
                <c:pt idx="421">
                  <c:v>40037</c:v>
                </c:pt>
                <c:pt idx="422">
                  <c:v>40038</c:v>
                </c:pt>
                <c:pt idx="423">
                  <c:v>40039</c:v>
                </c:pt>
                <c:pt idx="424">
                  <c:v>40042</c:v>
                </c:pt>
                <c:pt idx="425">
                  <c:v>40043</c:v>
                </c:pt>
                <c:pt idx="426">
                  <c:v>40044</c:v>
                </c:pt>
                <c:pt idx="427">
                  <c:v>40045</c:v>
                </c:pt>
                <c:pt idx="428">
                  <c:v>40046</c:v>
                </c:pt>
                <c:pt idx="429">
                  <c:v>40049</c:v>
                </c:pt>
                <c:pt idx="430">
                  <c:v>40050</c:v>
                </c:pt>
                <c:pt idx="431">
                  <c:v>40051</c:v>
                </c:pt>
                <c:pt idx="432">
                  <c:v>40052</c:v>
                </c:pt>
                <c:pt idx="433">
                  <c:v>40053</c:v>
                </c:pt>
                <c:pt idx="434">
                  <c:v>40056</c:v>
                </c:pt>
                <c:pt idx="435">
                  <c:v>40057</c:v>
                </c:pt>
                <c:pt idx="436">
                  <c:v>40058</c:v>
                </c:pt>
                <c:pt idx="437">
                  <c:v>40059</c:v>
                </c:pt>
                <c:pt idx="438">
                  <c:v>40060</c:v>
                </c:pt>
                <c:pt idx="439">
                  <c:v>40063</c:v>
                </c:pt>
                <c:pt idx="440">
                  <c:v>40064</c:v>
                </c:pt>
                <c:pt idx="441">
                  <c:v>40065</c:v>
                </c:pt>
                <c:pt idx="442">
                  <c:v>40066</c:v>
                </c:pt>
                <c:pt idx="443">
                  <c:v>40067</c:v>
                </c:pt>
                <c:pt idx="444">
                  <c:v>40070</c:v>
                </c:pt>
                <c:pt idx="445">
                  <c:v>40071</c:v>
                </c:pt>
                <c:pt idx="446">
                  <c:v>40072</c:v>
                </c:pt>
                <c:pt idx="447">
                  <c:v>40073</c:v>
                </c:pt>
                <c:pt idx="448">
                  <c:v>40074</c:v>
                </c:pt>
                <c:pt idx="449">
                  <c:v>40077</c:v>
                </c:pt>
                <c:pt idx="450">
                  <c:v>40078</c:v>
                </c:pt>
                <c:pt idx="451">
                  <c:v>40079</c:v>
                </c:pt>
                <c:pt idx="452">
                  <c:v>40080</c:v>
                </c:pt>
                <c:pt idx="453">
                  <c:v>40081</c:v>
                </c:pt>
                <c:pt idx="454">
                  <c:v>40084</c:v>
                </c:pt>
                <c:pt idx="455">
                  <c:v>40085</c:v>
                </c:pt>
                <c:pt idx="456">
                  <c:v>40086</c:v>
                </c:pt>
                <c:pt idx="457">
                  <c:v>40087</c:v>
                </c:pt>
                <c:pt idx="458">
                  <c:v>40088</c:v>
                </c:pt>
                <c:pt idx="459">
                  <c:v>40091</c:v>
                </c:pt>
                <c:pt idx="460">
                  <c:v>40092</c:v>
                </c:pt>
                <c:pt idx="461">
                  <c:v>40093</c:v>
                </c:pt>
                <c:pt idx="462">
                  <c:v>40094</c:v>
                </c:pt>
                <c:pt idx="463">
                  <c:v>40095</c:v>
                </c:pt>
                <c:pt idx="464">
                  <c:v>40098</c:v>
                </c:pt>
                <c:pt idx="465">
                  <c:v>40099</c:v>
                </c:pt>
                <c:pt idx="466">
                  <c:v>40100</c:v>
                </c:pt>
                <c:pt idx="467">
                  <c:v>40101</c:v>
                </c:pt>
                <c:pt idx="468">
                  <c:v>40102</c:v>
                </c:pt>
                <c:pt idx="469">
                  <c:v>40105</c:v>
                </c:pt>
                <c:pt idx="470">
                  <c:v>40106</c:v>
                </c:pt>
                <c:pt idx="471">
                  <c:v>40107</c:v>
                </c:pt>
                <c:pt idx="472">
                  <c:v>40108</c:v>
                </c:pt>
                <c:pt idx="473">
                  <c:v>40109</c:v>
                </c:pt>
                <c:pt idx="474">
                  <c:v>40112</c:v>
                </c:pt>
                <c:pt idx="475">
                  <c:v>40113</c:v>
                </c:pt>
                <c:pt idx="476">
                  <c:v>40114</c:v>
                </c:pt>
                <c:pt idx="477">
                  <c:v>40115</c:v>
                </c:pt>
                <c:pt idx="478">
                  <c:v>40116</c:v>
                </c:pt>
                <c:pt idx="479">
                  <c:v>40119</c:v>
                </c:pt>
                <c:pt idx="480">
                  <c:v>40120</c:v>
                </c:pt>
                <c:pt idx="481">
                  <c:v>40121</c:v>
                </c:pt>
                <c:pt idx="482">
                  <c:v>40122</c:v>
                </c:pt>
                <c:pt idx="483">
                  <c:v>40123</c:v>
                </c:pt>
                <c:pt idx="484">
                  <c:v>40126</c:v>
                </c:pt>
                <c:pt idx="485">
                  <c:v>40127</c:v>
                </c:pt>
                <c:pt idx="486">
                  <c:v>40128</c:v>
                </c:pt>
                <c:pt idx="487">
                  <c:v>40129</c:v>
                </c:pt>
                <c:pt idx="488">
                  <c:v>40130</c:v>
                </c:pt>
                <c:pt idx="489">
                  <c:v>40133</c:v>
                </c:pt>
                <c:pt idx="490">
                  <c:v>40134</c:v>
                </c:pt>
                <c:pt idx="491">
                  <c:v>40135</c:v>
                </c:pt>
                <c:pt idx="492">
                  <c:v>40136</c:v>
                </c:pt>
                <c:pt idx="493">
                  <c:v>40137</c:v>
                </c:pt>
                <c:pt idx="494">
                  <c:v>40140</c:v>
                </c:pt>
                <c:pt idx="495">
                  <c:v>40141</c:v>
                </c:pt>
                <c:pt idx="496">
                  <c:v>40142</c:v>
                </c:pt>
                <c:pt idx="497">
                  <c:v>40143</c:v>
                </c:pt>
                <c:pt idx="498">
                  <c:v>40144</c:v>
                </c:pt>
                <c:pt idx="499">
                  <c:v>40147</c:v>
                </c:pt>
                <c:pt idx="500">
                  <c:v>40148</c:v>
                </c:pt>
                <c:pt idx="501">
                  <c:v>40149</c:v>
                </c:pt>
                <c:pt idx="502">
                  <c:v>40150</c:v>
                </c:pt>
                <c:pt idx="503">
                  <c:v>40151</c:v>
                </c:pt>
                <c:pt idx="504">
                  <c:v>40154</c:v>
                </c:pt>
                <c:pt idx="505">
                  <c:v>40155</c:v>
                </c:pt>
                <c:pt idx="506">
                  <c:v>40156</c:v>
                </c:pt>
                <c:pt idx="507">
                  <c:v>40157</c:v>
                </c:pt>
                <c:pt idx="508">
                  <c:v>40158</c:v>
                </c:pt>
                <c:pt idx="509">
                  <c:v>40161</c:v>
                </c:pt>
                <c:pt idx="510">
                  <c:v>40162</c:v>
                </c:pt>
                <c:pt idx="511">
                  <c:v>40163</c:v>
                </c:pt>
                <c:pt idx="512">
                  <c:v>40164</c:v>
                </c:pt>
                <c:pt idx="513">
                  <c:v>40165</c:v>
                </c:pt>
                <c:pt idx="514">
                  <c:v>40168</c:v>
                </c:pt>
                <c:pt idx="515">
                  <c:v>40169</c:v>
                </c:pt>
                <c:pt idx="516">
                  <c:v>40170</c:v>
                </c:pt>
                <c:pt idx="517">
                  <c:v>40171</c:v>
                </c:pt>
                <c:pt idx="518">
                  <c:v>40172</c:v>
                </c:pt>
                <c:pt idx="519">
                  <c:v>40175</c:v>
                </c:pt>
                <c:pt idx="520">
                  <c:v>40176</c:v>
                </c:pt>
                <c:pt idx="521">
                  <c:v>40177</c:v>
                </c:pt>
                <c:pt idx="522">
                  <c:v>40178</c:v>
                </c:pt>
                <c:pt idx="523">
                  <c:v>40179</c:v>
                </c:pt>
                <c:pt idx="524">
                  <c:v>40182</c:v>
                </c:pt>
                <c:pt idx="525">
                  <c:v>40183</c:v>
                </c:pt>
                <c:pt idx="526">
                  <c:v>40184</c:v>
                </c:pt>
                <c:pt idx="527">
                  <c:v>40185</c:v>
                </c:pt>
                <c:pt idx="528">
                  <c:v>40186</c:v>
                </c:pt>
                <c:pt idx="529">
                  <c:v>40189</c:v>
                </c:pt>
                <c:pt idx="530">
                  <c:v>40190</c:v>
                </c:pt>
                <c:pt idx="531">
                  <c:v>40191</c:v>
                </c:pt>
                <c:pt idx="532">
                  <c:v>40192</c:v>
                </c:pt>
                <c:pt idx="533">
                  <c:v>40193</c:v>
                </c:pt>
                <c:pt idx="534">
                  <c:v>40196</c:v>
                </c:pt>
                <c:pt idx="535">
                  <c:v>40197</c:v>
                </c:pt>
                <c:pt idx="536">
                  <c:v>40198</c:v>
                </c:pt>
                <c:pt idx="537">
                  <c:v>40199</c:v>
                </c:pt>
                <c:pt idx="538">
                  <c:v>40200</c:v>
                </c:pt>
                <c:pt idx="539">
                  <c:v>40203</c:v>
                </c:pt>
                <c:pt idx="540">
                  <c:v>40204</c:v>
                </c:pt>
                <c:pt idx="541">
                  <c:v>40205</c:v>
                </c:pt>
                <c:pt idx="542">
                  <c:v>40206</c:v>
                </c:pt>
                <c:pt idx="543">
                  <c:v>40207</c:v>
                </c:pt>
                <c:pt idx="544">
                  <c:v>40210</c:v>
                </c:pt>
                <c:pt idx="545">
                  <c:v>40211</c:v>
                </c:pt>
                <c:pt idx="546">
                  <c:v>40212</c:v>
                </c:pt>
                <c:pt idx="547">
                  <c:v>40213</c:v>
                </c:pt>
                <c:pt idx="548">
                  <c:v>40214</c:v>
                </c:pt>
                <c:pt idx="549">
                  <c:v>40217</c:v>
                </c:pt>
                <c:pt idx="550">
                  <c:v>40218</c:v>
                </c:pt>
                <c:pt idx="551">
                  <c:v>40219</c:v>
                </c:pt>
                <c:pt idx="552">
                  <c:v>40220</c:v>
                </c:pt>
                <c:pt idx="553">
                  <c:v>40221</c:v>
                </c:pt>
                <c:pt idx="554">
                  <c:v>40224</c:v>
                </c:pt>
                <c:pt idx="555">
                  <c:v>40225</c:v>
                </c:pt>
                <c:pt idx="556">
                  <c:v>40226</c:v>
                </c:pt>
                <c:pt idx="557">
                  <c:v>40227</c:v>
                </c:pt>
                <c:pt idx="558">
                  <c:v>40228</c:v>
                </c:pt>
                <c:pt idx="559">
                  <c:v>40231</c:v>
                </c:pt>
                <c:pt idx="560">
                  <c:v>40232</c:v>
                </c:pt>
                <c:pt idx="561">
                  <c:v>40233</c:v>
                </c:pt>
                <c:pt idx="562">
                  <c:v>40234</c:v>
                </c:pt>
                <c:pt idx="563">
                  <c:v>40235</c:v>
                </c:pt>
                <c:pt idx="564">
                  <c:v>40238</c:v>
                </c:pt>
                <c:pt idx="565">
                  <c:v>40239</c:v>
                </c:pt>
                <c:pt idx="566">
                  <c:v>40240</c:v>
                </c:pt>
                <c:pt idx="567">
                  <c:v>40241</c:v>
                </c:pt>
                <c:pt idx="568">
                  <c:v>40242</c:v>
                </c:pt>
                <c:pt idx="569">
                  <c:v>40245</c:v>
                </c:pt>
                <c:pt idx="570">
                  <c:v>40246</c:v>
                </c:pt>
                <c:pt idx="571">
                  <c:v>40247</c:v>
                </c:pt>
                <c:pt idx="572">
                  <c:v>40248</c:v>
                </c:pt>
                <c:pt idx="573">
                  <c:v>40249</c:v>
                </c:pt>
                <c:pt idx="574">
                  <c:v>40252</c:v>
                </c:pt>
                <c:pt idx="575">
                  <c:v>40253</c:v>
                </c:pt>
                <c:pt idx="576">
                  <c:v>40254</c:v>
                </c:pt>
                <c:pt idx="577">
                  <c:v>40255</c:v>
                </c:pt>
                <c:pt idx="578">
                  <c:v>40256</c:v>
                </c:pt>
                <c:pt idx="579">
                  <c:v>40259</c:v>
                </c:pt>
                <c:pt idx="580">
                  <c:v>40260</c:v>
                </c:pt>
                <c:pt idx="581">
                  <c:v>40261</c:v>
                </c:pt>
                <c:pt idx="582">
                  <c:v>40262</c:v>
                </c:pt>
                <c:pt idx="583">
                  <c:v>40263</c:v>
                </c:pt>
                <c:pt idx="584">
                  <c:v>40266</c:v>
                </c:pt>
                <c:pt idx="585">
                  <c:v>40267</c:v>
                </c:pt>
                <c:pt idx="586">
                  <c:v>40268</c:v>
                </c:pt>
                <c:pt idx="587">
                  <c:v>40269</c:v>
                </c:pt>
                <c:pt idx="588">
                  <c:v>40270</c:v>
                </c:pt>
                <c:pt idx="589">
                  <c:v>40273</c:v>
                </c:pt>
                <c:pt idx="590">
                  <c:v>40274</c:v>
                </c:pt>
                <c:pt idx="591">
                  <c:v>40275</c:v>
                </c:pt>
                <c:pt idx="592">
                  <c:v>40276</c:v>
                </c:pt>
                <c:pt idx="593">
                  <c:v>40277</c:v>
                </c:pt>
                <c:pt idx="594">
                  <c:v>40280</c:v>
                </c:pt>
                <c:pt idx="595">
                  <c:v>40281</c:v>
                </c:pt>
                <c:pt idx="596">
                  <c:v>40282</c:v>
                </c:pt>
                <c:pt idx="597">
                  <c:v>40283</c:v>
                </c:pt>
                <c:pt idx="598">
                  <c:v>40284</c:v>
                </c:pt>
                <c:pt idx="599">
                  <c:v>40287</c:v>
                </c:pt>
                <c:pt idx="600">
                  <c:v>40288</c:v>
                </c:pt>
                <c:pt idx="601">
                  <c:v>40289</c:v>
                </c:pt>
                <c:pt idx="602">
                  <c:v>40290</c:v>
                </c:pt>
                <c:pt idx="603">
                  <c:v>40291</c:v>
                </c:pt>
                <c:pt idx="604">
                  <c:v>40294</c:v>
                </c:pt>
                <c:pt idx="605">
                  <c:v>40295</c:v>
                </c:pt>
                <c:pt idx="606">
                  <c:v>40296</c:v>
                </c:pt>
                <c:pt idx="607">
                  <c:v>40297</c:v>
                </c:pt>
                <c:pt idx="608">
                  <c:v>40298</c:v>
                </c:pt>
                <c:pt idx="609">
                  <c:v>40301</c:v>
                </c:pt>
                <c:pt idx="610">
                  <c:v>40302</c:v>
                </c:pt>
                <c:pt idx="611">
                  <c:v>40303</c:v>
                </c:pt>
                <c:pt idx="612">
                  <c:v>40304</c:v>
                </c:pt>
                <c:pt idx="613">
                  <c:v>40305</c:v>
                </c:pt>
                <c:pt idx="614">
                  <c:v>40308</c:v>
                </c:pt>
                <c:pt idx="615">
                  <c:v>40309</c:v>
                </c:pt>
                <c:pt idx="616">
                  <c:v>40310</c:v>
                </c:pt>
                <c:pt idx="617">
                  <c:v>40311</c:v>
                </c:pt>
                <c:pt idx="618">
                  <c:v>40312</c:v>
                </c:pt>
                <c:pt idx="619">
                  <c:v>40315</c:v>
                </c:pt>
                <c:pt idx="620">
                  <c:v>40316</c:v>
                </c:pt>
                <c:pt idx="621">
                  <c:v>40317</c:v>
                </c:pt>
                <c:pt idx="622">
                  <c:v>40318</c:v>
                </c:pt>
                <c:pt idx="623">
                  <c:v>40319</c:v>
                </c:pt>
                <c:pt idx="624">
                  <c:v>40322</c:v>
                </c:pt>
                <c:pt idx="625">
                  <c:v>40323</c:v>
                </c:pt>
                <c:pt idx="626">
                  <c:v>40324</c:v>
                </c:pt>
                <c:pt idx="627">
                  <c:v>40325</c:v>
                </c:pt>
                <c:pt idx="628">
                  <c:v>40326</c:v>
                </c:pt>
                <c:pt idx="629">
                  <c:v>40329</c:v>
                </c:pt>
                <c:pt idx="630">
                  <c:v>40330</c:v>
                </c:pt>
                <c:pt idx="631">
                  <c:v>40331</c:v>
                </c:pt>
                <c:pt idx="632">
                  <c:v>40332</c:v>
                </c:pt>
                <c:pt idx="633">
                  <c:v>40333</c:v>
                </c:pt>
                <c:pt idx="634">
                  <c:v>40336</c:v>
                </c:pt>
                <c:pt idx="635">
                  <c:v>40337</c:v>
                </c:pt>
                <c:pt idx="636">
                  <c:v>40338</c:v>
                </c:pt>
                <c:pt idx="637">
                  <c:v>40339</c:v>
                </c:pt>
                <c:pt idx="638">
                  <c:v>40340</c:v>
                </c:pt>
                <c:pt idx="639">
                  <c:v>40343</c:v>
                </c:pt>
                <c:pt idx="640">
                  <c:v>40344</c:v>
                </c:pt>
                <c:pt idx="641">
                  <c:v>40345</c:v>
                </c:pt>
                <c:pt idx="642">
                  <c:v>40346</c:v>
                </c:pt>
                <c:pt idx="643">
                  <c:v>40347</c:v>
                </c:pt>
                <c:pt idx="644">
                  <c:v>40350</c:v>
                </c:pt>
                <c:pt idx="645">
                  <c:v>40351</c:v>
                </c:pt>
                <c:pt idx="646">
                  <c:v>40352</c:v>
                </c:pt>
                <c:pt idx="647">
                  <c:v>40353</c:v>
                </c:pt>
                <c:pt idx="648">
                  <c:v>40354</c:v>
                </c:pt>
                <c:pt idx="649">
                  <c:v>40357</c:v>
                </c:pt>
                <c:pt idx="650">
                  <c:v>40358</c:v>
                </c:pt>
                <c:pt idx="651">
                  <c:v>40359</c:v>
                </c:pt>
                <c:pt idx="652">
                  <c:v>40360</c:v>
                </c:pt>
                <c:pt idx="653">
                  <c:v>40361</c:v>
                </c:pt>
                <c:pt idx="654">
                  <c:v>40364</c:v>
                </c:pt>
                <c:pt idx="655">
                  <c:v>40365</c:v>
                </c:pt>
                <c:pt idx="656">
                  <c:v>40366</c:v>
                </c:pt>
                <c:pt idx="657">
                  <c:v>40367</c:v>
                </c:pt>
                <c:pt idx="658">
                  <c:v>40368</c:v>
                </c:pt>
                <c:pt idx="659">
                  <c:v>40371</c:v>
                </c:pt>
                <c:pt idx="660">
                  <c:v>40372</c:v>
                </c:pt>
                <c:pt idx="661">
                  <c:v>40373</c:v>
                </c:pt>
                <c:pt idx="662">
                  <c:v>40374</c:v>
                </c:pt>
                <c:pt idx="663">
                  <c:v>40375</c:v>
                </c:pt>
                <c:pt idx="664">
                  <c:v>40378</c:v>
                </c:pt>
                <c:pt idx="665">
                  <c:v>40379</c:v>
                </c:pt>
                <c:pt idx="666">
                  <c:v>40380</c:v>
                </c:pt>
                <c:pt idx="667">
                  <c:v>40381</c:v>
                </c:pt>
                <c:pt idx="668">
                  <c:v>40382</c:v>
                </c:pt>
                <c:pt idx="669">
                  <c:v>40385</c:v>
                </c:pt>
                <c:pt idx="670">
                  <c:v>40386</c:v>
                </c:pt>
                <c:pt idx="671">
                  <c:v>40387</c:v>
                </c:pt>
                <c:pt idx="672">
                  <c:v>40388</c:v>
                </c:pt>
                <c:pt idx="673">
                  <c:v>40389</c:v>
                </c:pt>
                <c:pt idx="674">
                  <c:v>40392</c:v>
                </c:pt>
                <c:pt idx="675">
                  <c:v>40393</c:v>
                </c:pt>
                <c:pt idx="676">
                  <c:v>40394</c:v>
                </c:pt>
                <c:pt idx="677">
                  <c:v>40395</c:v>
                </c:pt>
                <c:pt idx="678">
                  <c:v>40396</c:v>
                </c:pt>
                <c:pt idx="679">
                  <c:v>40399</c:v>
                </c:pt>
                <c:pt idx="680">
                  <c:v>40400</c:v>
                </c:pt>
                <c:pt idx="681">
                  <c:v>40401</c:v>
                </c:pt>
                <c:pt idx="682">
                  <c:v>40402</c:v>
                </c:pt>
                <c:pt idx="683">
                  <c:v>40403</c:v>
                </c:pt>
                <c:pt idx="684">
                  <c:v>40406</c:v>
                </c:pt>
                <c:pt idx="685">
                  <c:v>40407</c:v>
                </c:pt>
                <c:pt idx="686">
                  <c:v>40408</c:v>
                </c:pt>
                <c:pt idx="687">
                  <c:v>40409</c:v>
                </c:pt>
                <c:pt idx="688">
                  <c:v>40410</c:v>
                </c:pt>
                <c:pt idx="689">
                  <c:v>40413</c:v>
                </c:pt>
                <c:pt idx="690">
                  <c:v>40414</c:v>
                </c:pt>
                <c:pt idx="691">
                  <c:v>40415</c:v>
                </c:pt>
                <c:pt idx="692">
                  <c:v>40416</c:v>
                </c:pt>
                <c:pt idx="693">
                  <c:v>40417</c:v>
                </c:pt>
                <c:pt idx="694">
                  <c:v>40420</c:v>
                </c:pt>
                <c:pt idx="695">
                  <c:v>40421</c:v>
                </c:pt>
                <c:pt idx="696">
                  <c:v>40422</c:v>
                </c:pt>
                <c:pt idx="697">
                  <c:v>40423</c:v>
                </c:pt>
                <c:pt idx="698">
                  <c:v>40424</c:v>
                </c:pt>
                <c:pt idx="699">
                  <c:v>40427</c:v>
                </c:pt>
                <c:pt idx="700">
                  <c:v>40428</c:v>
                </c:pt>
                <c:pt idx="701">
                  <c:v>40429</c:v>
                </c:pt>
                <c:pt idx="702">
                  <c:v>40430</c:v>
                </c:pt>
                <c:pt idx="703">
                  <c:v>40431</c:v>
                </c:pt>
                <c:pt idx="704">
                  <c:v>40434</c:v>
                </c:pt>
                <c:pt idx="705">
                  <c:v>40435</c:v>
                </c:pt>
                <c:pt idx="706">
                  <c:v>40436</c:v>
                </c:pt>
                <c:pt idx="707">
                  <c:v>40437</c:v>
                </c:pt>
                <c:pt idx="708">
                  <c:v>40438</c:v>
                </c:pt>
                <c:pt idx="709">
                  <c:v>40441</c:v>
                </c:pt>
                <c:pt idx="710">
                  <c:v>40442</c:v>
                </c:pt>
                <c:pt idx="711">
                  <c:v>40443</c:v>
                </c:pt>
                <c:pt idx="712">
                  <c:v>40444</c:v>
                </c:pt>
                <c:pt idx="713">
                  <c:v>40445</c:v>
                </c:pt>
                <c:pt idx="714">
                  <c:v>40448</c:v>
                </c:pt>
                <c:pt idx="715">
                  <c:v>40449</c:v>
                </c:pt>
                <c:pt idx="716">
                  <c:v>40450</c:v>
                </c:pt>
                <c:pt idx="717">
                  <c:v>40451</c:v>
                </c:pt>
                <c:pt idx="718">
                  <c:v>40452</c:v>
                </c:pt>
                <c:pt idx="719">
                  <c:v>40455</c:v>
                </c:pt>
                <c:pt idx="720">
                  <c:v>40456</c:v>
                </c:pt>
                <c:pt idx="721">
                  <c:v>40457</c:v>
                </c:pt>
                <c:pt idx="722">
                  <c:v>40458</c:v>
                </c:pt>
                <c:pt idx="723">
                  <c:v>40459</c:v>
                </c:pt>
                <c:pt idx="724">
                  <c:v>40462</c:v>
                </c:pt>
                <c:pt idx="725">
                  <c:v>40463</c:v>
                </c:pt>
                <c:pt idx="726">
                  <c:v>40464</c:v>
                </c:pt>
                <c:pt idx="727">
                  <c:v>40465</c:v>
                </c:pt>
                <c:pt idx="728">
                  <c:v>40466</c:v>
                </c:pt>
                <c:pt idx="729">
                  <c:v>40469</c:v>
                </c:pt>
                <c:pt idx="730">
                  <c:v>40470</c:v>
                </c:pt>
                <c:pt idx="731">
                  <c:v>40471</c:v>
                </c:pt>
                <c:pt idx="732">
                  <c:v>40472</c:v>
                </c:pt>
                <c:pt idx="733">
                  <c:v>40473</c:v>
                </c:pt>
                <c:pt idx="734">
                  <c:v>40476</c:v>
                </c:pt>
                <c:pt idx="735">
                  <c:v>40477</c:v>
                </c:pt>
                <c:pt idx="736">
                  <c:v>40478</c:v>
                </c:pt>
                <c:pt idx="737">
                  <c:v>40479</c:v>
                </c:pt>
                <c:pt idx="738">
                  <c:v>40480</c:v>
                </c:pt>
                <c:pt idx="739">
                  <c:v>40483</c:v>
                </c:pt>
                <c:pt idx="740">
                  <c:v>40484</c:v>
                </c:pt>
                <c:pt idx="741">
                  <c:v>40485</c:v>
                </c:pt>
                <c:pt idx="742">
                  <c:v>40486</c:v>
                </c:pt>
                <c:pt idx="743">
                  <c:v>40487</c:v>
                </c:pt>
                <c:pt idx="744">
                  <c:v>40490</c:v>
                </c:pt>
                <c:pt idx="745">
                  <c:v>40491</c:v>
                </c:pt>
                <c:pt idx="746">
                  <c:v>40492</c:v>
                </c:pt>
                <c:pt idx="747">
                  <c:v>40493</c:v>
                </c:pt>
                <c:pt idx="748">
                  <c:v>40494</c:v>
                </c:pt>
                <c:pt idx="749">
                  <c:v>40497</c:v>
                </c:pt>
                <c:pt idx="750">
                  <c:v>40498</c:v>
                </c:pt>
                <c:pt idx="751">
                  <c:v>40499</c:v>
                </c:pt>
                <c:pt idx="752">
                  <c:v>40500</c:v>
                </c:pt>
                <c:pt idx="753">
                  <c:v>40501</c:v>
                </c:pt>
                <c:pt idx="754">
                  <c:v>40504</c:v>
                </c:pt>
                <c:pt idx="755">
                  <c:v>40505</c:v>
                </c:pt>
                <c:pt idx="756">
                  <c:v>40506</c:v>
                </c:pt>
                <c:pt idx="757">
                  <c:v>40507</c:v>
                </c:pt>
                <c:pt idx="758">
                  <c:v>40508</c:v>
                </c:pt>
                <c:pt idx="759">
                  <c:v>40511</c:v>
                </c:pt>
                <c:pt idx="760">
                  <c:v>40512</c:v>
                </c:pt>
                <c:pt idx="761">
                  <c:v>40513</c:v>
                </c:pt>
                <c:pt idx="762">
                  <c:v>40514</c:v>
                </c:pt>
                <c:pt idx="763">
                  <c:v>40515</c:v>
                </c:pt>
                <c:pt idx="764">
                  <c:v>40518</c:v>
                </c:pt>
                <c:pt idx="765">
                  <c:v>40519</c:v>
                </c:pt>
                <c:pt idx="766">
                  <c:v>40520</c:v>
                </c:pt>
                <c:pt idx="767">
                  <c:v>40521</c:v>
                </c:pt>
                <c:pt idx="768">
                  <c:v>40522</c:v>
                </c:pt>
                <c:pt idx="769">
                  <c:v>40525</c:v>
                </c:pt>
                <c:pt idx="770">
                  <c:v>40526</c:v>
                </c:pt>
                <c:pt idx="771">
                  <c:v>40527</c:v>
                </c:pt>
                <c:pt idx="772">
                  <c:v>40528</c:v>
                </c:pt>
                <c:pt idx="773">
                  <c:v>40529</c:v>
                </c:pt>
                <c:pt idx="774">
                  <c:v>40532</c:v>
                </c:pt>
                <c:pt idx="775">
                  <c:v>40533</c:v>
                </c:pt>
                <c:pt idx="776">
                  <c:v>40534</c:v>
                </c:pt>
                <c:pt idx="777">
                  <c:v>40535</c:v>
                </c:pt>
                <c:pt idx="778">
                  <c:v>40536</c:v>
                </c:pt>
                <c:pt idx="779">
                  <c:v>40539</c:v>
                </c:pt>
                <c:pt idx="780">
                  <c:v>40540</c:v>
                </c:pt>
                <c:pt idx="781">
                  <c:v>40541</c:v>
                </c:pt>
                <c:pt idx="782">
                  <c:v>40542</c:v>
                </c:pt>
                <c:pt idx="783">
                  <c:v>40543</c:v>
                </c:pt>
                <c:pt idx="784">
                  <c:v>40546</c:v>
                </c:pt>
                <c:pt idx="785">
                  <c:v>40547</c:v>
                </c:pt>
                <c:pt idx="786">
                  <c:v>40548</c:v>
                </c:pt>
                <c:pt idx="787">
                  <c:v>40549</c:v>
                </c:pt>
                <c:pt idx="788">
                  <c:v>40550</c:v>
                </c:pt>
                <c:pt idx="789">
                  <c:v>40553</c:v>
                </c:pt>
                <c:pt idx="790">
                  <c:v>40554</c:v>
                </c:pt>
                <c:pt idx="791">
                  <c:v>40555</c:v>
                </c:pt>
                <c:pt idx="792">
                  <c:v>40556</c:v>
                </c:pt>
                <c:pt idx="793">
                  <c:v>40557</c:v>
                </c:pt>
                <c:pt idx="794">
                  <c:v>40560</c:v>
                </c:pt>
                <c:pt idx="795">
                  <c:v>40561</c:v>
                </c:pt>
                <c:pt idx="796">
                  <c:v>40562</c:v>
                </c:pt>
                <c:pt idx="797">
                  <c:v>40563</c:v>
                </c:pt>
                <c:pt idx="798">
                  <c:v>40564</c:v>
                </c:pt>
                <c:pt idx="799">
                  <c:v>40567</c:v>
                </c:pt>
                <c:pt idx="800">
                  <c:v>40568</c:v>
                </c:pt>
                <c:pt idx="801">
                  <c:v>40569</c:v>
                </c:pt>
                <c:pt idx="802">
                  <c:v>40570</c:v>
                </c:pt>
                <c:pt idx="803">
                  <c:v>40571</c:v>
                </c:pt>
                <c:pt idx="804">
                  <c:v>40574</c:v>
                </c:pt>
                <c:pt idx="805">
                  <c:v>40575</c:v>
                </c:pt>
                <c:pt idx="806">
                  <c:v>40576</c:v>
                </c:pt>
                <c:pt idx="807">
                  <c:v>40577</c:v>
                </c:pt>
                <c:pt idx="808">
                  <c:v>40578</c:v>
                </c:pt>
                <c:pt idx="809">
                  <c:v>40581</c:v>
                </c:pt>
                <c:pt idx="810">
                  <c:v>40582</c:v>
                </c:pt>
                <c:pt idx="811">
                  <c:v>40583</c:v>
                </c:pt>
                <c:pt idx="812">
                  <c:v>40584</c:v>
                </c:pt>
                <c:pt idx="813">
                  <c:v>40585</c:v>
                </c:pt>
                <c:pt idx="814">
                  <c:v>40588</c:v>
                </c:pt>
                <c:pt idx="815">
                  <c:v>40589</c:v>
                </c:pt>
                <c:pt idx="816">
                  <c:v>40590</c:v>
                </c:pt>
                <c:pt idx="817">
                  <c:v>40591</c:v>
                </c:pt>
                <c:pt idx="818">
                  <c:v>40592</c:v>
                </c:pt>
                <c:pt idx="819">
                  <c:v>40595</c:v>
                </c:pt>
                <c:pt idx="820">
                  <c:v>40596</c:v>
                </c:pt>
                <c:pt idx="821">
                  <c:v>40597</c:v>
                </c:pt>
                <c:pt idx="822">
                  <c:v>40598</c:v>
                </c:pt>
                <c:pt idx="823">
                  <c:v>40599</c:v>
                </c:pt>
                <c:pt idx="824">
                  <c:v>40602</c:v>
                </c:pt>
                <c:pt idx="825">
                  <c:v>40603</c:v>
                </c:pt>
                <c:pt idx="826">
                  <c:v>40604</c:v>
                </c:pt>
                <c:pt idx="827">
                  <c:v>40605</c:v>
                </c:pt>
                <c:pt idx="828">
                  <c:v>40606</c:v>
                </c:pt>
                <c:pt idx="829">
                  <c:v>40609</c:v>
                </c:pt>
                <c:pt idx="830">
                  <c:v>40610</c:v>
                </c:pt>
                <c:pt idx="831">
                  <c:v>40611</c:v>
                </c:pt>
                <c:pt idx="832">
                  <c:v>40612</c:v>
                </c:pt>
                <c:pt idx="833">
                  <c:v>40613</c:v>
                </c:pt>
                <c:pt idx="834">
                  <c:v>40616</c:v>
                </c:pt>
                <c:pt idx="835">
                  <c:v>40617</c:v>
                </c:pt>
                <c:pt idx="836">
                  <c:v>40618</c:v>
                </c:pt>
                <c:pt idx="837">
                  <c:v>40619</c:v>
                </c:pt>
                <c:pt idx="838">
                  <c:v>40620</c:v>
                </c:pt>
                <c:pt idx="839">
                  <c:v>40623</c:v>
                </c:pt>
                <c:pt idx="840">
                  <c:v>40624</c:v>
                </c:pt>
                <c:pt idx="841">
                  <c:v>40625</c:v>
                </c:pt>
                <c:pt idx="842">
                  <c:v>40626</c:v>
                </c:pt>
                <c:pt idx="843">
                  <c:v>40627</c:v>
                </c:pt>
                <c:pt idx="844">
                  <c:v>40630</c:v>
                </c:pt>
                <c:pt idx="845">
                  <c:v>40631</c:v>
                </c:pt>
                <c:pt idx="846">
                  <c:v>40632</c:v>
                </c:pt>
                <c:pt idx="847">
                  <c:v>40633</c:v>
                </c:pt>
                <c:pt idx="848">
                  <c:v>40634</c:v>
                </c:pt>
                <c:pt idx="849">
                  <c:v>40637</c:v>
                </c:pt>
                <c:pt idx="850">
                  <c:v>40638</c:v>
                </c:pt>
                <c:pt idx="851">
                  <c:v>40639</c:v>
                </c:pt>
                <c:pt idx="852">
                  <c:v>40640</c:v>
                </c:pt>
                <c:pt idx="853">
                  <c:v>40641</c:v>
                </c:pt>
                <c:pt idx="854">
                  <c:v>40644</c:v>
                </c:pt>
                <c:pt idx="855">
                  <c:v>40645</c:v>
                </c:pt>
                <c:pt idx="856">
                  <c:v>40646</c:v>
                </c:pt>
                <c:pt idx="857">
                  <c:v>40647</c:v>
                </c:pt>
                <c:pt idx="858">
                  <c:v>40648</c:v>
                </c:pt>
                <c:pt idx="859">
                  <c:v>40651</c:v>
                </c:pt>
                <c:pt idx="860">
                  <c:v>40652</c:v>
                </c:pt>
                <c:pt idx="861">
                  <c:v>40653</c:v>
                </c:pt>
                <c:pt idx="862">
                  <c:v>40654</c:v>
                </c:pt>
                <c:pt idx="863">
                  <c:v>40655</c:v>
                </c:pt>
                <c:pt idx="864">
                  <c:v>40658</c:v>
                </c:pt>
                <c:pt idx="865">
                  <c:v>40659</c:v>
                </c:pt>
                <c:pt idx="866">
                  <c:v>40660</c:v>
                </c:pt>
                <c:pt idx="867">
                  <c:v>40661</c:v>
                </c:pt>
                <c:pt idx="868">
                  <c:v>40662</c:v>
                </c:pt>
                <c:pt idx="869">
                  <c:v>40665</c:v>
                </c:pt>
                <c:pt idx="870">
                  <c:v>40666</c:v>
                </c:pt>
                <c:pt idx="871">
                  <c:v>40667</c:v>
                </c:pt>
                <c:pt idx="872">
                  <c:v>40668</c:v>
                </c:pt>
                <c:pt idx="873">
                  <c:v>40669</c:v>
                </c:pt>
                <c:pt idx="874">
                  <c:v>40672</c:v>
                </c:pt>
                <c:pt idx="875">
                  <c:v>40673</c:v>
                </c:pt>
                <c:pt idx="876">
                  <c:v>40674</c:v>
                </c:pt>
                <c:pt idx="877">
                  <c:v>40675</c:v>
                </c:pt>
                <c:pt idx="878">
                  <c:v>40676</c:v>
                </c:pt>
                <c:pt idx="879">
                  <c:v>40679</c:v>
                </c:pt>
                <c:pt idx="880">
                  <c:v>40680</c:v>
                </c:pt>
                <c:pt idx="881">
                  <c:v>40681</c:v>
                </c:pt>
                <c:pt idx="882">
                  <c:v>40682</c:v>
                </c:pt>
                <c:pt idx="883">
                  <c:v>40683</c:v>
                </c:pt>
                <c:pt idx="884">
                  <c:v>40686</c:v>
                </c:pt>
                <c:pt idx="885">
                  <c:v>40687</c:v>
                </c:pt>
                <c:pt idx="886">
                  <c:v>40688</c:v>
                </c:pt>
                <c:pt idx="887">
                  <c:v>40689</c:v>
                </c:pt>
                <c:pt idx="888">
                  <c:v>40690</c:v>
                </c:pt>
                <c:pt idx="889">
                  <c:v>40693</c:v>
                </c:pt>
                <c:pt idx="890">
                  <c:v>40694</c:v>
                </c:pt>
                <c:pt idx="891">
                  <c:v>40695</c:v>
                </c:pt>
                <c:pt idx="892">
                  <c:v>40696</c:v>
                </c:pt>
                <c:pt idx="893">
                  <c:v>40697</c:v>
                </c:pt>
                <c:pt idx="894">
                  <c:v>40700</c:v>
                </c:pt>
                <c:pt idx="895">
                  <c:v>40701</c:v>
                </c:pt>
                <c:pt idx="896">
                  <c:v>40702</c:v>
                </c:pt>
                <c:pt idx="897">
                  <c:v>40703</c:v>
                </c:pt>
                <c:pt idx="898">
                  <c:v>40704</c:v>
                </c:pt>
                <c:pt idx="899">
                  <c:v>40707</c:v>
                </c:pt>
                <c:pt idx="900">
                  <c:v>40708</c:v>
                </c:pt>
                <c:pt idx="901">
                  <c:v>40709</c:v>
                </c:pt>
                <c:pt idx="902">
                  <c:v>40710</c:v>
                </c:pt>
                <c:pt idx="903">
                  <c:v>40711</c:v>
                </c:pt>
                <c:pt idx="904">
                  <c:v>40714</c:v>
                </c:pt>
                <c:pt idx="905">
                  <c:v>40715</c:v>
                </c:pt>
                <c:pt idx="906">
                  <c:v>40716</c:v>
                </c:pt>
                <c:pt idx="907">
                  <c:v>40717</c:v>
                </c:pt>
                <c:pt idx="908">
                  <c:v>40718</c:v>
                </c:pt>
                <c:pt idx="909">
                  <c:v>40721</c:v>
                </c:pt>
                <c:pt idx="910">
                  <c:v>40722</c:v>
                </c:pt>
                <c:pt idx="911">
                  <c:v>40723</c:v>
                </c:pt>
                <c:pt idx="912">
                  <c:v>40724</c:v>
                </c:pt>
                <c:pt idx="913">
                  <c:v>40725</c:v>
                </c:pt>
                <c:pt idx="914">
                  <c:v>40728</c:v>
                </c:pt>
                <c:pt idx="915">
                  <c:v>40729</c:v>
                </c:pt>
                <c:pt idx="916">
                  <c:v>40730</c:v>
                </c:pt>
                <c:pt idx="917">
                  <c:v>40731</c:v>
                </c:pt>
                <c:pt idx="918">
                  <c:v>40732</c:v>
                </c:pt>
                <c:pt idx="919">
                  <c:v>40735</c:v>
                </c:pt>
                <c:pt idx="920">
                  <c:v>40736</c:v>
                </c:pt>
                <c:pt idx="921">
                  <c:v>40737</c:v>
                </c:pt>
                <c:pt idx="922">
                  <c:v>40738</c:v>
                </c:pt>
                <c:pt idx="923">
                  <c:v>40739</c:v>
                </c:pt>
                <c:pt idx="924">
                  <c:v>40742</c:v>
                </c:pt>
                <c:pt idx="925">
                  <c:v>40743</c:v>
                </c:pt>
                <c:pt idx="926">
                  <c:v>40744</c:v>
                </c:pt>
                <c:pt idx="927">
                  <c:v>40745</c:v>
                </c:pt>
                <c:pt idx="928">
                  <c:v>40746</c:v>
                </c:pt>
                <c:pt idx="929">
                  <c:v>40749</c:v>
                </c:pt>
                <c:pt idx="930">
                  <c:v>40750</c:v>
                </c:pt>
                <c:pt idx="931">
                  <c:v>40751</c:v>
                </c:pt>
                <c:pt idx="932">
                  <c:v>40752</c:v>
                </c:pt>
                <c:pt idx="933">
                  <c:v>40753</c:v>
                </c:pt>
                <c:pt idx="934">
                  <c:v>40756</c:v>
                </c:pt>
                <c:pt idx="935">
                  <c:v>40757</c:v>
                </c:pt>
                <c:pt idx="936">
                  <c:v>40758</c:v>
                </c:pt>
                <c:pt idx="937">
                  <c:v>40759</c:v>
                </c:pt>
                <c:pt idx="938">
                  <c:v>40760</c:v>
                </c:pt>
                <c:pt idx="939">
                  <c:v>40763</c:v>
                </c:pt>
                <c:pt idx="940">
                  <c:v>40764</c:v>
                </c:pt>
                <c:pt idx="941">
                  <c:v>40765</c:v>
                </c:pt>
                <c:pt idx="942">
                  <c:v>40766</c:v>
                </c:pt>
                <c:pt idx="943">
                  <c:v>40767</c:v>
                </c:pt>
                <c:pt idx="944">
                  <c:v>40770</c:v>
                </c:pt>
                <c:pt idx="945">
                  <c:v>40771</c:v>
                </c:pt>
                <c:pt idx="946">
                  <c:v>40772</c:v>
                </c:pt>
                <c:pt idx="947">
                  <c:v>40773</c:v>
                </c:pt>
                <c:pt idx="948">
                  <c:v>40774</c:v>
                </c:pt>
                <c:pt idx="949">
                  <c:v>40777</c:v>
                </c:pt>
                <c:pt idx="950">
                  <c:v>40778</c:v>
                </c:pt>
                <c:pt idx="951">
                  <c:v>40779</c:v>
                </c:pt>
                <c:pt idx="952">
                  <c:v>40780</c:v>
                </c:pt>
                <c:pt idx="953">
                  <c:v>40781</c:v>
                </c:pt>
                <c:pt idx="954">
                  <c:v>40784</c:v>
                </c:pt>
                <c:pt idx="955">
                  <c:v>40785</c:v>
                </c:pt>
                <c:pt idx="956">
                  <c:v>40786</c:v>
                </c:pt>
                <c:pt idx="957">
                  <c:v>40787</c:v>
                </c:pt>
                <c:pt idx="958">
                  <c:v>40788</c:v>
                </c:pt>
                <c:pt idx="959">
                  <c:v>40791</c:v>
                </c:pt>
                <c:pt idx="960">
                  <c:v>40792</c:v>
                </c:pt>
                <c:pt idx="961">
                  <c:v>40793</c:v>
                </c:pt>
                <c:pt idx="962">
                  <c:v>40794</c:v>
                </c:pt>
                <c:pt idx="963">
                  <c:v>40795</c:v>
                </c:pt>
                <c:pt idx="964">
                  <c:v>40798</c:v>
                </c:pt>
                <c:pt idx="965">
                  <c:v>40799</c:v>
                </c:pt>
                <c:pt idx="966">
                  <c:v>40800</c:v>
                </c:pt>
                <c:pt idx="967">
                  <c:v>40801</c:v>
                </c:pt>
                <c:pt idx="968">
                  <c:v>40802</c:v>
                </c:pt>
                <c:pt idx="969">
                  <c:v>40805</c:v>
                </c:pt>
                <c:pt idx="970">
                  <c:v>40806</c:v>
                </c:pt>
                <c:pt idx="971">
                  <c:v>40807</c:v>
                </c:pt>
                <c:pt idx="972">
                  <c:v>40808</c:v>
                </c:pt>
                <c:pt idx="973">
                  <c:v>40809</c:v>
                </c:pt>
                <c:pt idx="974">
                  <c:v>40812</c:v>
                </c:pt>
                <c:pt idx="975">
                  <c:v>40813</c:v>
                </c:pt>
                <c:pt idx="976">
                  <c:v>40814</c:v>
                </c:pt>
                <c:pt idx="977">
                  <c:v>40815</c:v>
                </c:pt>
                <c:pt idx="978">
                  <c:v>40816</c:v>
                </c:pt>
                <c:pt idx="979">
                  <c:v>40819</c:v>
                </c:pt>
                <c:pt idx="980">
                  <c:v>40820</c:v>
                </c:pt>
                <c:pt idx="981">
                  <c:v>40821</c:v>
                </c:pt>
                <c:pt idx="982">
                  <c:v>40822</c:v>
                </c:pt>
                <c:pt idx="983">
                  <c:v>40823</c:v>
                </c:pt>
                <c:pt idx="984">
                  <c:v>40826</c:v>
                </c:pt>
                <c:pt idx="985">
                  <c:v>40827</c:v>
                </c:pt>
                <c:pt idx="986">
                  <c:v>40828</c:v>
                </c:pt>
                <c:pt idx="987">
                  <c:v>40829</c:v>
                </c:pt>
                <c:pt idx="988">
                  <c:v>40830</c:v>
                </c:pt>
                <c:pt idx="989">
                  <c:v>40833</c:v>
                </c:pt>
                <c:pt idx="990">
                  <c:v>40834</c:v>
                </c:pt>
                <c:pt idx="991">
                  <c:v>40835</c:v>
                </c:pt>
                <c:pt idx="992">
                  <c:v>40836</c:v>
                </c:pt>
                <c:pt idx="993">
                  <c:v>40837</c:v>
                </c:pt>
                <c:pt idx="994">
                  <c:v>40840</c:v>
                </c:pt>
                <c:pt idx="995">
                  <c:v>40841</c:v>
                </c:pt>
                <c:pt idx="996">
                  <c:v>40842</c:v>
                </c:pt>
                <c:pt idx="997">
                  <c:v>40843</c:v>
                </c:pt>
                <c:pt idx="998">
                  <c:v>40844</c:v>
                </c:pt>
                <c:pt idx="999">
                  <c:v>40847</c:v>
                </c:pt>
                <c:pt idx="1000">
                  <c:v>40848</c:v>
                </c:pt>
                <c:pt idx="1001">
                  <c:v>40849</c:v>
                </c:pt>
                <c:pt idx="1002">
                  <c:v>40850</c:v>
                </c:pt>
                <c:pt idx="1003">
                  <c:v>40851</c:v>
                </c:pt>
                <c:pt idx="1004">
                  <c:v>40854</c:v>
                </c:pt>
                <c:pt idx="1005">
                  <c:v>40855</c:v>
                </c:pt>
                <c:pt idx="1006">
                  <c:v>40856</c:v>
                </c:pt>
                <c:pt idx="1007">
                  <c:v>40857</c:v>
                </c:pt>
                <c:pt idx="1008">
                  <c:v>40858</c:v>
                </c:pt>
                <c:pt idx="1009">
                  <c:v>40861</c:v>
                </c:pt>
                <c:pt idx="1010">
                  <c:v>40862</c:v>
                </c:pt>
                <c:pt idx="1011">
                  <c:v>40863</c:v>
                </c:pt>
                <c:pt idx="1012">
                  <c:v>40864</c:v>
                </c:pt>
                <c:pt idx="1013">
                  <c:v>40865</c:v>
                </c:pt>
                <c:pt idx="1014">
                  <c:v>40868</c:v>
                </c:pt>
              </c:numCache>
            </c:numRef>
          </c:cat>
          <c:val>
            <c:numRef>
              <c:f>Sheet1!$B$6:$B$1020</c:f>
              <c:numCache>
                <c:formatCode>0</c:formatCode>
                <c:ptCount val="1015"/>
                <c:pt idx="0">
                  <c:v>72.334999999999994</c:v>
                </c:pt>
                <c:pt idx="1">
                  <c:v>78.495000000000005</c:v>
                </c:pt>
                <c:pt idx="2">
                  <c:v>81.53</c:v>
                </c:pt>
                <c:pt idx="3">
                  <c:v>89.682999999999979</c:v>
                </c:pt>
                <c:pt idx="4">
                  <c:v>97.222999999999999</c:v>
                </c:pt>
                <c:pt idx="5">
                  <c:v>101.932</c:v>
                </c:pt>
                <c:pt idx="6">
                  <c:v>116.087</c:v>
                </c:pt>
                <c:pt idx="7">
                  <c:v>122.82299999999998</c:v>
                </c:pt>
                <c:pt idx="8">
                  <c:v>117.236</c:v>
                </c:pt>
                <c:pt idx="9">
                  <c:v>112.721</c:v>
                </c:pt>
                <c:pt idx="10">
                  <c:v>106.36</c:v>
                </c:pt>
                <c:pt idx="11">
                  <c:v>108.482</c:v>
                </c:pt>
                <c:pt idx="12">
                  <c:v>106.16500000000001</c:v>
                </c:pt>
                <c:pt idx="13">
                  <c:v>108.46700000000013</c:v>
                </c:pt>
                <c:pt idx="14">
                  <c:v>124.33</c:v>
                </c:pt>
                <c:pt idx="15">
                  <c:v>120.04100000000012</c:v>
                </c:pt>
                <c:pt idx="16">
                  <c:v>121.13200000000001</c:v>
                </c:pt>
                <c:pt idx="17">
                  <c:v>109.97499999999999</c:v>
                </c:pt>
                <c:pt idx="18">
                  <c:v>110</c:v>
                </c:pt>
                <c:pt idx="19">
                  <c:v>115.66500000000001</c:v>
                </c:pt>
                <c:pt idx="20">
                  <c:v>111.962</c:v>
                </c:pt>
                <c:pt idx="21">
                  <c:v>112.19499999999999</c:v>
                </c:pt>
                <c:pt idx="22">
                  <c:v>119.32799999999999</c:v>
                </c:pt>
                <c:pt idx="23">
                  <c:v>126.26700000000002</c:v>
                </c:pt>
                <c:pt idx="24">
                  <c:v>129.66999999999999</c:v>
                </c:pt>
                <c:pt idx="25">
                  <c:v>140.18200000000004</c:v>
                </c:pt>
                <c:pt idx="26">
                  <c:v>146.018</c:v>
                </c:pt>
                <c:pt idx="27">
                  <c:v>153.751</c:v>
                </c:pt>
                <c:pt idx="28">
                  <c:v>149.82700000000025</c:v>
                </c:pt>
                <c:pt idx="29">
                  <c:v>151.102</c:v>
                </c:pt>
                <c:pt idx="30">
                  <c:v>142.94499999999999</c:v>
                </c:pt>
                <c:pt idx="31">
                  <c:v>138.15800000000004</c:v>
                </c:pt>
                <c:pt idx="32">
                  <c:v>135.429</c:v>
                </c:pt>
                <c:pt idx="33">
                  <c:v>151.76399999999998</c:v>
                </c:pt>
                <c:pt idx="34">
                  <c:v>152.137</c:v>
                </c:pt>
                <c:pt idx="35">
                  <c:v>149.82700000000025</c:v>
                </c:pt>
                <c:pt idx="36">
                  <c:v>152.19499999999999</c:v>
                </c:pt>
                <c:pt idx="37">
                  <c:v>146.38900000000001</c:v>
                </c:pt>
                <c:pt idx="38">
                  <c:v>148.49700000000001</c:v>
                </c:pt>
                <c:pt idx="39">
                  <c:v>144.83000000000001</c:v>
                </c:pt>
                <c:pt idx="40">
                  <c:v>144.167</c:v>
                </c:pt>
                <c:pt idx="41">
                  <c:v>143.26399999999998</c:v>
                </c:pt>
                <c:pt idx="42">
                  <c:v>154.167</c:v>
                </c:pt>
                <c:pt idx="43">
                  <c:v>163.27899999999997</c:v>
                </c:pt>
                <c:pt idx="44">
                  <c:v>169.26399999999998</c:v>
                </c:pt>
                <c:pt idx="45">
                  <c:v>168.83700000000007</c:v>
                </c:pt>
                <c:pt idx="46">
                  <c:v>159.49700000000001</c:v>
                </c:pt>
                <c:pt idx="47">
                  <c:v>169.197</c:v>
                </c:pt>
                <c:pt idx="48">
                  <c:v>183.83</c:v>
                </c:pt>
                <c:pt idx="49">
                  <c:v>187.35500000000025</c:v>
                </c:pt>
                <c:pt idx="50">
                  <c:v>192.12200000000001</c:v>
                </c:pt>
                <c:pt idx="51">
                  <c:v>194.17499999999998</c:v>
                </c:pt>
                <c:pt idx="52">
                  <c:v>204.88100000000026</c:v>
                </c:pt>
                <c:pt idx="53">
                  <c:v>203.93200000000004</c:v>
                </c:pt>
                <c:pt idx="54">
                  <c:v>205.066</c:v>
                </c:pt>
                <c:pt idx="55">
                  <c:v>190.53800000000001</c:v>
                </c:pt>
                <c:pt idx="56">
                  <c:v>168.262</c:v>
                </c:pt>
                <c:pt idx="57">
                  <c:v>164.39600000000004</c:v>
                </c:pt>
                <c:pt idx="58">
                  <c:v>165.73599999999999</c:v>
                </c:pt>
                <c:pt idx="59">
                  <c:v>165.73599999999999</c:v>
                </c:pt>
                <c:pt idx="60">
                  <c:v>156.762</c:v>
                </c:pt>
                <c:pt idx="61">
                  <c:v>164.33</c:v>
                </c:pt>
                <c:pt idx="62">
                  <c:v>168.45400000000001</c:v>
                </c:pt>
                <c:pt idx="63">
                  <c:v>172.345</c:v>
                </c:pt>
                <c:pt idx="64">
                  <c:v>179.89800000000025</c:v>
                </c:pt>
                <c:pt idx="65">
                  <c:v>170.00300000000001</c:v>
                </c:pt>
                <c:pt idx="66">
                  <c:v>164.32200000000029</c:v>
                </c:pt>
                <c:pt idx="67">
                  <c:v>159.06300000000002</c:v>
                </c:pt>
                <c:pt idx="68">
                  <c:v>156.56300000000002</c:v>
                </c:pt>
                <c:pt idx="69">
                  <c:v>149.43900000000002</c:v>
                </c:pt>
                <c:pt idx="70">
                  <c:v>155.09399999999999</c:v>
                </c:pt>
                <c:pt idx="71">
                  <c:v>157.363</c:v>
                </c:pt>
                <c:pt idx="72">
                  <c:v>156.16</c:v>
                </c:pt>
                <c:pt idx="73">
                  <c:v>150.59399999999999</c:v>
                </c:pt>
                <c:pt idx="74">
                  <c:v>148.33700000000007</c:v>
                </c:pt>
                <c:pt idx="75">
                  <c:v>154.262</c:v>
                </c:pt>
                <c:pt idx="76">
                  <c:v>151.35800000000029</c:v>
                </c:pt>
                <c:pt idx="77">
                  <c:v>147.333</c:v>
                </c:pt>
                <c:pt idx="78">
                  <c:v>140.39600000000004</c:v>
                </c:pt>
                <c:pt idx="79">
                  <c:v>142.04299999999998</c:v>
                </c:pt>
                <c:pt idx="80">
                  <c:v>142.61099999999999</c:v>
                </c:pt>
                <c:pt idx="81">
                  <c:v>136.893</c:v>
                </c:pt>
                <c:pt idx="82">
                  <c:v>135.66999999999999</c:v>
                </c:pt>
                <c:pt idx="83">
                  <c:v>124.523</c:v>
                </c:pt>
                <c:pt idx="84">
                  <c:v>119.66500000000001</c:v>
                </c:pt>
                <c:pt idx="85">
                  <c:v>125.41300000000012</c:v>
                </c:pt>
                <c:pt idx="86">
                  <c:v>124.898</c:v>
                </c:pt>
                <c:pt idx="87">
                  <c:v>125.16800000000001</c:v>
                </c:pt>
                <c:pt idx="88">
                  <c:v>117.68799999999999</c:v>
                </c:pt>
                <c:pt idx="89">
                  <c:v>119.59399999999999</c:v>
                </c:pt>
                <c:pt idx="90">
                  <c:v>117.233</c:v>
                </c:pt>
                <c:pt idx="91">
                  <c:v>114.396</c:v>
                </c:pt>
                <c:pt idx="92">
                  <c:v>119.66500000000001</c:v>
                </c:pt>
                <c:pt idx="93">
                  <c:v>125.229</c:v>
                </c:pt>
                <c:pt idx="94">
                  <c:v>125.40100000000002</c:v>
                </c:pt>
                <c:pt idx="95">
                  <c:v>123.73099999999999</c:v>
                </c:pt>
                <c:pt idx="96">
                  <c:v>125.333</c:v>
                </c:pt>
                <c:pt idx="97">
                  <c:v>120.898</c:v>
                </c:pt>
                <c:pt idx="98">
                  <c:v>112.26400000000002</c:v>
                </c:pt>
                <c:pt idx="99">
                  <c:v>109.51300000000002</c:v>
                </c:pt>
                <c:pt idx="100">
                  <c:v>111.059</c:v>
                </c:pt>
                <c:pt idx="101">
                  <c:v>112.66500000000001</c:v>
                </c:pt>
                <c:pt idx="102">
                  <c:v>118.827</c:v>
                </c:pt>
                <c:pt idx="103">
                  <c:v>117.98</c:v>
                </c:pt>
                <c:pt idx="104">
                  <c:v>122.33499999999999</c:v>
                </c:pt>
                <c:pt idx="105">
                  <c:v>130.93200000000004</c:v>
                </c:pt>
                <c:pt idx="106">
                  <c:v>127.351</c:v>
                </c:pt>
                <c:pt idx="107">
                  <c:v>126.34</c:v>
                </c:pt>
                <c:pt idx="108">
                  <c:v>125.26700000000002</c:v>
                </c:pt>
                <c:pt idx="109">
                  <c:v>125.503</c:v>
                </c:pt>
                <c:pt idx="110">
                  <c:v>125.82499999999999</c:v>
                </c:pt>
                <c:pt idx="111">
                  <c:v>127.124</c:v>
                </c:pt>
                <c:pt idx="112">
                  <c:v>125.233</c:v>
                </c:pt>
                <c:pt idx="113">
                  <c:v>130.78100000000001</c:v>
                </c:pt>
                <c:pt idx="114">
                  <c:v>132.56800000000001</c:v>
                </c:pt>
                <c:pt idx="115">
                  <c:v>135.292</c:v>
                </c:pt>
                <c:pt idx="116">
                  <c:v>134.76899999999998</c:v>
                </c:pt>
                <c:pt idx="117">
                  <c:v>133.911</c:v>
                </c:pt>
                <c:pt idx="118">
                  <c:v>132.33000000000001</c:v>
                </c:pt>
                <c:pt idx="119">
                  <c:v>133.26899999999998</c:v>
                </c:pt>
                <c:pt idx="120">
                  <c:v>133.363</c:v>
                </c:pt>
                <c:pt idx="121">
                  <c:v>134.92600000000004</c:v>
                </c:pt>
                <c:pt idx="122">
                  <c:v>137.72299999999998</c:v>
                </c:pt>
                <c:pt idx="123">
                  <c:v>139.16299999999998</c:v>
                </c:pt>
                <c:pt idx="124">
                  <c:v>142.66</c:v>
                </c:pt>
                <c:pt idx="125">
                  <c:v>145.393</c:v>
                </c:pt>
                <c:pt idx="126">
                  <c:v>143.59900000000002</c:v>
                </c:pt>
                <c:pt idx="127">
                  <c:v>148.559</c:v>
                </c:pt>
                <c:pt idx="128">
                  <c:v>157.00300000000001</c:v>
                </c:pt>
                <c:pt idx="129">
                  <c:v>159.167</c:v>
                </c:pt>
                <c:pt idx="130">
                  <c:v>159.62700000000001</c:v>
                </c:pt>
                <c:pt idx="131">
                  <c:v>162.107</c:v>
                </c:pt>
                <c:pt idx="132">
                  <c:v>168.49</c:v>
                </c:pt>
                <c:pt idx="133">
                  <c:v>168.49</c:v>
                </c:pt>
                <c:pt idx="134">
                  <c:v>167.59900000000002</c:v>
                </c:pt>
                <c:pt idx="135">
                  <c:v>166.59399999999999</c:v>
                </c:pt>
                <c:pt idx="136">
                  <c:v>161.441</c:v>
                </c:pt>
                <c:pt idx="137">
                  <c:v>157.02500000000001</c:v>
                </c:pt>
                <c:pt idx="138">
                  <c:v>159.66999999999999</c:v>
                </c:pt>
                <c:pt idx="139">
                  <c:v>158.411</c:v>
                </c:pt>
                <c:pt idx="140">
                  <c:v>161.60399999999998</c:v>
                </c:pt>
                <c:pt idx="141">
                  <c:v>162.00800000000001</c:v>
                </c:pt>
                <c:pt idx="142">
                  <c:v>158.19299999999998</c:v>
                </c:pt>
                <c:pt idx="143">
                  <c:v>156.27099999999999</c:v>
                </c:pt>
                <c:pt idx="144">
                  <c:v>155.066</c:v>
                </c:pt>
                <c:pt idx="145">
                  <c:v>158.16999999999999</c:v>
                </c:pt>
                <c:pt idx="146">
                  <c:v>154</c:v>
                </c:pt>
                <c:pt idx="147">
                  <c:v>155.995</c:v>
                </c:pt>
                <c:pt idx="148">
                  <c:v>158.797</c:v>
                </c:pt>
                <c:pt idx="149">
                  <c:v>159.363</c:v>
                </c:pt>
                <c:pt idx="150">
                  <c:v>159.76399999999998</c:v>
                </c:pt>
                <c:pt idx="151">
                  <c:v>157.5</c:v>
                </c:pt>
                <c:pt idx="152">
                  <c:v>158.434</c:v>
                </c:pt>
                <c:pt idx="153">
                  <c:v>160.75900000000001</c:v>
                </c:pt>
                <c:pt idx="154">
                  <c:v>160.59399999999999</c:v>
                </c:pt>
                <c:pt idx="155">
                  <c:v>159.39100000000025</c:v>
                </c:pt>
                <c:pt idx="156">
                  <c:v>160.39600000000004</c:v>
                </c:pt>
                <c:pt idx="157">
                  <c:v>163.09900000000002</c:v>
                </c:pt>
                <c:pt idx="158">
                  <c:v>166.50300000000001</c:v>
                </c:pt>
                <c:pt idx="159">
                  <c:v>164.33</c:v>
                </c:pt>
                <c:pt idx="160">
                  <c:v>166.73099999999999</c:v>
                </c:pt>
                <c:pt idx="161">
                  <c:v>172.178</c:v>
                </c:pt>
                <c:pt idx="162">
                  <c:v>177.26899999999998</c:v>
                </c:pt>
                <c:pt idx="163">
                  <c:v>180.32500000000007</c:v>
                </c:pt>
                <c:pt idx="164">
                  <c:v>182.22899999999998</c:v>
                </c:pt>
                <c:pt idx="165">
                  <c:v>187.20099999999999</c:v>
                </c:pt>
                <c:pt idx="166">
                  <c:v>185.26599999999999</c:v>
                </c:pt>
                <c:pt idx="167">
                  <c:v>185.934</c:v>
                </c:pt>
                <c:pt idx="168">
                  <c:v>184.17</c:v>
                </c:pt>
                <c:pt idx="169">
                  <c:v>184.17</c:v>
                </c:pt>
                <c:pt idx="170">
                  <c:v>185.93700000000001</c:v>
                </c:pt>
                <c:pt idx="171">
                  <c:v>185.602</c:v>
                </c:pt>
                <c:pt idx="172">
                  <c:v>185.73099999999999</c:v>
                </c:pt>
                <c:pt idx="173">
                  <c:v>185.53300000000002</c:v>
                </c:pt>
                <c:pt idx="174">
                  <c:v>185.53300000000002</c:v>
                </c:pt>
                <c:pt idx="175">
                  <c:v>184.73599999999999</c:v>
                </c:pt>
                <c:pt idx="176">
                  <c:v>186.929</c:v>
                </c:pt>
                <c:pt idx="177">
                  <c:v>189.726</c:v>
                </c:pt>
                <c:pt idx="178">
                  <c:v>213.32500000000007</c:v>
                </c:pt>
                <c:pt idx="179">
                  <c:v>204.72299999999998</c:v>
                </c:pt>
                <c:pt idx="180">
                  <c:v>208.05100000000004</c:v>
                </c:pt>
                <c:pt idx="181">
                  <c:v>218.83500000000001</c:v>
                </c:pt>
                <c:pt idx="182">
                  <c:v>224.22899999999998</c:v>
                </c:pt>
                <c:pt idx="183">
                  <c:v>220.83700000000007</c:v>
                </c:pt>
                <c:pt idx="184">
                  <c:v>239.29</c:v>
                </c:pt>
                <c:pt idx="185">
                  <c:v>255.56100000000001</c:v>
                </c:pt>
                <c:pt idx="186">
                  <c:v>253.3</c:v>
                </c:pt>
                <c:pt idx="187">
                  <c:v>237.78900000000002</c:v>
                </c:pt>
                <c:pt idx="188">
                  <c:v>207.39500000000001</c:v>
                </c:pt>
                <c:pt idx="189">
                  <c:v>181.7</c:v>
                </c:pt>
                <c:pt idx="190">
                  <c:v>184.97499999999999</c:v>
                </c:pt>
                <c:pt idx="191">
                  <c:v>185.96200000000007</c:v>
                </c:pt>
                <c:pt idx="192">
                  <c:v>182.34300000000002</c:v>
                </c:pt>
                <c:pt idx="193">
                  <c:v>193.07399999999998</c:v>
                </c:pt>
                <c:pt idx="194">
                  <c:v>227.15200000000004</c:v>
                </c:pt>
                <c:pt idx="195">
                  <c:v>224.90100000000001</c:v>
                </c:pt>
                <c:pt idx="196">
                  <c:v>227.40100000000001</c:v>
                </c:pt>
                <c:pt idx="197">
                  <c:v>249.36</c:v>
                </c:pt>
                <c:pt idx="198">
                  <c:v>271.64999999999998</c:v>
                </c:pt>
                <c:pt idx="199">
                  <c:v>297.98599999999925</c:v>
                </c:pt>
                <c:pt idx="200">
                  <c:v>313.35000000000002</c:v>
                </c:pt>
                <c:pt idx="201">
                  <c:v>368.03599999999943</c:v>
                </c:pt>
                <c:pt idx="202">
                  <c:v>411.55</c:v>
                </c:pt>
                <c:pt idx="203">
                  <c:v>477.899</c:v>
                </c:pt>
                <c:pt idx="204">
                  <c:v>467.20699999999925</c:v>
                </c:pt>
                <c:pt idx="205">
                  <c:v>405.63200000000001</c:v>
                </c:pt>
                <c:pt idx="206">
                  <c:v>483.93599999999907</c:v>
                </c:pt>
                <c:pt idx="207">
                  <c:v>480.86200000000002</c:v>
                </c:pt>
                <c:pt idx="208">
                  <c:v>486.7</c:v>
                </c:pt>
                <c:pt idx="209">
                  <c:v>493.88599999999963</c:v>
                </c:pt>
                <c:pt idx="210">
                  <c:v>475.94099999999969</c:v>
                </c:pt>
                <c:pt idx="211">
                  <c:v>526.58299999999997</c:v>
                </c:pt>
                <c:pt idx="212">
                  <c:v>585.06899999999996</c:v>
                </c:pt>
                <c:pt idx="213">
                  <c:v>575.125</c:v>
                </c:pt>
                <c:pt idx="214">
                  <c:v>560.31399999999996</c:v>
                </c:pt>
                <c:pt idx="215">
                  <c:v>558.34299999999837</c:v>
                </c:pt>
                <c:pt idx="216">
                  <c:v>518.54999999999939</c:v>
                </c:pt>
                <c:pt idx="217">
                  <c:v>430.02499999999969</c:v>
                </c:pt>
                <c:pt idx="218">
                  <c:v>417.23599999999925</c:v>
                </c:pt>
                <c:pt idx="219">
                  <c:v>387.26099999999963</c:v>
                </c:pt>
                <c:pt idx="220">
                  <c:v>376.15100000000001</c:v>
                </c:pt>
                <c:pt idx="221">
                  <c:v>409.37799999999999</c:v>
                </c:pt>
                <c:pt idx="222">
                  <c:v>449.46799999999951</c:v>
                </c:pt>
                <c:pt idx="223">
                  <c:v>453.68900000000002</c:v>
                </c:pt>
                <c:pt idx="224">
                  <c:v>447.2109999999995</c:v>
                </c:pt>
                <c:pt idx="225">
                  <c:v>498.2</c:v>
                </c:pt>
                <c:pt idx="226">
                  <c:v>545.05099999999948</c:v>
                </c:pt>
                <c:pt idx="227">
                  <c:v>558.18799999999999</c:v>
                </c:pt>
                <c:pt idx="228">
                  <c:v>522.88099999999997</c:v>
                </c:pt>
                <c:pt idx="229">
                  <c:v>535.62900000000002</c:v>
                </c:pt>
                <c:pt idx="230">
                  <c:v>550.75400000000002</c:v>
                </c:pt>
                <c:pt idx="231">
                  <c:v>584.63699999999949</c:v>
                </c:pt>
                <c:pt idx="232">
                  <c:v>593.601</c:v>
                </c:pt>
                <c:pt idx="233">
                  <c:v>558.91099999999949</c:v>
                </c:pt>
                <c:pt idx="234">
                  <c:v>531.87599999999998</c:v>
                </c:pt>
                <c:pt idx="235">
                  <c:v>514.67700000000002</c:v>
                </c:pt>
                <c:pt idx="236">
                  <c:v>506.44900000000001</c:v>
                </c:pt>
                <c:pt idx="237">
                  <c:v>506.02199999999925</c:v>
                </c:pt>
                <c:pt idx="238">
                  <c:v>500.33499999999964</c:v>
                </c:pt>
                <c:pt idx="239">
                  <c:v>512.31499999999949</c:v>
                </c:pt>
                <c:pt idx="240">
                  <c:v>521.601</c:v>
                </c:pt>
                <c:pt idx="241">
                  <c:v>527.70600000000002</c:v>
                </c:pt>
                <c:pt idx="242">
                  <c:v>533.37400000000002</c:v>
                </c:pt>
                <c:pt idx="243">
                  <c:v>598.57799999999997</c:v>
                </c:pt>
                <c:pt idx="244">
                  <c:v>583.17700000000002</c:v>
                </c:pt>
                <c:pt idx="245">
                  <c:v>568.45699999999886</c:v>
                </c:pt>
                <c:pt idx="246">
                  <c:v>571.46899999999948</c:v>
                </c:pt>
                <c:pt idx="247">
                  <c:v>560.94799999999861</c:v>
                </c:pt>
                <c:pt idx="248">
                  <c:v>566.024</c:v>
                </c:pt>
                <c:pt idx="249">
                  <c:v>550.27599999999995</c:v>
                </c:pt>
                <c:pt idx="250">
                  <c:v>556.34399999999948</c:v>
                </c:pt>
                <c:pt idx="251">
                  <c:v>531.50800000000004</c:v>
                </c:pt>
                <c:pt idx="252">
                  <c:v>530.26599999999996</c:v>
                </c:pt>
                <c:pt idx="253">
                  <c:v>532.17200000000003</c:v>
                </c:pt>
                <c:pt idx="254">
                  <c:v>505.24200000000002</c:v>
                </c:pt>
                <c:pt idx="255">
                  <c:v>505.08499999999964</c:v>
                </c:pt>
                <c:pt idx="256">
                  <c:v>505.08499999999964</c:v>
                </c:pt>
                <c:pt idx="257">
                  <c:v>505.08499999999964</c:v>
                </c:pt>
                <c:pt idx="258">
                  <c:v>505.08499999999964</c:v>
                </c:pt>
                <c:pt idx="259">
                  <c:v>523.16999999999996</c:v>
                </c:pt>
                <c:pt idx="260">
                  <c:v>521.28900000000101</c:v>
                </c:pt>
                <c:pt idx="261">
                  <c:v>514.03899999999999</c:v>
                </c:pt>
                <c:pt idx="262">
                  <c:v>514.03899999999999</c:v>
                </c:pt>
                <c:pt idx="263">
                  <c:v>506.60300000000001</c:v>
                </c:pt>
                <c:pt idx="264">
                  <c:v>505.303</c:v>
                </c:pt>
                <c:pt idx="265">
                  <c:v>468.52299999999963</c:v>
                </c:pt>
                <c:pt idx="266">
                  <c:v>432.35</c:v>
                </c:pt>
                <c:pt idx="267">
                  <c:v>440.72699999999907</c:v>
                </c:pt>
                <c:pt idx="268">
                  <c:v>447.577</c:v>
                </c:pt>
                <c:pt idx="269">
                  <c:v>450.88</c:v>
                </c:pt>
                <c:pt idx="270">
                  <c:v>459.64100000000002</c:v>
                </c:pt>
                <c:pt idx="271">
                  <c:v>460.56400000000002</c:v>
                </c:pt>
                <c:pt idx="272">
                  <c:v>473.20400000000001</c:v>
                </c:pt>
                <c:pt idx="273">
                  <c:v>469.01499999999999</c:v>
                </c:pt>
                <c:pt idx="274">
                  <c:v>465.23099999999926</c:v>
                </c:pt>
                <c:pt idx="275">
                  <c:v>492.42599999999925</c:v>
                </c:pt>
                <c:pt idx="276">
                  <c:v>491.60500000000002</c:v>
                </c:pt>
                <c:pt idx="277">
                  <c:v>497.79700000000003</c:v>
                </c:pt>
                <c:pt idx="278">
                  <c:v>516.32399999999996</c:v>
                </c:pt>
                <c:pt idx="279">
                  <c:v>507.33199999999925</c:v>
                </c:pt>
                <c:pt idx="280">
                  <c:v>499.47499999999951</c:v>
                </c:pt>
                <c:pt idx="281">
                  <c:v>480.71899999999926</c:v>
                </c:pt>
                <c:pt idx="282">
                  <c:v>490.09899999999925</c:v>
                </c:pt>
                <c:pt idx="283">
                  <c:v>494.27499999999969</c:v>
                </c:pt>
                <c:pt idx="284">
                  <c:v>500.26</c:v>
                </c:pt>
                <c:pt idx="285">
                  <c:v>504.28500000000003</c:v>
                </c:pt>
                <c:pt idx="286">
                  <c:v>516.22</c:v>
                </c:pt>
                <c:pt idx="287">
                  <c:v>534.697</c:v>
                </c:pt>
                <c:pt idx="288">
                  <c:v>552.11400000000003</c:v>
                </c:pt>
                <c:pt idx="289">
                  <c:v>563.52</c:v>
                </c:pt>
                <c:pt idx="290">
                  <c:v>592.35899999999947</c:v>
                </c:pt>
                <c:pt idx="291">
                  <c:v>611.07400000000052</c:v>
                </c:pt>
                <c:pt idx="292">
                  <c:v>658.42399999999998</c:v>
                </c:pt>
                <c:pt idx="293">
                  <c:v>653.38800000000003</c:v>
                </c:pt>
                <c:pt idx="294">
                  <c:v>656.50300000000004</c:v>
                </c:pt>
                <c:pt idx="295">
                  <c:v>677.79700000000003</c:v>
                </c:pt>
                <c:pt idx="296">
                  <c:v>662.23299999999949</c:v>
                </c:pt>
                <c:pt idx="297">
                  <c:v>649.57600000000002</c:v>
                </c:pt>
                <c:pt idx="298">
                  <c:v>666.9</c:v>
                </c:pt>
                <c:pt idx="299">
                  <c:v>668.01499999999999</c:v>
                </c:pt>
                <c:pt idx="300">
                  <c:v>672.87</c:v>
                </c:pt>
                <c:pt idx="301">
                  <c:v>642.03499999999997</c:v>
                </c:pt>
                <c:pt idx="302">
                  <c:v>620.51199999999949</c:v>
                </c:pt>
                <c:pt idx="303">
                  <c:v>597.39</c:v>
                </c:pt>
                <c:pt idx="304">
                  <c:v>632.75199999999938</c:v>
                </c:pt>
                <c:pt idx="305">
                  <c:v>639.77500000000055</c:v>
                </c:pt>
                <c:pt idx="306">
                  <c:v>635.83699999999885</c:v>
                </c:pt>
                <c:pt idx="307">
                  <c:v>667.84099999999887</c:v>
                </c:pt>
                <c:pt idx="308">
                  <c:v>683.43499999999949</c:v>
                </c:pt>
                <c:pt idx="309">
                  <c:v>692.52499999999998</c:v>
                </c:pt>
                <c:pt idx="310">
                  <c:v>665.31099999999947</c:v>
                </c:pt>
                <c:pt idx="311">
                  <c:v>631.93299999999886</c:v>
                </c:pt>
                <c:pt idx="312">
                  <c:v>627.67300000000114</c:v>
                </c:pt>
                <c:pt idx="313">
                  <c:v>622.05899999999997</c:v>
                </c:pt>
                <c:pt idx="314">
                  <c:v>592.49099999999999</c:v>
                </c:pt>
                <c:pt idx="315">
                  <c:v>596.76</c:v>
                </c:pt>
                <c:pt idx="316">
                  <c:v>592.20899999999995</c:v>
                </c:pt>
                <c:pt idx="317">
                  <c:v>567.87300000000005</c:v>
                </c:pt>
                <c:pt idx="318">
                  <c:v>565.89699999999948</c:v>
                </c:pt>
                <c:pt idx="319">
                  <c:v>556.11400000000003</c:v>
                </c:pt>
                <c:pt idx="320">
                  <c:v>540.86199999999849</c:v>
                </c:pt>
                <c:pt idx="321">
                  <c:v>542.00900000000001</c:v>
                </c:pt>
                <c:pt idx="322">
                  <c:v>488.56599999999969</c:v>
                </c:pt>
                <c:pt idx="323">
                  <c:v>474.30500000000001</c:v>
                </c:pt>
                <c:pt idx="324">
                  <c:v>489.54</c:v>
                </c:pt>
                <c:pt idx="325">
                  <c:v>492.04599999999999</c:v>
                </c:pt>
                <c:pt idx="326">
                  <c:v>490.64800000000002</c:v>
                </c:pt>
                <c:pt idx="327">
                  <c:v>454.16899999999993</c:v>
                </c:pt>
                <c:pt idx="328">
                  <c:v>412.31599999999969</c:v>
                </c:pt>
                <c:pt idx="329">
                  <c:v>385.02499999999969</c:v>
                </c:pt>
                <c:pt idx="330">
                  <c:v>420.4849999999995</c:v>
                </c:pt>
                <c:pt idx="331">
                  <c:v>416.62599999999969</c:v>
                </c:pt>
                <c:pt idx="332">
                  <c:v>394.12099999999964</c:v>
                </c:pt>
                <c:pt idx="333">
                  <c:v>387.57400000000001</c:v>
                </c:pt>
                <c:pt idx="334">
                  <c:v>386.84800000000001</c:v>
                </c:pt>
                <c:pt idx="335">
                  <c:v>381.32100000000003</c:v>
                </c:pt>
                <c:pt idx="336">
                  <c:v>378.47199999999907</c:v>
                </c:pt>
                <c:pt idx="337">
                  <c:v>384.27299999999963</c:v>
                </c:pt>
                <c:pt idx="338">
                  <c:v>374.03699999999907</c:v>
                </c:pt>
                <c:pt idx="339">
                  <c:v>380.84100000000001</c:v>
                </c:pt>
                <c:pt idx="340">
                  <c:v>392.86700000000002</c:v>
                </c:pt>
                <c:pt idx="341">
                  <c:v>428.803</c:v>
                </c:pt>
                <c:pt idx="342">
                  <c:v>430.74200000000002</c:v>
                </c:pt>
                <c:pt idx="343">
                  <c:v>419.11200000000002</c:v>
                </c:pt>
                <c:pt idx="344">
                  <c:v>427.43699999999905</c:v>
                </c:pt>
                <c:pt idx="345">
                  <c:v>429.15600000000001</c:v>
                </c:pt>
                <c:pt idx="346">
                  <c:v>415.92699999999905</c:v>
                </c:pt>
                <c:pt idx="347">
                  <c:v>387.62900000000002</c:v>
                </c:pt>
                <c:pt idx="348">
                  <c:v>385.387</c:v>
                </c:pt>
                <c:pt idx="349">
                  <c:v>396.22699999999907</c:v>
                </c:pt>
                <c:pt idx="350">
                  <c:v>350.69</c:v>
                </c:pt>
                <c:pt idx="351">
                  <c:v>338.12900000000002</c:v>
                </c:pt>
                <c:pt idx="352">
                  <c:v>305.27999999999969</c:v>
                </c:pt>
                <c:pt idx="353">
                  <c:v>296.61700000000002</c:v>
                </c:pt>
                <c:pt idx="354">
                  <c:v>306.18599999999969</c:v>
                </c:pt>
                <c:pt idx="355">
                  <c:v>301.95</c:v>
                </c:pt>
                <c:pt idx="356">
                  <c:v>324.709</c:v>
                </c:pt>
                <c:pt idx="357">
                  <c:v>319.14999999999998</c:v>
                </c:pt>
                <c:pt idx="358">
                  <c:v>303.089</c:v>
                </c:pt>
                <c:pt idx="359">
                  <c:v>302.31299999999999</c:v>
                </c:pt>
                <c:pt idx="360">
                  <c:v>300.23099999999926</c:v>
                </c:pt>
                <c:pt idx="361">
                  <c:v>288.89499999999964</c:v>
                </c:pt>
                <c:pt idx="362">
                  <c:v>300.27</c:v>
                </c:pt>
                <c:pt idx="363">
                  <c:v>297.904</c:v>
                </c:pt>
                <c:pt idx="364">
                  <c:v>300.06799999999993</c:v>
                </c:pt>
                <c:pt idx="365">
                  <c:v>307.78099999999944</c:v>
                </c:pt>
                <c:pt idx="366">
                  <c:v>308.74200000000002</c:v>
                </c:pt>
                <c:pt idx="367">
                  <c:v>314.59299999999951</c:v>
                </c:pt>
                <c:pt idx="368">
                  <c:v>316.89299999999969</c:v>
                </c:pt>
                <c:pt idx="369">
                  <c:v>299.54000000000002</c:v>
                </c:pt>
                <c:pt idx="370">
                  <c:v>297.23200000000003</c:v>
                </c:pt>
                <c:pt idx="371">
                  <c:v>324.2949999999995</c:v>
                </c:pt>
                <c:pt idx="372">
                  <c:v>337.06</c:v>
                </c:pt>
                <c:pt idx="373">
                  <c:v>331.10399999999993</c:v>
                </c:pt>
                <c:pt idx="374">
                  <c:v>344.28899999999925</c:v>
                </c:pt>
                <c:pt idx="375">
                  <c:v>338.56599999999969</c:v>
                </c:pt>
                <c:pt idx="376">
                  <c:v>335.94900000000001</c:v>
                </c:pt>
                <c:pt idx="377">
                  <c:v>338.14100000000002</c:v>
                </c:pt>
                <c:pt idx="378">
                  <c:v>345.49299999999926</c:v>
                </c:pt>
                <c:pt idx="379">
                  <c:v>365.40599999999944</c:v>
                </c:pt>
                <c:pt idx="380">
                  <c:v>361.666</c:v>
                </c:pt>
                <c:pt idx="381">
                  <c:v>385.94499999999999</c:v>
                </c:pt>
                <c:pt idx="382">
                  <c:v>374.47199999999907</c:v>
                </c:pt>
                <c:pt idx="383">
                  <c:v>378.68400000000008</c:v>
                </c:pt>
                <c:pt idx="384">
                  <c:v>413.59699999999907</c:v>
                </c:pt>
                <c:pt idx="385">
                  <c:v>418.161</c:v>
                </c:pt>
                <c:pt idx="386">
                  <c:v>414.17099999999999</c:v>
                </c:pt>
                <c:pt idx="387">
                  <c:v>418.71199999999925</c:v>
                </c:pt>
                <c:pt idx="388">
                  <c:v>415.05799999999999</c:v>
                </c:pt>
                <c:pt idx="389">
                  <c:v>402.76</c:v>
                </c:pt>
                <c:pt idx="390">
                  <c:v>396.39699999999925</c:v>
                </c:pt>
                <c:pt idx="391">
                  <c:v>385.54300000000001</c:v>
                </c:pt>
                <c:pt idx="392">
                  <c:v>391.85</c:v>
                </c:pt>
                <c:pt idx="393">
                  <c:v>387.85300000000001</c:v>
                </c:pt>
                <c:pt idx="394">
                  <c:v>401.47399999999925</c:v>
                </c:pt>
                <c:pt idx="395">
                  <c:v>400.63900000000001</c:v>
                </c:pt>
                <c:pt idx="396">
                  <c:v>409.00799999999964</c:v>
                </c:pt>
                <c:pt idx="397">
                  <c:v>396.24900000000002</c:v>
                </c:pt>
                <c:pt idx="398">
                  <c:v>403.56200000000001</c:v>
                </c:pt>
                <c:pt idx="399">
                  <c:v>393.95</c:v>
                </c:pt>
                <c:pt idx="400">
                  <c:v>375.25599999999969</c:v>
                </c:pt>
                <c:pt idx="401">
                  <c:v>351.29899999999907</c:v>
                </c:pt>
                <c:pt idx="402">
                  <c:v>350.64200000000051</c:v>
                </c:pt>
                <c:pt idx="403">
                  <c:v>349.96599999999944</c:v>
                </c:pt>
                <c:pt idx="404">
                  <c:v>339.74799999999999</c:v>
                </c:pt>
                <c:pt idx="405">
                  <c:v>312.77</c:v>
                </c:pt>
                <c:pt idx="406">
                  <c:v>306.15499999999997</c:v>
                </c:pt>
                <c:pt idx="407">
                  <c:v>289.08799999999951</c:v>
                </c:pt>
                <c:pt idx="408">
                  <c:v>283.13099999999969</c:v>
                </c:pt>
                <c:pt idx="409">
                  <c:v>278.53799999999944</c:v>
                </c:pt>
                <c:pt idx="410">
                  <c:v>271.54399999999993</c:v>
                </c:pt>
                <c:pt idx="411">
                  <c:v>273.93899999999906</c:v>
                </c:pt>
                <c:pt idx="412">
                  <c:v>271.42699999999905</c:v>
                </c:pt>
                <c:pt idx="413">
                  <c:v>268.33</c:v>
                </c:pt>
                <c:pt idx="414">
                  <c:v>251.517</c:v>
                </c:pt>
                <c:pt idx="415">
                  <c:v>246.148</c:v>
                </c:pt>
                <c:pt idx="416">
                  <c:v>247.80800000000025</c:v>
                </c:pt>
                <c:pt idx="417">
                  <c:v>253.80700000000004</c:v>
                </c:pt>
                <c:pt idx="418">
                  <c:v>256.47000000000003</c:v>
                </c:pt>
                <c:pt idx="419">
                  <c:v>258.26499999999999</c:v>
                </c:pt>
                <c:pt idx="420">
                  <c:v>270.541</c:v>
                </c:pt>
                <c:pt idx="421">
                  <c:v>289.48599999999925</c:v>
                </c:pt>
                <c:pt idx="422">
                  <c:v>287.93199999999905</c:v>
                </c:pt>
                <c:pt idx="423">
                  <c:v>290.65499999999997</c:v>
                </c:pt>
                <c:pt idx="424">
                  <c:v>306.78399999999925</c:v>
                </c:pt>
                <c:pt idx="425">
                  <c:v>296.06</c:v>
                </c:pt>
                <c:pt idx="426">
                  <c:v>294.37200000000001</c:v>
                </c:pt>
                <c:pt idx="427">
                  <c:v>293.09399999999926</c:v>
                </c:pt>
                <c:pt idx="428">
                  <c:v>273.76599999999951</c:v>
                </c:pt>
                <c:pt idx="429">
                  <c:v>263.661</c:v>
                </c:pt>
                <c:pt idx="430">
                  <c:v>258.2109999999995</c:v>
                </c:pt>
                <c:pt idx="431">
                  <c:v>258.24299999999999</c:v>
                </c:pt>
                <c:pt idx="432">
                  <c:v>251.904</c:v>
                </c:pt>
                <c:pt idx="433">
                  <c:v>245.66299999999998</c:v>
                </c:pt>
                <c:pt idx="434">
                  <c:v>249.637</c:v>
                </c:pt>
                <c:pt idx="435">
                  <c:v>248.57</c:v>
                </c:pt>
                <c:pt idx="436">
                  <c:v>257.01900000000001</c:v>
                </c:pt>
                <c:pt idx="437">
                  <c:v>250.40100000000001</c:v>
                </c:pt>
                <c:pt idx="438">
                  <c:v>249.84300000000002</c:v>
                </c:pt>
                <c:pt idx="439">
                  <c:v>251.37800000000001</c:v>
                </c:pt>
                <c:pt idx="440">
                  <c:v>242.21499999999995</c:v>
                </c:pt>
                <c:pt idx="441">
                  <c:v>238.41299999999998</c:v>
                </c:pt>
                <c:pt idx="442">
                  <c:v>236.89600000000004</c:v>
                </c:pt>
                <c:pt idx="443">
                  <c:v>238.30500000000001</c:v>
                </c:pt>
                <c:pt idx="444">
                  <c:v>234.155</c:v>
                </c:pt>
                <c:pt idx="445">
                  <c:v>229.41899999999998</c:v>
                </c:pt>
                <c:pt idx="446">
                  <c:v>229.39000000000001</c:v>
                </c:pt>
                <c:pt idx="447">
                  <c:v>213.09900000000002</c:v>
                </c:pt>
                <c:pt idx="448">
                  <c:v>213.49200000000025</c:v>
                </c:pt>
                <c:pt idx="449">
                  <c:v>212.869</c:v>
                </c:pt>
                <c:pt idx="450">
                  <c:v>193.631</c:v>
                </c:pt>
                <c:pt idx="451">
                  <c:v>188.35000000000025</c:v>
                </c:pt>
                <c:pt idx="452">
                  <c:v>187.477</c:v>
                </c:pt>
                <c:pt idx="453">
                  <c:v>189.46</c:v>
                </c:pt>
                <c:pt idx="454">
                  <c:v>190</c:v>
                </c:pt>
                <c:pt idx="455">
                  <c:v>185.101</c:v>
                </c:pt>
                <c:pt idx="456">
                  <c:v>181.67499999999998</c:v>
                </c:pt>
                <c:pt idx="457">
                  <c:v>195.82800000000029</c:v>
                </c:pt>
                <c:pt idx="458">
                  <c:v>201.67499999999998</c:v>
                </c:pt>
                <c:pt idx="459">
                  <c:v>189.33</c:v>
                </c:pt>
                <c:pt idx="460">
                  <c:v>177.83</c:v>
                </c:pt>
                <c:pt idx="461">
                  <c:v>181.07399999999998</c:v>
                </c:pt>
                <c:pt idx="462">
                  <c:v>176.904</c:v>
                </c:pt>
                <c:pt idx="463">
                  <c:v>187.523</c:v>
                </c:pt>
                <c:pt idx="464">
                  <c:v>190.221</c:v>
                </c:pt>
                <c:pt idx="465">
                  <c:v>194.81700000000001</c:v>
                </c:pt>
                <c:pt idx="466">
                  <c:v>193.73</c:v>
                </c:pt>
                <c:pt idx="467">
                  <c:v>188.304</c:v>
                </c:pt>
                <c:pt idx="468">
                  <c:v>188.55</c:v>
                </c:pt>
                <c:pt idx="469">
                  <c:v>187.90900000000002</c:v>
                </c:pt>
                <c:pt idx="470">
                  <c:v>188.54399999999998</c:v>
                </c:pt>
                <c:pt idx="471">
                  <c:v>191.28700000000001</c:v>
                </c:pt>
                <c:pt idx="472">
                  <c:v>195.33500000000001</c:v>
                </c:pt>
                <c:pt idx="473">
                  <c:v>192.06900000000002</c:v>
                </c:pt>
                <c:pt idx="474">
                  <c:v>198.36200000000025</c:v>
                </c:pt>
                <c:pt idx="475">
                  <c:v>200.86800000000025</c:v>
                </c:pt>
                <c:pt idx="476">
                  <c:v>214.11699999999999</c:v>
                </c:pt>
                <c:pt idx="477">
                  <c:v>206.19499999999999</c:v>
                </c:pt>
                <c:pt idx="478">
                  <c:v>207.416</c:v>
                </c:pt>
                <c:pt idx="479">
                  <c:v>207.77199999999999</c:v>
                </c:pt>
                <c:pt idx="480">
                  <c:v>215.14899999999997</c:v>
                </c:pt>
                <c:pt idx="481">
                  <c:v>209.20099999999999</c:v>
                </c:pt>
                <c:pt idx="482">
                  <c:v>215.36600000000001</c:v>
                </c:pt>
                <c:pt idx="483">
                  <c:v>215.87</c:v>
                </c:pt>
                <c:pt idx="484">
                  <c:v>218.46700000000001</c:v>
                </c:pt>
                <c:pt idx="485">
                  <c:v>210.42400000000001</c:v>
                </c:pt>
                <c:pt idx="486">
                  <c:v>205.602</c:v>
                </c:pt>
                <c:pt idx="487">
                  <c:v>204.596</c:v>
                </c:pt>
                <c:pt idx="488">
                  <c:v>206.90600000000001</c:v>
                </c:pt>
                <c:pt idx="489">
                  <c:v>208.5</c:v>
                </c:pt>
                <c:pt idx="490">
                  <c:v>210.68700000000001</c:v>
                </c:pt>
                <c:pt idx="491">
                  <c:v>211.14899999999997</c:v>
                </c:pt>
                <c:pt idx="492">
                  <c:v>224.77899999999997</c:v>
                </c:pt>
                <c:pt idx="493">
                  <c:v>228.82400000000001</c:v>
                </c:pt>
                <c:pt idx="494">
                  <c:v>229.29399999999998</c:v>
                </c:pt>
                <c:pt idx="495">
                  <c:v>234.22499999999999</c:v>
                </c:pt>
                <c:pt idx="496">
                  <c:v>231.297</c:v>
                </c:pt>
                <c:pt idx="497">
                  <c:v>236.054</c:v>
                </c:pt>
                <c:pt idx="498">
                  <c:v>245.76299999999998</c:v>
                </c:pt>
                <c:pt idx="499">
                  <c:v>238.82200000000029</c:v>
                </c:pt>
                <c:pt idx="500">
                  <c:v>231.25399999999999</c:v>
                </c:pt>
                <c:pt idx="501">
                  <c:v>223.178</c:v>
                </c:pt>
                <c:pt idx="502">
                  <c:v>219.73599999999999</c:v>
                </c:pt>
                <c:pt idx="503">
                  <c:v>208.053</c:v>
                </c:pt>
                <c:pt idx="504">
                  <c:v>214.38900000000001</c:v>
                </c:pt>
                <c:pt idx="505">
                  <c:v>229.04</c:v>
                </c:pt>
                <c:pt idx="506">
                  <c:v>230.578</c:v>
                </c:pt>
                <c:pt idx="507">
                  <c:v>225.64499999999998</c:v>
                </c:pt>
                <c:pt idx="508">
                  <c:v>223.02500000000001</c:v>
                </c:pt>
                <c:pt idx="509">
                  <c:v>220.07899999999998</c:v>
                </c:pt>
                <c:pt idx="510">
                  <c:v>221.078</c:v>
                </c:pt>
                <c:pt idx="511">
                  <c:v>221.08800000000025</c:v>
                </c:pt>
                <c:pt idx="512">
                  <c:v>232.20999999999998</c:v>
                </c:pt>
                <c:pt idx="513">
                  <c:v>232.089</c:v>
                </c:pt>
                <c:pt idx="514">
                  <c:v>229.69399999999999</c:v>
                </c:pt>
                <c:pt idx="515">
                  <c:v>231.14</c:v>
                </c:pt>
                <c:pt idx="516">
                  <c:v>234.71599999999998</c:v>
                </c:pt>
                <c:pt idx="517">
                  <c:v>235.697</c:v>
                </c:pt>
                <c:pt idx="518">
                  <c:v>235.697</c:v>
                </c:pt>
                <c:pt idx="519">
                  <c:v>235.697</c:v>
                </c:pt>
                <c:pt idx="520">
                  <c:v>233.49200000000025</c:v>
                </c:pt>
                <c:pt idx="521">
                  <c:v>231.90800000000004</c:v>
                </c:pt>
                <c:pt idx="522">
                  <c:v>231.55500000000001</c:v>
                </c:pt>
                <c:pt idx="523">
                  <c:v>231.55500000000001</c:v>
                </c:pt>
                <c:pt idx="524">
                  <c:v>227.71499999999995</c:v>
                </c:pt>
                <c:pt idx="525">
                  <c:v>213.94499999999999</c:v>
                </c:pt>
                <c:pt idx="526">
                  <c:v>214.04499999999999</c:v>
                </c:pt>
                <c:pt idx="527">
                  <c:v>208.893</c:v>
                </c:pt>
                <c:pt idx="528">
                  <c:v>208.04</c:v>
                </c:pt>
                <c:pt idx="529">
                  <c:v>205.535</c:v>
                </c:pt>
                <c:pt idx="530">
                  <c:v>208.13399999999999</c:v>
                </c:pt>
                <c:pt idx="531">
                  <c:v>212.304</c:v>
                </c:pt>
                <c:pt idx="532">
                  <c:v>224.16200000000001</c:v>
                </c:pt>
                <c:pt idx="533">
                  <c:v>222.02700000000004</c:v>
                </c:pt>
                <c:pt idx="534">
                  <c:v>219.14</c:v>
                </c:pt>
                <c:pt idx="535">
                  <c:v>213.726</c:v>
                </c:pt>
                <c:pt idx="536">
                  <c:v>221.82700000000025</c:v>
                </c:pt>
                <c:pt idx="537">
                  <c:v>229.041</c:v>
                </c:pt>
                <c:pt idx="538">
                  <c:v>235.28300000000002</c:v>
                </c:pt>
                <c:pt idx="539">
                  <c:v>229.22</c:v>
                </c:pt>
                <c:pt idx="540">
                  <c:v>229.899</c:v>
                </c:pt>
                <c:pt idx="541">
                  <c:v>244.999</c:v>
                </c:pt>
                <c:pt idx="542">
                  <c:v>251.79399999999998</c:v>
                </c:pt>
                <c:pt idx="543">
                  <c:v>248.74699999999999</c:v>
                </c:pt>
                <c:pt idx="544">
                  <c:v>245.21599999999998</c:v>
                </c:pt>
                <c:pt idx="545">
                  <c:v>242.53200000000001</c:v>
                </c:pt>
                <c:pt idx="546">
                  <c:v>243.38300000000001</c:v>
                </c:pt>
                <c:pt idx="547">
                  <c:v>254.142</c:v>
                </c:pt>
                <c:pt idx="548">
                  <c:v>268.42399999999907</c:v>
                </c:pt>
                <c:pt idx="549">
                  <c:v>277.952</c:v>
                </c:pt>
                <c:pt idx="550">
                  <c:v>272.05500000000001</c:v>
                </c:pt>
                <c:pt idx="551">
                  <c:v>263.16000000000008</c:v>
                </c:pt>
                <c:pt idx="552">
                  <c:v>256.81700000000001</c:v>
                </c:pt>
                <c:pt idx="553">
                  <c:v>261.62900000000002</c:v>
                </c:pt>
                <c:pt idx="554">
                  <c:v>265.02199999999925</c:v>
                </c:pt>
                <c:pt idx="555">
                  <c:v>267.18799999999999</c:v>
                </c:pt>
                <c:pt idx="556">
                  <c:v>263.83199999999925</c:v>
                </c:pt>
                <c:pt idx="557">
                  <c:v>262.83499999999964</c:v>
                </c:pt>
                <c:pt idx="558">
                  <c:v>258.97899999999919</c:v>
                </c:pt>
                <c:pt idx="559">
                  <c:v>252.33500000000001</c:v>
                </c:pt>
                <c:pt idx="560">
                  <c:v>254.67499999999998</c:v>
                </c:pt>
                <c:pt idx="561">
                  <c:v>256.75299999999999</c:v>
                </c:pt>
                <c:pt idx="562">
                  <c:v>256.23599999999925</c:v>
                </c:pt>
                <c:pt idx="563">
                  <c:v>247.27599999999998</c:v>
                </c:pt>
                <c:pt idx="564">
                  <c:v>236.51</c:v>
                </c:pt>
                <c:pt idx="565">
                  <c:v>231.85300000000001</c:v>
                </c:pt>
                <c:pt idx="566">
                  <c:v>221.64099999999999</c:v>
                </c:pt>
                <c:pt idx="567">
                  <c:v>217.84</c:v>
                </c:pt>
                <c:pt idx="568">
                  <c:v>211.441</c:v>
                </c:pt>
                <c:pt idx="569">
                  <c:v>202.58700000000007</c:v>
                </c:pt>
                <c:pt idx="570">
                  <c:v>199.80200000000025</c:v>
                </c:pt>
                <c:pt idx="571">
                  <c:v>191.85400000000001</c:v>
                </c:pt>
                <c:pt idx="572">
                  <c:v>189.53800000000001</c:v>
                </c:pt>
                <c:pt idx="573">
                  <c:v>184.464</c:v>
                </c:pt>
                <c:pt idx="574">
                  <c:v>184.554</c:v>
                </c:pt>
                <c:pt idx="575">
                  <c:v>185.43100000000001</c:v>
                </c:pt>
                <c:pt idx="576">
                  <c:v>176.197</c:v>
                </c:pt>
                <c:pt idx="577">
                  <c:v>177.10899999999998</c:v>
                </c:pt>
                <c:pt idx="578">
                  <c:v>181.76299999999998</c:v>
                </c:pt>
                <c:pt idx="579">
                  <c:v>187.262</c:v>
                </c:pt>
                <c:pt idx="580">
                  <c:v>186.91800000000001</c:v>
                </c:pt>
                <c:pt idx="581">
                  <c:v>186.54</c:v>
                </c:pt>
                <c:pt idx="582">
                  <c:v>189.947</c:v>
                </c:pt>
                <c:pt idx="583">
                  <c:v>191.78100000000001</c:v>
                </c:pt>
                <c:pt idx="584">
                  <c:v>193.32200000000029</c:v>
                </c:pt>
                <c:pt idx="585">
                  <c:v>194.267</c:v>
                </c:pt>
                <c:pt idx="586">
                  <c:v>196.45600000000007</c:v>
                </c:pt>
                <c:pt idx="587">
                  <c:v>192.01299999999998</c:v>
                </c:pt>
                <c:pt idx="588">
                  <c:v>192.01299999999998</c:v>
                </c:pt>
                <c:pt idx="589">
                  <c:v>192.21799999999999</c:v>
                </c:pt>
                <c:pt idx="590">
                  <c:v>186.12100000000001</c:v>
                </c:pt>
                <c:pt idx="591">
                  <c:v>190.607</c:v>
                </c:pt>
                <c:pt idx="592">
                  <c:v>203.82700000000025</c:v>
                </c:pt>
                <c:pt idx="593">
                  <c:v>200.14899999999997</c:v>
                </c:pt>
                <c:pt idx="594">
                  <c:v>195.28700000000001</c:v>
                </c:pt>
                <c:pt idx="595">
                  <c:v>194.393</c:v>
                </c:pt>
                <c:pt idx="596">
                  <c:v>191.99800000000025</c:v>
                </c:pt>
                <c:pt idx="597">
                  <c:v>196.00200000000001</c:v>
                </c:pt>
                <c:pt idx="598">
                  <c:v>197.77899999999997</c:v>
                </c:pt>
                <c:pt idx="599">
                  <c:v>206.25800000000001</c:v>
                </c:pt>
                <c:pt idx="600">
                  <c:v>203.62700000000001</c:v>
                </c:pt>
                <c:pt idx="601">
                  <c:v>209.81200000000001</c:v>
                </c:pt>
                <c:pt idx="602">
                  <c:v>225.142</c:v>
                </c:pt>
                <c:pt idx="603">
                  <c:v>221.48400000000001</c:v>
                </c:pt>
                <c:pt idx="604">
                  <c:v>225.55800000000025</c:v>
                </c:pt>
                <c:pt idx="605">
                  <c:v>240.30100000000004</c:v>
                </c:pt>
                <c:pt idx="606">
                  <c:v>240.39800000000025</c:v>
                </c:pt>
                <c:pt idx="607">
                  <c:v>214.238</c:v>
                </c:pt>
                <c:pt idx="608">
                  <c:v>214.83100000000007</c:v>
                </c:pt>
                <c:pt idx="609">
                  <c:v>212.03300000000002</c:v>
                </c:pt>
                <c:pt idx="610">
                  <c:v>222.83700000000007</c:v>
                </c:pt>
                <c:pt idx="611">
                  <c:v>242.38300000000001</c:v>
                </c:pt>
                <c:pt idx="612">
                  <c:v>301.44299999999993</c:v>
                </c:pt>
                <c:pt idx="613">
                  <c:v>296.73200000000003</c:v>
                </c:pt>
                <c:pt idx="614">
                  <c:v>238.696</c:v>
                </c:pt>
                <c:pt idx="615">
                  <c:v>235.20999999999998</c:v>
                </c:pt>
                <c:pt idx="616">
                  <c:v>209.48700000000025</c:v>
                </c:pt>
                <c:pt idx="617">
                  <c:v>209.18100000000001</c:v>
                </c:pt>
                <c:pt idx="618">
                  <c:v>227.21099999999998</c:v>
                </c:pt>
                <c:pt idx="619">
                  <c:v>230.31800000000001</c:v>
                </c:pt>
                <c:pt idx="620">
                  <c:v>224.477</c:v>
                </c:pt>
                <c:pt idx="621">
                  <c:v>240.506</c:v>
                </c:pt>
                <c:pt idx="622">
                  <c:v>259.55399999999969</c:v>
                </c:pt>
                <c:pt idx="623">
                  <c:v>257.048</c:v>
                </c:pt>
                <c:pt idx="624">
                  <c:v>251.21199999999999</c:v>
                </c:pt>
                <c:pt idx="625">
                  <c:v>273.50700000000001</c:v>
                </c:pt>
                <c:pt idx="626">
                  <c:v>257.97399999999925</c:v>
                </c:pt>
                <c:pt idx="627">
                  <c:v>242.34300000000002</c:v>
                </c:pt>
                <c:pt idx="628">
                  <c:v>248.15800000000004</c:v>
                </c:pt>
                <c:pt idx="629">
                  <c:v>251.48600000000025</c:v>
                </c:pt>
                <c:pt idx="630">
                  <c:v>256.64200000000051</c:v>
                </c:pt>
                <c:pt idx="631">
                  <c:v>272.55200000000002</c:v>
                </c:pt>
                <c:pt idx="632">
                  <c:v>282.24</c:v>
                </c:pt>
                <c:pt idx="633">
                  <c:v>334.23899999999907</c:v>
                </c:pt>
                <c:pt idx="634">
                  <c:v>340.99899999999917</c:v>
                </c:pt>
                <c:pt idx="635">
                  <c:v>378.70499999999993</c:v>
                </c:pt>
                <c:pt idx="636">
                  <c:v>387.98999999999944</c:v>
                </c:pt>
                <c:pt idx="637">
                  <c:v>354.05399999999969</c:v>
                </c:pt>
                <c:pt idx="638">
                  <c:v>350.78500000000003</c:v>
                </c:pt>
                <c:pt idx="639">
                  <c:v>331.20299999999969</c:v>
                </c:pt>
                <c:pt idx="640">
                  <c:v>320.01799999999969</c:v>
                </c:pt>
                <c:pt idx="641">
                  <c:v>317.77</c:v>
                </c:pt>
                <c:pt idx="642">
                  <c:v>318.40699999999913</c:v>
                </c:pt>
                <c:pt idx="643">
                  <c:v>316.22899999999919</c:v>
                </c:pt>
                <c:pt idx="644">
                  <c:v>312.88099999999969</c:v>
                </c:pt>
                <c:pt idx="645">
                  <c:v>318.50099999999969</c:v>
                </c:pt>
                <c:pt idx="646">
                  <c:v>327.91399999999925</c:v>
                </c:pt>
                <c:pt idx="647">
                  <c:v>337.67</c:v>
                </c:pt>
                <c:pt idx="648">
                  <c:v>358.49599999999913</c:v>
                </c:pt>
                <c:pt idx="649">
                  <c:v>354.67399999999969</c:v>
                </c:pt>
                <c:pt idx="650">
                  <c:v>371.56700000000001</c:v>
                </c:pt>
                <c:pt idx="651">
                  <c:v>373.77699999999925</c:v>
                </c:pt>
                <c:pt idx="652">
                  <c:v>372.774</c:v>
                </c:pt>
                <c:pt idx="653">
                  <c:v>374.13599999999963</c:v>
                </c:pt>
                <c:pt idx="654">
                  <c:v>365.86099999999999</c:v>
                </c:pt>
                <c:pt idx="655">
                  <c:v>363.48799999999943</c:v>
                </c:pt>
                <c:pt idx="656">
                  <c:v>363.48799999999943</c:v>
                </c:pt>
                <c:pt idx="657">
                  <c:v>346.29099999999937</c:v>
                </c:pt>
                <c:pt idx="658">
                  <c:v>345.28899999999925</c:v>
                </c:pt>
                <c:pt idx="659">
                  <c:v>342.66399999999999</c:v>
                </c:pt>
                <c:pt idx="660">
                  <c:v>336.43199999999905</c:v>
                </c:pt>
                <c:pt idx="661">
                  <c:v>335.32599999999951</c:v>
                </c:pt>
                <c:pt idx="662">
                  <c:v>331.81700000000001</c:v>
                </c:pt>
                <c:pt idx="663">
                  <c:v>330.5979999999995</c:v>
                </c:pt>
                <c:pt idx="664">
                  <c:v>344.77199999999925</c:v>
                </c:pt>
                <c:pt idx="665">
                  <c:v>337.49199999999905</c:v>
                </c:pt>
                <c:pt idx="666">
                  <c:v>322.92699999999905</c:v>
                </c:pt>
                <c:pt idx="667">
                  <c:v>313.28599999999943</c:v>
                </c:pt>
                <c:pt idx="668">
                  <c:v>314.77999999999969</c:v>
                </c:pt>
                <c:pt idx="669">
                  <c:v>303.82299999999969</c:v>
                </c:pt>
                <c:pt idx="670">
                  <c:v>312.88599999999963</c:v>
                </c:pt>
                <c:pt idx="671">
                  <c:v>296.2829999999995</c:v>
                </c:pt>
                <c:pt idx="672">
                  <c:v>285.40199999999925</c:v>
                </c:pt>
                <c:pt idx="673">
                  <c:v>286.09699999999907</c:v>
                </c:pt>
                <c:pt idx="674">
                  <c:v>272.78899999999925</c:v>
                </c:pt>
                <c:pt idx="675">
                  <c:v>270.62099999999964</c:v>
                </c:pt>
                <c:pt idx="676">
                  <c:v>272.46299999999951</c:v>
                </c:pt>
                <c:pt idx="677">
                  <c:v>267.87900000000002</c:v>
                </c:pt>
                <c:pt idx="678">
                  <c:v>265.51499999999999</c:v>
                </c:pt>
                <c:pt idx="679">
                  <c:v>265.51499999999999</c:v>
                </c:pt>
                <c:pt idx="680">
                  <c:v>260.63599999999963</c:v>
                </c:pt>
                <c:pt idx="681">
                  <c:v>265.31099999999969</c:v>
                </c:pt>
                <c:pt idx="682">
                  <c:v>269.14200000000051</c:v>
                </c:pt>
                <c:pt idx="683">
                  <c:v>269.02999999999969</c:v>
                </c:pt>
                <c:pt idx="684">
                  <c:v>271.14900000000057</c:v>
                </c:pt>
                <c:pt idx="685">
                  <c:v>267.89999999999969</c:v>
                </c:pt>
                <c:pt idx="686">
                  <c:v>267.85000000000002</c:v>
                </c:pt>
                <c:pt idx="687">
                  <c:v>266.53500000000003</c:v>
                </c:pt>
                <c:pt idx="688">
                  <c:v>275.93199999999905</c:v>
                </c:pt>
                <c:pt idx="689">
                  <c:v>274.4609999999995</c:v>
                </c:pt>
                <c:pt idx="690">
                  <c:v>281.32799999999969</c:v>
                </c:pt>
                <c:pt idx="691">
                  <c:v>295.88400000000001</c:v>
                </c:pt>
                <c:pt idx="692">
                  <c:v>315.43400000000003</c:v>
                </c:pt>
                <c:pt idx="693">
                  <c:v>319.87700000000001</c:v>
                </c:pt>
                <c:pt idx="694">
                  <c:v>320.30900000000008</c:v>
                </c:pt>
                <c:pt idx="695">
                  <c:v>322.06400000000002</c:v>
                </c:pt>
                <c:pt idx="696">
                  <c:v>308.13900000000001</c:v>
                </c:pt>
                <c:pt idx="697">
                  <c:v>301.81099999999969</c:v>
                </c:pt>
                <c:pt idx="698">
                  <c:v>299.62799999999999</c:v>
                </c:pt>
                <c:pt idx="699">
                  <c:v>300.16300000000001</c:v>
                </c:pt>
                <c:pt idx="700">
                  <c:v>304.79599999999925</c:v>
                </c:pt>
                <c:pt idx="701">
                  <c:v>307.30500000000001</c:v>
                </c:pt>
                <c:pt idx="702">
                  <c:v>297.26299999999969</c:v>
                </c:pt>
                <c:pt idx="703">
                  <c:v>296.67500000000001</c:v>
                </c:pt>
                <c:pt idx="704">
                  <c:v>292.54599999999999</c:v>
                </c:pt>
                <c:pt idx="705">
                  <c:v>294.16800000000001</c:v>
                </c:pt>
                <c:pt idx="706">
                  <c:v>293.15100000000001</c:v>
                </c:pt>
                <c:pt idx="707">
                  <c:v>293.50900000000001</c:v>
                </c:pt>
                <c:pt idx="708">
                  <c:v>287.87</c:v>
                </c:pt>
                <c:pt idx="709">
                  <c:v>288.97000000000003</c:v>
                </c:pt>
                <c:pt idx="710">
                  <c:v>287.50599999999969</c:v>
                </c:pt>
                <c:pt idx="711">
                  <c:v>285.10700000000008</c:v>
                </c:pt>
                <c:pt idx="712">
                  <c:v>286.9079999999995</c:v>
                </c:pt>
                <c:pt idx="713">
                  <c:v>285.22000000000003</c:v>
                </c:pt>
                <c:pt idx="714">
                  <c:v>285.11700000000002</c:v>
                </c:pt>
                <c:pt idx="715">
                  <c:v>285.30599999999993</c:v>
                </c:pt>
                <c:pt idx="716">
                  <c:v>284.71799999999951</c:v>
                </c:pt>
                <c:pt idx="717">
                  <c:v>279.24700000000001</c:v>
                </c:pt>
                <c:pt idx="718">
                  <c:v>275.89799999999963</c:v>
                </c:pt>
                <c:pt idx="719">
                  <c:v>268.72799999999944</c:v>
                </c:pt>
                <c:pt idx="720">
                  <c:v>260.42899999999906</c:v>
                </c:pt>
                <c:pt idx="721">
                  <c:v>248.499</c:v>
                </c:pt>
                <c:pt idx="722">
                  <c:v>251.685</c:v>
                </c:pt>
                <c:pt idx="723">
                  <c:v>248.511</c:v>
                </c:pt>
                <c:pt idx="724">
                  <c:v>246.542</c:v>
                </c:pt>
                <c:pt idx="725">
                  <c:v>240.702</c:v>
                </c:pt>
                <c:pt idx="726">
                  <c:v>224.965</c:v>
                </c:pt>
                <c:pt idx="727">
                  <c:v>226.08500000000001</c:v>
                </c:pt>
                <c:pt idx="728">
                  <c:v>228.399</c:v>
                </c:pt>
                <c:pt idx="729">
                  <c:v>229.41299999999998</c:v>
                </c:pt>
                <c:pt idx="730">
                  <c:v>231.72</c:v>
                </c:pt>
                <c:pt idx="731">
                  <c:v>231.48400000000001</c:v>
                </c:pt>
                <c:pt idx="732">
                  <c:v>227.107</c:v>
                </c:pt>
                <c:pt idx="733">
                  <c:v>229.46900000000002</c:v>
                </c:pt>
                <c:pt idx="734">
                  <c:v>228.74699999999999</c:v>
                </c:pt>
                <c:pt idx="735">
                  <c:v>227.57399999999998</c:v>
                </c:pt>
                <c:pt idx="736">
                  <c:v>230.45200000000025</c:v>
                </c:pt>
                <c:pt idx="737">
                  <c:v>229.58800000000025</c:v>
                </c:pt>
                <c:pt idx="738">
                  <c:v>224.99300000000002</c:v>
                </c:pt>
                <c:pt idx="739">
                  <c:v>221.46800000000007</c:v>
                </c:pt>
                <c:pt idx="740">
                  <c:v>211.804</c:v>
                </c:pt>
                <c:pt idx="741">
                  <c:v>210.00399999999999</c:v>
                </c:pt>
                <c:pt idx="742">
                  <c:v>205.52100000000004</c:v>
                </c:pt>
                <c:pt idx="743">
                  <c:v>210.00399999999999</c:v>
                </c:pt>
                <c:pt idx="744">
                  <c:v>218.71499999999995</c:v>
                </c:pt>
                <c:pt idx="745">
                  <c:v>221.36600000000001</c:v>
                </c:pt>
                <c:pt idx="746">
                  <c:v>227.721</c:v>
                </c:pt>
                <c:pt idx="747">
                  <c:v>237.66</c:v>
                </c:pt>
                <c:pt idx="748">
                  <c:v>231.15200000000004</c:v>
                </c:pt>
                <c:pt idx="749">
                  <c:v>233.202</c:v>
                </c:pt>
                <c:pt idx="750">
                  <c:v>239.15</c:v>
                </c:pt>
                <c:pt idx="751">
                  <c:v>236.88600000000025</c:v>
                </c:pt>
                <c:pt idx="752">
                  <c:v>231.38600000000025</c:v>
                </c:pt>
                <c:pt idx="753">
                  <c:v>230.27699999999999</c:v>
                </c:pt>
                <c:pt idx="754">
                  <c:v>228.37100000000001</c:v>
                </c:pt>
                <c:pt idx="755">
                  <c:v>233.667</c:v>
                </c:pt>
                <c:pt idx="756">
                  <c:v>233.589</c:v>
                </c:pt>
                <c:pt idx="757">
                  <c:v>233.20599999999999</c:v>
                </c:pt>
                <c:pt idx="758">
                  <c:v>251.42200000000025</c:v>
                </c:pt>
                <c:pt idx="759">
                  <c:v>262.54199999999969</c:v>
                </c:pt>
                <c:pt idx="760">
                  <c:v>271.85399999999993</c:v>
                </c:pt>
                <c:pt idx="761">
                  <c:v>258.17599999999999</c:v>
                </c:pt>
                <c:pt idx="762">
                  <c:v>248.261</c:v>
                </c:pt>
                <c:pt idx="763">
                  <c:v>243.36700000000025</c:v>
                </c:pt>
                <c:pt idx="764">
                  <c:v>246.04499999999999</c:v>
                </c:pt>
                <c:pt idx="765">
                  <c:v>239.626</c:v>
                </c:pt>
                <c:pt idx="766">
                  <c:v>240.37100000000001</c:v>
                </c:pt>
                <c:pt idx="767">
                  <c:v>241.88300000000001</c:v>
                </c:pt>
                <c:pt idx="768">
                  <c:v>242.601</c:v>
                </c:pt>
                <c:pt idx="769">
                  <c:v>243.80600000000001</c:v>
                </c:pt>
                <c:pt idx="770">
                  <c:v>244.86100000000025</c:v>
                </c:pt>
                <c:pt idx="771">
                  <c:v>244.45600000000007</c:v>
                </c:pt>
                <c:pt idx="772">
                  <c:v>244.583</c:v>
                </c:pt>
                <c:pt idx="773">
                  <c:v>245.01399999999998</c:v>
                </c:pt>
                <c:pt idx="774">
                  <c:v>246.77299999999997</c:v>
                </c:pt>
                <c:pt idx="775">
                  <c:v>247.65100000000001</c:v>
                </c:pt>
                <c:pt idx="776">
                  <c:v>247.87</c:v>
                </c:pt>
                <c:pt idx="777">
                  <c:v>248.48100000000025</c:v>
                </c:pt>
                <c:pt idx="778">
                  <c:v>247.80700000000004</c:v>
                </c:pt>
                <c:pt idx="779">
                  <c:v>247.80800000000025</c:v>
                </c:pt>
                <c:pt idx="780">
                  <c:v>247.80800000000025</c:v>
                </c:pt>
                <c:pt idx="781">
                  <c:v>247.738</c:v>
                </c:pt>
                <c:pt idx="782">
                  <c:v>247.46100000000001</c:v>
                </c:pt>
                <c:pt idx="783">
                  <c:v>247.416</c:v>
                </c:pt>
                <c:pt idx="784">
                  <c:v>247.137</c:v>
                </c:pt>
                <c:pt idx="785">
                  <c:v>244.29</c:v>
                </c:pt>
                <c:pt idx="786">
                  <c:v>249.96300000000002</c:v>
                </c:pt>
                <c:pt idx="787">
                  <c:v>249.96300000000002</c:v>
                </c:pt>
                <c:pt idx="788">
                  <c:v>258.48099999999926</c:v>
                </c:pt>
                <c:pt idx="789">
                  <c:v>260.15899999999999</c:v>
                </c:pt>
                <c:pt idx="790">
                  <c:v>261.16399999999999</c:v>
                </c:pt>
                <c:pt idx="791">
                  <c:v>256.42200000000003</c:v>
                </c:pt>
                <c:pt idx="792">
                  <c:v>255.834</c:v>
                </c:pt>
                <c:pt idx="793">
                  <c:v>256.44600000000003</c:v>
                </c:pt>
                <c:pt idx="794">
                  <c:v>256.92999999999944</c:v>
                </c:pt>
                <c:pt idx="795">
                  <c:v>254.75800000000001</c:v>
                </c:pt>
                <c:pt idx="796">
                  <c:v>253.989</c:v>
                </c:pt>
                <c:pt idx="797">
                  <c:v>258.75700000000001</c:v>
                </c:pt>
                <c:pt idx="798">
                  <c:v>256.14699999999999</c:v>
                </c:pt>
                <c:pt idx="799">
                  <c:v>252.21599999999998</c:v>
                </c:pt>
                <c:pt idx="800">
                  <c:v>249.52100000000004</c:v>
                </c:pt>
                <c:pt idx="801">
                  <c:v>252.29899999999998</c:v>
                </c:pt>
                <c:pt idx="802">
                  <c:v>253.13800000000001</c:v>
                </c:pt>
                <c:pt idx="803">
                  <c:v>258.77599999999944</c:v>
                </c:pt>
                <c:pt idx="804">
                  <c:v>261.27299999999963</c:v>
                </c:pt>
                <c:pt idx="805">
                  <c:v>255.17399999999998</c:v>
                </c:pt>
                <c:pt idx="806">
                  <c:v>249.21899999999999</c:v>
                </c:pt>
                <c:pt idx="807">
                  <c:v>251.511</c:v>
                </c:pt>
                <c:pt idx="808">
                  <c:v>248.024</c:v>
                </c:pt>
                <c:pt idx="809">
                  <c:v>248.61699999999999</c:v>
                </c:pt>
                <c:pt idx="810">
                  <c:v>250.56800000000001</c:v>
                </c:pt>
                <c:pt idx="811">
                  <c:v>256.17200000000008</c:v>
                </c:pt>
                <c:pt idx="812">
                  <c:v>259.03500000000003</c:v>
                </c:pt>
                <c:pt idx="813">
                  <c:v>261.44600000000003</c:v>
                </c:pt>
                <c:pt idx="814">
                  <c:v>261.82799999999969</c:v>
                </c:pt>
                <c:pt idx="815">
                  <c:v>261.87700000000001</c:v>
                </c:pt>
                <c:pt idx="816">
                  <c:v>260.93299999999925</c:v>
                </c:pt>
                <c:pt idx="817">
                  <c:v>259.49699999999905</c:v>
                </c:pt>
                <c:pt idx="818">
                  <c:v>260.23699999999917</c:v>
                </c:pt>
                <c:pt idx="819">
                  <c:v>260.73799999999943</c:v>
                </c:pt>
                <c:pt idx="820">
                  <c:v>264.83199999999925</c:v>
                </c:pt>
                <c:pt idx="821">
                  <c:v>262.37200000000001</c:v>
                </c:pt>
                <c:pt idx="822">
                  <c:v>264.16300000000001</c:v>
                </c:pt>
                <c:pt idx="823">
                  <c:v>260.15600000000001</c:v>
                </c:pt>
                <c:pt idx="824">
                  <c:v>257.09199999999919</c:v>
                </c:pt>
                <c:pt idx="825">
                  <c:v>252.82200000000029</c:v>
                </c:pt>
                <c:pt idx="826">
                  <c:v>251.27499999999998</c:v>
                </c:pt>
                <c:pt idx="827">
                  <c:v>241.99600000000001</c:v>
                </c:pt>
                <c:pt idx="828">
                  <c:v>241.67899999999997</c:v>
                </c:pt>
                <c:pt idx="829">
                  <c:v>238.82700000000025</c:v>
                </c:pt>
                <c:pt idx="830">
                  <c:v>233.21499999999995</c:v>
                </c:pt>
                <c:pt idx="831">
                  <c:v>234.16299999999998</c:v>
                </c:pt>
                <c:pt idx="832">
                  <c:v>234.16299999999998</c:v>
                </c:pt>
                <c:pt idx="833">
                  <c:v>234.78100000000001</c:v>
                </c:pt>
                <c:pt idx="834">
                  <c:v>234.37900000000002</c:v>
                </c:pt>
                <c:pt idx="835">
                  <c:v>232.37800000000001</c:v>
                </c:pt>
                <c:pt idx="836">
                  <c:v>230.655</c:v>
                </c:pt>
                <c:pt idx="837">
                  <c:v>228.98500000000001</c:v>
                </c:pt>
                <c:pt idx="838">
                  <c:v>226.84</c:v>
                </c:pt>
                <c:pt idx="839">
                  <c:v>225.13499999999999</c:v>
                </c:pt>
                <c:pt idx="840">
                  <c:v>215.67599999999999</c:v>
                </c:pt>
                <c:pt idx="841">
                  <c:v>211.60399999999998</c:v>
                </c:pt>
                <c:pt idx="842">
                  <c:v>210.61399999999998</c:v>
                </c:pt>
                <c:pt idx="843">
                  <c:v>208.28399999999999</c:v>
                </c:pt>
                <c:pt idx="844">
                  <c:v>206.79499999999999</c:v>
                </c:pt>
                <c:pt idx="845">
                  <c:v>209.22399999999999</c:v>
                </c:pt>
                <c:pt idx="846">
                  <c:v>206.50300000000001</c:v>
                </c:pt>
                <c:pt idx="847">
                  <c:v>205.71699999999998</c:v>
                </c:pt>
                <c:pt idx="848">
                  <c:v>199.29899999999998</c:v>
                </c:pt>
                <c:pt idx="849">
                  <c:v>198.60999999999999</c:v>
                </c:pt>
                <c:pt idx="850">
                  <c:v>198.25</c:v>
                </c:pt>
                <c:pt idx="851">
                  <c:v>195.50300000000001</c:v>
                </c:pt>
                <c:pt idx="852">
                  <c:v>195.50300000000001</c:v>
                </c:pt>
                <c:pt idx="853">
                  <c:v>196.55</c:v>
                </c:pt>
                <c:pt idx="854">
                  <c:v>197.095</c:v>
                </c:pt>
                <c:pt idx="855">
                  <c:v>198.82700000000025</c:v>
                </c:pt>
                <c:pt idx="856">
                  <c:v>200.49200000000025</c:v>
                </c:pt>
                <c:pt idx="857">
                  <c:v>204.01899999999998</c:v>
                </c:pt>
                <c:pt idx="858">
                  <c:v>204.23999999999998</c:v>
                </c:pt>
                <c:pt idx="859">
                  <c:v>219.27499999999998</c:v>
                </c:pt>
                <c:pt idx="860">
                  <c:v>217.62300000000002</c:v>
                </c:pt>
                <c:pt idx="861">
                  <c:v>214.16299999999998</c:v>
                </c:pt>
                <c:pt idx="862">
                  <c:v>213.96800000000007</c:v>
                </c:pt>
                <c:pt idx="863">
                  <c:v>215.50300000000001</c:v>
                </c:pt>
                <c:pt idx="864">
                  <c:v>215.893</c:v>
                </c:pt>
                <c:pt idx="865">
                  <c:v>214.18600000000001</c:v>
                </c:pt>
                <c:pt idx="866">
                  <c:v>213.11099999999999</c:v>
                </c:pt>
                <c:pt idx="867">
                  <c:v>208.59300000000002</c:v>
                </c:pt>
                <c:pt idx="868">
                  <c:v>208.02500000000001</c:v>
                </c:pt>
                <c:pt idx="869">
                  <c:v>207.708</c:v>
                </c:pt>
                <c:pt idx="870">
                  <c:v>201.06800000000001</c:v>
                </c:pt>
                <c:pt idx="871">
                  <c:v>195.399</c:v>
                </c:pt>
                <c:pt idx="872">
                  <c:v>196.18900000000002</c:v>
                </c:pt>
                <c:pt idx="873">
                  <c:v>195.655</c:v>
                </c:pt>
                <c:pt idx="874">
                  <c:v>198.48600000000025</c:v>
                </c:pt>
                <c:pt idx="875">
                  <c:v>197.53700000000001</c:v>
                </c:pt>
                <c:pt idx="876">
                  <c:v>198.82700000000025</c:v>
                </c:pt>
                <c:pt idx="877">
                  <c:v>201.32700000000025</c:v>
                </c:pt>
                <c:pt idx="878">
                  <c:v>202.667</c:v>
                </c:pt>
                <c:pt idx="879">
                  <c:v>200.55500000000001</c:v>
                </c:pt>
                <c:pt idx="880">
                  <c:v>199.833</c:v>
                </c:pt>
                <c:pt idx="881">
                  <c:v>199.60999999999999</c:v>
                </c:pt>
                <c:pt idx="882">
                  <c:v>199.82700000000025</c:v>
                </c:pt>
                <c:pt idx="883">
                  <c:v>202.5</c:v>
                </c:pt>
                <c:pt idx="884">
                  <c:v>208.40200000000004</c:v>
                </c:pt>
                <c:pt idx="885">
                  <c:v>202.727</c:v>
                </c:pt>
                <c:pt idx="886">
                  <c:v>201.04499999999999</c:v>
                </c:pt>
                <c:pt idx="887">
                  <c:v>204.38000000000025</c:v>
                </c:pt>
                <c:pt idx="888">
                  <c:v>205.38100000000026</c:v>
                </c:pt>
                <c:pt idx="889">
                  <c:v>204.53399999999999</c:v>
                </c:pt>
                <c:pt idx="890">
                  <c:v>201.83700000000007</c:v>
                </c:pt>
                <c:pt idx="891">
                  <c:v>202.29</c:v>
                </c:pt>
                <c:pt idx="892">
                  <c:v>202.66499999999999</c:v>
                </c:pt>
                <c:pt idx="893">
                  <c:v>200.90300000000002</c:v>
                </c:pt>
                <c:pt idx="894">
                  <c:v>201.55800000000025</c:v>
                </c:pt>
                <c:pt idx="895">
                  <c:v>199.05600000000001</c:v>
                </c:pt>
                <c:pt idx="896">
                  <c:v>201.11899999999997</c:v>
                </c:pt>
                <c:pt idx="897">
                  <c:v>203.87100000000001</c:v>
                </c:pt>
                <c:pt idx="898">
                  <c:v>207.34399999999999</c:v>
                </c:pt>
                <c:pt idx="899">
                  <c:v>208.63499999999999</c:v>
                </c:pt>
                <c:pt idx="900">
                  <c:v>205.69</c:v>
                </c:pt>
                <c:pt idx="901">
                  <c:v>210.333</c:v>
                </c:pt>
                <c:pt idx="902">
                  <c:v>231.71799999999999</c:v>
                </c:pt>
                <c:pt idx="903">
                  <c:v>227.79</c:v>
                </c:pt>
                <c:pt idx="904">
                  <c:v>231.364</c:v>
                </c:pt>
                <c:pt idx="905">
                  <c:v>220.751</c:v>
                </c:pt>
                <c:pt idx="906">
                  <c:v>229.107</c:v>
                </c:pt>
                <c:pt idx="907">
                  <c:v>247.559</c:v>
                </c:pt>
                <c:pt idx="908">
                  <c:v>245.19800000000001</c:v>
                </c:pt>
                <c:pt idx="909">
                  <c:v>234.77199999999999</c:v>
                </c:pt>
                <c:pt idx="910">
                  <c:v>227.36600000000001</c:v>
                </c:pt>
                <c:pt idx="911">
                  <c:v>223.5</c:v>
                </c:pt>
                <c:pt idx="912">
                  <c:v>216.376</c:v>
                </c:pt>
                <c:pt idx="913">
                  <c:v>212.10599999999999</c:v>
                </c:pt>
                <c:pt idx="914">
                  <c:v>212.05500000000001</c:v>
                </c:pt>
                <c:pt idx="915">
                  <c:v>214.221</c:v>
                </c:pt>
                <c:pt idx="916">
                  <c:v>219.74699999999999</c:v>
                </c:pt>
                <c:pt idx="917">
                  <c:v>217.77199999999999</c:v>
                </c:pt>
                <c:pt idx="918">
                  <c:v>223.07899999999998</c:v>
                </c:pt>
                <c:pt idx="919">
                  <c:v>240.70599999999999</c:v>
                </c:pt>
                <c:pt idx="920">
                  <c:v>242.333</c:v>
                </c:pt>
                <c:pt idx="921">
                  <c:v>241.66499999999999</c:v>
                </c:pt>
                <c:pt idx="922">
                  <c:v>243.30200000000025</c:v>
                </c:pt>
                <c:pt idx="923">
                  <c:v>243.82500000000007</c:v>
                </c:pt>
                <c:pt idx="924">
                  <c:v>256.44600000000003</c:v>
                </c:pt>
                <c:pt idx="925">
                  <c:v>253.33500000000001</c:v>
                </c:pt>
                <c:pt idx="926">
                  <c:v>249.81700000000001</c:v>
                </c:pt>
                <c:pt idx="927">
                  <c:v>232.655</c:v>
                </c:pt>
                <c:pt idx="928">
                  <c:v>219.20299999999997</c:v>
                </c:pt>
                <c:pt idx="929">
                  <c:v>225.089</c:v>
                </c:pt>
                <c:pt idx="930">
                  <c:v>222.84</c:v>
                </c:pt>
                <c:pt idx="931">
                  <c:v>221.82500000000007</c:v>
                </c:pt>
                <c:pt idx="932">
                  <c:v>219.53100000000001</c:v>
                </c:pt>
                <c:pt idx="933">
                  <c:v>222.518</c:v>
                </c:pt>
                <c:pt idx="934">
                  <c:v>221.523</c:v>
                </c:pt>
                <c:pt idx="935">
                  <c:v>227.036</c:v>
                </c:pt>
                <c:pt idx="936">
                  <c:v>235.97</c:v>
                </c:pt>
                <c:pt idx="937">
                  <c:v>246.023</c:v>
                </c:pt>
                <c:pt idx="938">
                  <c:v>267.60399999999993</c:v>
                </c:pt>
                <c:pt idx="939">
                  <c:v>276.35500000000002</c:v>
                </c:pt>
                <c:pt idx="940">
                  <c:v>274.17500000000001</c:v>
                </c:pt>
                <c:pt idx="941">
                  <c:v>277.54599999999999</c:v>
                </c:pt>
                <c:pt idx="942">
                  <c:v>295.75700000000001</c:v>
                </c:pt>
                <c:pt idx="943">
                  <c:v>274.31</c:v>
                </c:pt>
                <c:pt idx="944">
                  <c:v>257.851</c:v>
                </c:pt>
                <c:pt idx="945">
                  <c:v>260.12900000000002</c:v>
                </c:pt>
                <c:pt idx="946">
                  <c:v>242.876</c:v>
                </c:pt>
                <c:pt idx="947">
                  <c:v>260</c:v>
                </c:pt>
                <c:pt idx="948">
                  <c:v>263.35000000000002</c:v>
                </c:pt>
                <c:pt idx="949">
                  <c:v>266.72799999999944</c:v>
                </c:pt>
                <c:pt idx="950">
                  <c:v>271.83999999999969</c:v>
                </c:pt>
                <c:pt idx="951">
                  <c:v>274.827</c:v>
                </c:pt>
                <c:pt idx="952">
                  <c:v>276.98699999999917</c:v>
                </c:pt>
                <c:pt idx="953">
                  <c:v>281.40299999999951</c:v>
                </c:pt>
                <c:pt idx="954">
                  <c:v>281.41799999999944</c:v>
                </c:pt>
                <c:pt idx="955">
                  <c:v>278.97099999999944</c:v>
                </c:pt>
                <c:pt idx="956">
                  <c:v>264.77199999999925</c:v>
                </c:pt>
                <c:pt idx="957">
                  <c:v>272.678</c:v>
                </c:pt>
                <c:pt idx="958">
                  <c:v>284.14499999999998</c:v>
                </c:pt>
                <c:pt idx="959">
                  <c:v>292.32</c:v>
                </c:pt>
                <c:pt idx="960">
                  <c:v>297.96499999999969</c:v>
                </c:pt>
                <c:pt idx="961">
                  <c:v>293.03799999999944</c:v>
                </c:pt>
                <c:pt idx="962">
                  <c:v>293.39400000000001</c:v>
                </c:pt>
                <c:pt idx="963">
                  <c:v>313.375</c:v>
                </c:pt>
                <c:pt idx="964">
                  <c:v>330.75099999999969</c:v>
                </c:pt>
                <c:pt idx="965">
                  <c:v>333.32499999999999</c:v>
                </c:pt>
                <c:pt idx="966">
                  <c:v>338.375</c:v>
                </c:pt>
                <c:pt idx="967">
                  <c:v>328.07299999999969</c:v>
                </c:pt>
                <c:pt idx="968">
                  <c:v>319.36</c:v>
                </c:pt>
                <c:pt idx="969">
                  <c:v>335</c:v>
                </c:pt>
                <c:pt idx="970">
                  <c:v>335.98799999999943</c:v>
                </c:pt>
                <c:pt idx="971">
                  <c:v>346.14800000000002</c:v>
                </c:pt>
                <c:pt idx="972">
                  <c:v>389.279</c:v>
                </c:pt>
                <c:pt idx="973">
                  <c:v>409.57900000000001</c:v>
                </c:pt>
                <c:pt idx="974">
                  <c:v>413.32299999999969</c:v>
                </c:pt>
                <c:pt idx="975">
                  <c:v>386.67500000000001</c:v>
                </c:pt>
                <c:pt idx="976">
                  <c:v>395.30700000000002</c:v>
                </c:pt>
                <c:pt idx="977">
                  <c:v>390.14699999999999</c:v>
                </c:pt>
                <c:pt idx="978">
                  <c:v>401.14299999999997</c:v>
                </c:pt>
                <c:pt idx="979">
                  <c:v>414.548</c:v>
                </c:pt>
                <c:pt idx="980">
                  <c:v>431.78199999999913</c:v>
                </c:pt>
                <c:pt idx="981">
                  <c:v>419.69299999999993</c:v>
                </c:pt>
                <c:pt idx="982">
                  <c:v>391.67200000000008</c:v>
                </c:pt>
                <c:pt idx="983">
                  <c:v>389.51299999999969</c:v>
                </c:pt>
                <c:pt idx="984">
                  <c:v>379.80200000000002</c:v>
                </c:pt>
                <c:pt idx="985">
                  <c:v>360</c:v>
                </c:pt>
                <c:pt idx="986">
                  <c:v>346.904</c:v>
                </c:pt>
                <c:pt idx="987">
                  <c:v>342.28099999999944</c:v>
                </c:pt>
                <c:pt idx="988">
                  <c:v>339.33</c:v>
                </c:pt>
                <c:pt idx="989">
                  <c:v>333.04</c:v>
                </c:pt>
                <c:pt idx="990">
                  <c:v>329.904</c:v>
                </c:pt>
                <c:pt idx="991">
                  <c:v>323.32499999999999</c:v>
                </c:pt>
                <c:pt idx="992">
                  <c:v>337.322</c:v>
                </c:pt>
                <c:pt idx="993">
                  <c:v>333.99499999999944</c:v>
                </c:pt>
                <c:pt idx="994">
                  <c:v>330.67</c:v>
                </c:pt>
                <c:pt idx="995">
                  <c:v>331.03099999999944</c:v>
                </c:pt>
                <c:pt idx="996">
                  <c:v>337.11700000000002</c:v>
                </c:pt>
                <c:pt idx="997">
                  <c:v>304.33</c:v>
                </c:pt>
                <c:pt idx="998">
                  <c:v>304.20499999999993</c:v>
                </c:pt>
                <c:pt idx="999">
                  <c:v>312.12200000000001</c:v>
                </c:pt>
                <c:pt idx="1000">
                  <c:v>333.9729999999995</c:v>
                </c:pt>
                <c:pt idx="1001">
                  <c:v>327.63799999999969</c:v>
                </c:pt>
                <c:pt idx="1002">
                  <c:v>326.57599999999951</c:v>
                </c:pt>
                <c:pt idx="1003">
                  <c:v>331.65000000000032</c:v>
                </c:pt>
                <c:pt idx="1004">
                  <c:v>337.05599999999993</c:v>
                </c:pt>
                <c:pt idx="1005">
                  <c:v>340.50200000000001</c:v>
                </c:pt>
                <c:pt idx="1006">
                  <c:v>360.58099999999951</c:v>
                </c:pt>
                <c:pt idx="1007">
                  <c:v>361.315</c:v>
                </c:pt>
                <c:pt idx="1008">
                  <c:v>365.06400000000002</c:v>
                </c:pt>
                <c:pt idx="1009">
                  <c:v>383.34800000000001</c:v>
                </c:pt>
                <c:pt idx="1010">
                  <c:v>400.52799999999951</c:v>
                </c:pt>
                <c:pt idx="1011">
                  <c:v>393.32499999999999</c:v>
                </c:pt>
                <c:pt idx="1012">
                  <c:v>400.59299999999951</c:v>
                </c:pt>
                <c:pt idx="1013">
                  <c:v>399.50900000000001</c:v>
                </c:pt>
                <c:pt idx="1014">
                  <c:v>399.50900000000001</c:v>
                </c:pt>
              </c:numCache>
            </c:numRef>
          </c:val>
        </c:ser>
        <c:ser>
          <c:idx val="1"/>
          <c:order val="1"/>
          <c:tx>
            <c:strRef>
              <c:f>Sheet1!$C$5</c:f>
              <c:strCache>
                <c:ptCount val="1"/>
                <c:pt idx="0">
                  <c:v>Hungary</c:v>
                </c:pt>
              </c:strCache>
            </c:strRef>
          </c:tx>
          <c:spPr>
            <a:ln>
              <a:solidFill>
                <a:srgbClr val="00FFFF"/>
              </a:solidFill>
              <a:prstDash val="sysDot"/>
            </a:ln>
          </c:spPr>
          <c:marker>
            <c:symbol val="none"/>
          </c:marker>
          <c:cat>
            <c:numRef>
              <c:f>Sheet1!$A$6:$A$1020</c:f>
              <c:numCache>
                <c:formatCode>yyyy/mm/dd</c:formatCode>
                <c:ptCount val="1015"/>
                <c:pt idx="0">
                  <c:v>39448</c:v>
                </c:pt>
                <c:pt idx="1">
                  <c:v>39449</c:v>
                </c:pt>
                <c:pt idx="2">
                  <c:v>39450</c:v>
                </c:pt>
                <c:pt idx="3">
                  <c:v>39451</c:v>
                </c:pt>
                <c:pt idx="4">
                  <c:v>39454</c:v>
                </c:pt>
                <c:pt idx="5">
                  <c:v>39455</c:v>
                </c:pt>
                <c:pt idx="6">
                  <c:v>39456</c:v>
                </c:pt>
                <c:pt idx="7">
                  <c:v>39457</c:v>
                </c:pt>
                <c:pt idx="8">
                  <c:v>39458</c:v>
                </c:pt>
                <c:pt idx="9">
                  <c:v>39461</c:v>
                </c:pt>
                <c:pt idx="10">
                  <c:v>39462</c:v>
                </c:pt>
                <c:pt idx="11">
                  <c:v>39463</c:v>
                </c:pt>
                <c:pt idx="12">
                  <c:v>39464</c:v>
                </c:pt>
                <c:pt idx="13">
                  <c:v>39465</c:v>
                </c:pt>
                <c:pt idx="14">
                  <c:v>39468</c:v>
                </c:pt>
                <c:pt idx="15">
                  <c:v>39469</c:v>
                </c:pt>
                <c:pt idx="16">
                  <c:v>39470</c:v>
                </c:pt>
                <c:pt idx="17">
                  <c:v>39471</c:v>
                </c:pt>
                <c:pt idx="18">
                  <c:v>39472</c:v>
                </c:pt>
                <c:pt idx="19">
                  <c:v>39475</c:v>
                </c:pt>
                <c:pt idx="20">
                  <c:v>39476</c:v>
                </c:pt>
                <c:pt idx="21">
                  <c:v>39477</c:v>
                </c:pt>
                <c:pt idx="22">
                  <c:v>39478</c:v>
                </c:pt>
                <c:pt idx="23">
                  <c:v>39479</c:v>
                </c:pt>
                <c:pt idx="24">
                  <c:v>39482</c:v>
                </c:pt>
                <c:pt idx="25">
                  <c:v>39483</c:v>
                </c:pt>
                <c:pt idx="26">
                  <c:v>39484</c:v>
                </c:pt>
                <c:pt idx="27">
                  <c:v>39485</c:v>
                </c:pt>
                <c:pt idx="28">
                  <c:v>39486</c:v>
                </c:pt>
                <c:pt idx="29">
                  <c:v>39489</c:v>
                </c:pt>
                <c:pt idx="30">
                  <c:v>39490</c:v>
                </c:pt>
                <c:pt idx="31">
                  <c:v>39491</c:v>
                </c:pt>
                <c:pt idx="32">
                  <c:v>39492</c:v>
                </c:pt>
                <c:pt idx="33">
                  <c:v>39493</c:v>
                </c:pt>
                <c:pt idx="34">
                  <c:v>39496</c:v>
                </c:pt>
                <c:pt idx="35">
                  <c:v>39497</c:v>
                </c:pt>
                <c:pt idx="36">
                  <c:v>39498</c:v>
                </c:pt>
                <c:pt idx="37">
                  <c:v>39499</c:v>
                </c:pt>
                <c:pt idx="38">
                  <c:v>39500</c:v>
                </c:pt>
                <c:pt idx="39">
                  <c:v>39503</c:v>
                </c:pt>
                <c:pt idx="40">
                  <c:v>39504</c:v>
                </c:pt>
                <c:pt idx="41">
                  <c:v>39505</c:v>
                </c:pt>
                <c:pt idx="42">
                  <c:v>39506</c:v>
                </c:pt>
                <c:pt idx="43">
                  <c:v>39507</c:v>
                </c:pt>
                <c:pt idx="44">
                  <c:v>39510</c:v>
                </c:pt>
                <c:pt idx="45">
                  <c:v>39511</c:v>
                </c:pt>
                <c:pt idx="46">
                  <c:v>39512</c:v>
                </c:pt>
                <c:pt idx="47">
                  <c:v>39513</c:v>
                </c:pt>
                <c:pt idx="48">
                  <c:v>39514</c:v>
                </c:pt>
                <c:pt idx="49">
                  <c:v>39517</c:v>
                </c:pt>
                <c:pt idx="50">
                  <c:v>39518</c:v>
                </c:pt>
                <c:pt idx="51">
                  <c:v>39519</c:v>
                </c:pt>
                <c:pt idx="52">
                  <c:v>39520</c:v>
                </c:pt>
                <c:pt idx="53">
                  <c:v>39521</c:v>
                </c:pt>
                <c:pt idx="54">
                  <c:v>39524</c:v>
                </c:pt>
                <c:pt idx="55">
                  <c:v>39525</c:v>
                </c:pt>
                <c:pt idx="56">
                  <c:v>39526</c:v>
                </c:pt>
                <c:pt idx="57">
                  <c:v>39527</c:v>
                </c:pt>
                <c:pt idx="58">
                  <c:v>39528</c:v>
                </c:pt>
                <c:pt idx="59">
                  <c:v>39531</c:v>
                </c:pt>
                <c:pt idx="60">
                  <c:v>39532</c:v>
                </c:pt>
                <c:pt idx="61">
                  <c:v>39533</c:v>
                </c:pt>
                <c:pt idx="62">
                  <c:v>39534</c:v>
                </c:pt>
                <c:pt idx="63">
                  <c:v>39535</c:v>
                </c:pt>
                <c:pt idx="64">
                  <c:v>39538</c:v>
                </c:pt>
                <c:pt idx="65">
                  <c:v>39539</c:v>
                </c:pt>
                <c:pt idx="66">
                  <c:v>39540</c:v>
                </c:pt>
                <c:pt idx="67">
                  <c:v>39541</c:v>
                </c:pt>
                <c:pt idx="68">
                  <c:v>39542</c:v>
                </c:pt>
                <c:pt idx="69">
                  <c:v>39545</c:v>
                </c:pt>
                <c:pt idx="70">
                  <c:v>39546</c:v>
                </c:pt>
                <c:pt idx="71">
                  <c:v>39547</c:v>
                </c:pt>
                <c:pt idx="72">
                  <c:v>39548</c:v>
                </c:pt>
                <c:pt idx="73">
                  <c:v>39549</c:v>
                </c:pt>
                <c:pt idx="74">
                  <c:v>39552</c:v>
                </c:pt>
                <c:pt idx="75">
                  <c:v>39553</c:v>
                </c:pt>
                <c:pt idx="76">
                  <c:v>39554</c:v>
                </c:pt>
                <c:pt idx="77">
                  <c:v>39555</c:v>
                </c:pt>
                <c:pt idx="78">
                  <c:v>39556</c:v>
                </c:pt>
                <c:pt idx="79">
                  <c:v>39559</c:v>
                </c:pt>
                <c:pt idx="80">
                  <c:v>39560</c:v>
                </c:pt>
                <c:pt idx="81">
                  <c:v>39561</c:v>
                </c:pt>
                <c:pt idx="82">
                  <c:v>39562</c:v>
                </c:pt>
                <c:pt idx="83">
                  <c:v>39563</c:v>
                </c:pt>
                <c:pt idx="84">
                  <c:v>39566</c:v>
                </c:pt>
                <c:pt idx="85">
                  <c:v>39567</c:v>
                </c:pt>
                <c:pt idx="86">
                  <c:v>39568</c:v>
                </c:pt>
                <c:pt idx="87">
                  <c:v>39569</c:v>
                </c:pt>
                <c:pt idx="88">
                  <c:v>39570</c:v>
                </c:pt>
                <c:pt idx="89">
                  <c:v>39573</c:v>
                </c:pt>
                <c:pt idx="90">
                  <c:v>39574</c:v>
                </c:pt>
                <c:pt idx="91">
                  <c:v>39575</c:v>
                </c:pt>
                <c:pt idx="92">
                  <c:v>39576</c:v>
                </c:pt>
                <c:pt idx="93">
                  <c:v>39577</c:v>
                </c:pt>
                <c:pt idx="94">
                  <c:v>39580</c:v>
                </c:pt>
                <c:pt idx="95">
                  <c:v>39581</c:v>
                </c:pt>
                <c:pt idx="96">
                  <c:v>39582</c:v>
                </c:pt>
                <c:pt idx="97">
                  <c:v>39583</c:v>
                </c:pt>
                <c:pt idx="98">
                  <c:v>39584</c:v>
                </c:pt>
                <c:pt idx="99">
                  <c:v>39587</c:v>
                </c:pt>
                <c:pt idx="100">
                  <c:v>39588</c:v>
                </c:pt>
                <c:pt idx="101">
                  <c:v>39589</c:v>
                </c:pt>
                <c:pt idx="102">
                  <c:v>39590</c:v>
                </c:pt>
                <c:pt idx="103">
                  <c:v>39591</c:v>
                </c:pt>
                <c:pt idx="104">
                  <c:v>39594</c:v>
                </c:pt>
                <c:pt idx="105">
                  <c:v>39595</c:v>
                </c:pt>
                <c:pt idx="106">
                  <c:v>39596</c:v>
                </c:pt>
                <c:pt idx="107">
                  <c:v>39597</c:v>
                </c:pt>
                <c:pt idx="108">
                  <c:v>39598</c:v>
                </c:pt>
                <c:pt idx="109">
                  <c:v>39601</c:v>
                </c:pt>
                <c:pt idx="110">
                  <c:v>39602</c:v>
                </c:pt>
                <c:pt idx="111">
                  <c:v>39603</c:v>
                </c:pt>
                <c:pt idx="112">
                  <c:v>39604</c:v>
                </c:pt>
                <c:pt idx="113">
                  <c:v>39605</c:v>
                </c:pt>
                <c:pt idx="114">
                  <c:v>39608</c:v>
                </c:pt>
                <c:pt idx="115">
                  <c:v>39609</c:v>
                </c:pt>
                <c:pt idx="116">
                  <c:v>39610</c:v>
                </c:pt>
                <c:pt idx="117">
                  <c:v>39611</c:v>
                </c:pt>
                <c:pt idx="118">
                  <c:v>39612</c:v>
                </c:pt>
                <c:pt idx="119">
                  <c:v>39615</c:v>
                </c:pt>
                <c:pt idx="120">
                  <c:v>39616</c:v>
                </c:pt>
                <c:pt idx="121">
                  <c:v>39617</c:v>
                </c:pt>
                <c:pt idx="122">
                  <c:v>39618</c:v>
                </c:pt>
                <c:pt idx="123">
                  <c:v>39619</c:v>
                </c:pt>
                <c:pt idx="124">
                  <c:v>39622</c:v>
                </c:pt>
                <c:pt idx="125">
                  <c:v>39623</c:v>
                </c:pt>
                <c:pt idx="126">
                  <c:v>39624</c:v>
                </c:pt>
                <c:pt idx="127">
                  <c:v>39625</c:v>
                </c:pt>
                <c:pt idx="128">
                  <c:v>39626</c:v>
                </c:pt>
                <c:pt idx="129">
                  <c:v>39629</c:v>
                </c:pt>
                <c:pt idx="130">
                  <c:v>39630</c:v>
                </c:pt>
                <c:pt idx="131">
                  <c:v>39631</c:v>
                </c:pt>
                <c:pt idx="132">
                  <c:v>39632</c:v>
                </c:pt>
                <c:pt idx="133">
                  <c:v>39633</c:v>
                </c:pt>
                <c:pt idx="134">
                  <c:v>39636</c:v>
                </c:pt>
                <c:pt idx="135">
                  <c:v>39637</c:v>
                </c:pt>
                <c:pt idx="136">
                  <c:v>39638</c:v>
                </c:pt>
                <c:pt idx="137">
                  <c:v>39639</c:v>
                </c:pt>
                <c:pt idx="138">
                  <c:v>39640</c:v>
                </c:pt>
                <c:pt idx="139">
                  <c:v>39643</c:v>
                </c:pt>
                <c:pt idx="140">
                  <c:v>39644</c:v>
                </c:pt>
                <c:pt idx="141">
                  <c:v>39645</c:v>
                </c:pt>
                <c:pt idx="142">
                  <c:v>39646</c:v>
                </c:pt>
                <c:pt idx="143">
                  <c:v>39647</c:v>
                </c:pt>
                <c:pt idx="144">
                  <c:v>39650</c:v>
                </c:pt>
                <c:pt idx="145">
                  <c:v>39651</c:v>
                </c:pt>
                <c:pt idx="146">
                  <c:v>39652</c:v>
                </c:pt>
                <c:pt idx="147">
                  <c:v>39653</c:v>
                </c:pt>
                <c:pt idx="148">
                  <c:v>39654</c:v>
                </c:pt>
                <c:pt idx="149">
                  <c:v>39657</c:v>
                </c:pt>
                <c:pt idx="150">
                  <c:v>39658</c:v>
                </c:pt>
                <c:pt idx="151">
                  <c:v>39659</c:v>
                </c:pt>
                <c:pt idx="152">
                  <c:v>39660</c:v>
                </c:pt>
                <c:pt idx="153">
                  <c:v>39661</c:v>
                </c:pt>
                <c:pt idx="154">
                  <c:v>39664</c:v>
                </c:pt>
                <c:pt idx="155">
                  <c:v>39665</c:v>
                </c:pt>
                <c:pt idx="156">
                  <c:v>39666</c:v>
                </c:pt>
                <c:pt idx="157">
                  <c:v>39667</c:v>
                </c:pt>
                <c:pt idx="158">
                  <c:v>39668</c:v>
                </c:pt>
                <c:pt idx="159">
                  <c:v>39671</c:v>
                </c:pt>
                <c:pt idx="160">
                  <c:v>39672</c:v>
                </c:pt>
                <c:pt idx="161">
                  <c:v>39673</c:v>
                </c:pt>
                <c:pt idx="162">
                  <c:v>39674</c:v>
                </c:pt>
                <c:pt idx="163">
                  <c:v>39675</c:v>
                </c:pt>
                <c:pt idx="164">
                  <c:v>39678</c:v>
                </c:pt>
                <c:pt idx="165">
                  <c:v>39679</c:v>
                </c:pt>
                <c:pt idx="166">
                  <c:v>39680</c:v>
                </c:pt>
                <c:pt idx="167">
                  <c:v>39681</c:v>
                </c:pt>
                <c:pt idx="168">
                  <c:v>39682</c:v>
                </c:pt>
                <c:pt idx="169">
                  <c:v>39685</c:v>
                </c:pt>
                <c:pt idx="170">
                  <c:v>39686</c:v>
                </c:pt>
                <c:pt idx="171">
                  <c:v>39687</c:v>
                </c:pt>
                <c:pt idx="172">
                  <c:v>39688</c:v>
                </c:pt>
                <c:pt idx="173">
                  <c:v>39689</c:v>
                </c:pt>
                <c:pt idx="174">
                  <c:v>39692</c:v>
                </c:pt>
                <c:pt idx="175">
                  <c:v>39693</c:v>
                </c:pt>
                <c:pt idx="176">
                  <c:v>39694</c:v>
                </c:pt>
                <c:pt idx="177">
                  <c:v>39695</c:v>
                </c:pt>
                <c:pt idx="178">
                  <c:v>39696</c:v>
                </c:pt>
                <c:pt idx="179">
                  <c:v>39699</c:v>
                </c:pt>
                <c:pt idx="180">
                  <c:v>39700</c:v>
                </c:pt>
                <c:pt idx="181">
                  <c:v>39701</c:v>
                </c:pt>
                <c:pt idx="182">
                  <c:v>39702</c:v>
                </c:pt>
                <c:pt idx="183">
                  <c:v>39703</c:v>
                </c:pt>
                <c:pt idx="184">
                  <c:v>39706</c:v>
                </c:pt>
                <c:pt idx="185">
                  <c:v>39707</c:v>
                </c:pt>
                <c:pt idx="186">
                  <c:v>39708</c:v>
                </c:pt>
                <c:pt idx="187">
                  <c:v>39709</c:v>
                </c:pt>
                <c:pt idx="188">
                  <c:v>39710</c:v>
                </c:pt>
                <c:pt idx="189">
                  <c:v>39713</c:v>
                </c:pt>
                <c:pt idx="190">
                  <c:v>39714</c:v>
                </c:pt>
                <c:pt idx="191">
                  <c:v>39715</c:v>
                </c:pt>
                <c:pt idx="192">
                  <c:v>39716</c:v>
                </c:pt>
                <c:pt idx="193">
                  <c:v>39717</c:v>
                </c:pt>
                <c:pt idx="194">
                  <c:v>39720</c:v>
                </c:pt>
                <c:pt idx="195">
                  <c:v>39721</c:v>
                </c:pt>
                <c:pt idx="196">
                  <c:v>39722</c:v>
                </c:pt>
                <c:pt idx="197">
                  <c:v>39723</c:v>
                </c:pt>
                <c:pt idx="198">
                  <c:v>39724</c:v>
                </c:pt>
                <c:pt idx="199">
                  <c:v>39727</c:v>
                </c:pt>
                <c:pt idx="200">
                  <c:v>39728</c:v>
                </c:pt>
                <c:pt idx="201">
                  <c:v>39729</c:v>
                </c:pt>
                <c:pt idx="202">
                  <c:v>39730</c:v>
                </c:pt>
                <c:pt idx="203">
                  <c:v>39731</c:v>
                </c:pt>
                <c:pt idx="204">
                  <c:v>39734</c:v>
                </c:pt>
                <c:pt idx="205">
                  <c:v>39735</c:v>
                </c:pt>
                <c:pt idx="206">
                  <c:v>39736</c:v>
                </c:pt>
                <c:pt idx="207">
                  <c:v>39737</c:v>
                </c:pt>
                <c:pt idx="208">
                  <c:v>39738</c:v>
                </c:pt>
                <c:pt idx="209">
                  <c:v>39741</c:v>
                </c:pt>
                <c:pt idx="210">
                  <c:v>39742</c:v>
                </c:pt>
                <c:pt idx="211">
                  <c:v>39743</c:v>
                </c:pt>
                <c:pt idx="212">
                  <c:v>39744</c:v>
                </c:pt>
                <c:pt idx="213">
                  <c:v>39745</c:v>
                </c:pt>
                <c:pt idx="214">
                  <c:v>39748</c:v>
                </c:pt>
                <c:pt idx="215">
                  <c:v>39749</c:v>
                </c:pt>
                <c:pt idx="216">
                  <c:v>39750</c:v>
                </c:pt>
                <c:pt idx="217">
                  <c:v>39751</c:v>
                </c:pt>
                <c:pt idx="218">
                  <c:v>39752</c:v>
                </c:pt>
                <c:pt idx="219">
                  <c:v>39755</c:v>
                </c:pt>
                <c:pt idx="220">
                  <c:v>39756</c:v>
                </c:pt>
                <c:pt idx="221">
                  <c:v>39757</c:v>
                </c:pt>
                <c:pt idx="222">
                  <c:v>39758</c:v>
                </c:pt>
                <c:pt idx="223">
                  <c:v>39759</c:v>
                </c:pt>
                <c:pt idx="224">
                  <c:v>39762</c:v>
                </c:pt>
                <c:pt idx="225">
                  <c:v>39763</c:v>
                </c:pt>
                <c:pt idx="226">
                  <c:v>39764</c:v>
                </c:pt>
                <c:pt idx="227">
                  <c:v>39765</c:v>
                </c:pt>
                <c:pt idx="228">
                  <c:v>39766</c:v>
                </c:pt>
                <c:pt idx="229">
                  <c:v>39769</c:v>
                </c:pt>
                <c:pt idx="230">
                  <c:v>39770</c:v>
                </c:pt>
                <c:pt idx="231">
                  <c:v>39771</c:v>
                </c:pt>
                <c:pt idx="232">
                  <c:v>39772</c:v>
                </c:pt>
                <c:pt idx="233">
                  <c:v>39773</c:v>
                </c:pt>
                <c:pt idx="234">
                  <c:v>39776</c:v>
                </c:pt>
                <c:pt idx="235">
                  <c:v>39777</c:v>
                </c:pt>
                <c:pt idx="236">
                  <c:v>39778</c:v>
                </c:pt>
                <c:pt idx="237">
                  <c:v>39779</c:v>
                </c:pt>
                <c:pt idx="238">
                  <c:v>39780</c:v>
                </c:pt>
                <c:pt idx="239">
                  <c:v>39783</c:v>
                </c:pt>
                <c:pt idx="240">
                  <c:v>39784</c:v>
                </c:pt>
                <c:pt idx="241">
                  <c:v>39785</c:v>
                </c:pt>
                <c:pt idx="242">
                  <c:v>39786</c:v>
                </c:pt>
                <c:pt idx="243">
                  <c:v>39787</c:v>
                </c:pt>
                <c:pt idx="244">
                  <c:v>39790</c:v>
                </c:pt>
                <c:pt idx="245">
                  <c:v>39791</c:v>
                </c:pt>
                <c:pt idx="246">
                  <c:v>39792</c:v>
                </c:pt>
                <c:pt idx="247">
                  <c:v>39793</c:v>
                </c:pt>
                <c:pt idx="248">
                  <c:v>39794</c:v>
                </c:pt>
                <c:pt idx="249">
                  <c:v>39797</c:v>
                </c:pt>
                <c:pt idx="250">
                  <c:v>39798</c:v>
                </c:pt>
                <c:pt idx="251">
                  <c:v>39799</c:v>
                </c:pt>
                <c:pt idx="252">
                  <c:v>39800</c:v>
                </c:pt>
                <c:pt idx="253">
                  <c:v>39801</c:v>
                </c:pt>
                <c:pt idx="254">
                  <c:v>39804</c:v>
                </c:pt>
                <c:pt idx="255">
                  <c:v>39805</c:v>
                </c:pt>
                <c:pt idx="256">
                  <c:v>39806</c:v>
                </c:pt>
                <c:pt idx="257">
                  <c:v>39807</c:v>
                </c:pt>
                <c:pt idx="258">
                  <c:v>39808</c:v>
                </c:pt>
                <c:pt idx="259">
                  <c:v>39811</c:v>
                </c:pt>
                <c:pt idx="260">
                  <c:v>39812</c:v>
                </c:pt>
                <c:pt idx="261">
                  <c:v>39813</c:v>
                </c:pt>
                <c:pt idx="262">
                  <c:v>39814</c:v>
                </c:pt>
                <c:pt idx="263">
                  <c:v>39815</c:v>
                </c:pt>
                <c:pt idx="264">
                  <c:v>39818</c:v>
                </c:pt>
                <c:pt idx="265">
                  <c:v>39819</c:v>
                </c:pt>
                <c:pt idx="266">
                  <c:v>39820</c:v>
                </c:pt>
                <c:pt idx="267">
                  <c:v>39821</c:v>
                </c:pt>
                <c:pt idx="268">
                  <c:v>39822</c:v>
                </c:pt>
                <c:pt idx="269">
                  <c:v>39825</c:v>
                </c:pt>
                <c:pt idx="270">
                  <c:v>39826</c:v>
                </c:pt>
                <c:pt idx="271">
                  <c:v>39827</c:v>
                </c:pt>
                <c:pt idx="272">
                  <c:v>39828</c:v>
                </c:pt>
                <c:pt idx="273">
                  <c:v>39829</c:v>
                </c:pt>
                <c:pt idx="274">
                  <c:v>39832</c:v>
                </c:pt>
                <c:pt idx="275">
                  <c:v>39833</c:v>
                </c:pt>
                <c:pt idx="276">
                  <c:v>39834</c:v>
                </c:pt>
                <c:pt idx="277">
                  <c:v>39835</c:v>
                </c:pt>
                <c:pt idx="278">
                  <c:v>39836</c:v>
                </c:pt>
                <c:pt idx="279">
                  <c:v>39839</c:v>
                </c:pt>
                <c:pt idx="280">
                  <c:v>39840</c:v>
                </c:pt>
                <c:pt idx="281">
                  <c:v>39841</c:v>
                </c:pt>
                <c:pt idx="282">
                  <c:v>39842</c:v>
                </c:pt>
                <c:pt idx="283">
                  <c:v>39843</c:v>
                </c:pt>
                <c:pt idx="284">
                  <c:v>39846</c:v>
                </c:pt>
                <c:pt idx="285">
                  <c:v>39847</c:v>
                </c:pt>
                <c:pt idx="286">
                  <c:v>39848</c:v>
                </c:pt>
                <c:pt idx="287">
                  <c:v>39849</c:v>
                </c:pt>
                <c:pt idx="288">
                  <c:v>39850</c:v>
                </c:pt>
                <c:pt idx="289">
                  <c:v>39853</c:v>
                </c:pt>
                <c:pt idx="290">
                  <c:v>39854</c:v>
                </c:pt>
                <c:pt idx="291">
                  <c:v>39855</c:v>
                </c:pt>
                <c:pt idx="292">
                  <c:v>39856</c:v>
                </c:pt>
                <c:pt idx="293">
                  <c:v>39857</c:v>
                </c:pt>
                <c:pt idx="294">
                  <c:v>39860</c:v>
                </c:pt>
                <c:pt idx="295">
                  <c:v>39861</c:v>
                </c:pt>
                <c:pt idx="296">
                  <c:v>39862</c:v>
                </c:pt>
                <c:pt idx="297">
                  <c:v>39863</c:v>
                </c:pt>
                <c:pt idx="298">
                  <c:v>39864</c:v>
                </c:pt>
                <c:pt idx="299">
                  <c:v>39867</c:v>
                </c:pt>
                <c:pt idx="300">
                  <c:v>39868</c:v>
                </c:pt>
                <c:pt idx="301">
                  <c:v>39869</c:v>
                </c:pt>
                <c:pt idx="302">
                  <c:v>39870</c:v>
                </c:pt>
                <c:pt idx="303">
                  <c:v>39871</c:v>
                </c:pt>
                <c:pt idx="304">
                  <c:v>39874</c:v>
                </c:pt>
                <c:pt idx="305">
                  <c:v>39875</c:v>
                </c:pt>
                <c:pt idx="306">
                  <c:v>39876</c:v>
                </c:pt>
                <c:pt idx="307">
                  <c:v>39877</c:v>
                </c:pt>
                <c:pt idx="308">
                  <c:v>39878</c:v>
                </c:pt>
                <c:pt idx="309">
                  <c:v>39881</c:v>
                </c:pt>
                <c:pt idx="310">
                  <c:v>39882</c:v>
                </c:pt>
                <c:pt idx="311">
                  <c:v>39883</c:v>
                </c:pt>
                <c:pt idx="312">
                  <c:v>39884</c:v>
                </c:pt>
                <c:pt idx="313">
                  <c:v>39885</c:v>
                </c:pt>
                <c:pt idx="314">
                  <c:v>39888</c:v>
                </c:pt>
                <c:pt idx="315">
                  <c:v>39889</c:v>
                </c:pt>
                <c:pt idx="316">
                  <c:v>39890</c:v>
                </c:pt>
                <c:pt idx="317">
                  <c:v>39891</c:v>
                </c:pt>
                <c:pt idx="318">
                  <c:v>39892</c:v>
                </c:pt>
                <c:pt idx="319">
                  <c:v>39895</c:v>
                </c:pt>
                <c:pt idx="320">
                  <c:v>39896</c:v>
                </c:pt>
                <c:pt idx="321">
                  <c:v>39897</c:v>
                </c:pt>
                <c:pt idx="322">
                  <c:v>39898</c:v>
                </c:pt>
                <c:pt idx="323">
                  <c:v>39899</c:v>
                </c:pt>
                <c:pt idx="324">
                  <c:v>39902</c:v>
                </c:pt>
                <c:pt idx="325">
                  <c:v>39903</c:v>
                </c:pt>
                <c:pt idx="326">
                  <c:v>39904</c:v>
                </c:pt>
                <c:pt idx="327">
                  <c:v>39905</c:v>
                </c:pt>
                <c:pt idx="328">
                  <c:v>39906</c:v>
                </c:pt>
                <c:pt idx="329">
                  <c:v>39909</c:v>
                </c:pt>
                <c:pt idx="330">
                  <c:v>39910</c:v>
                </c:pt>
                <c:pt idx="331">
                  <c:v>39911</c:v>
                </c:pt>
                <c:pt idx="332">
                  <c:v>39912</c:v>
                </c:pt>
                <c:pt idx="333">
                  <c:v>39913</c:v>
                </c:pt>
                <c:pt idx="334">
                  <c:v>39916</c:v>
                </c:pt>
                <c:pt idx="335">
                  <c:v>39917</c:v>
                </c:pt>
                <c:pt idx="336">
                  <c:v>39918</c:v>
                </c:pt>
                <c:pt idx="337">
                  <c:v>39919</c:v>
                </c:pt>
                <c:pt idx="338">
                  <c:v>39920</c:v>
                </c:pt>
                <c:pt idx="339">
                  <c:v>39923</c:v>
                </c:pt>
                <c:pt idx="340">
                  <c:v>39924</c:v>
                </c:pt>
                <c:pt idx="341">
                  <c:v>39925</c:v>
                </c:pt>
                <c:pt idx="342">
                  <c:v>39926</c:v>
                </c:pt>
                <c:pt idx="343">
                  <c:v>39927</c:v>
                </c:pt>
                <c:pt idx="344">
                  <c:v>39930</c:v>
                </c:pt>
                <c:pt idx="345">
                  <c:v>39931</c:v>
                </c:pt>
                <c:pt idx="346">
                  <c:v>39932</c:v>
                </c:pt>
                <c:pt idx="347">
                  <c:v>39933</c:v>
                </c:pt>
                <c:pt idx="348">
                  <c:v>39934</c:v>
                </c:pt>
                <c:pt idx="349">
                  <c:v>39937</c:v>
                </c:pt>
                <c:pt idx="350">
                  <c:v>39938</c:v>
                </c:pt>
                <c:pt idx="351">
                  <c:v>39939</c:v>
                </c:pt>
                <c:pt idx="352">
                  <c:v>39940</c:v>
                </c:pt>
                <c:pt idx="353">
                  <c:v>39941</c:v>
                </c:pt>
                <c:pt idx="354">
                  <c:v>39944</c:v>
                </c:pt>
                <c:pt idx="355">
                  <c:v>39945</c:v>
                </c:pt>
                <c:pt idx="356">
                  <c:v>39946</c:v>
                </c:pt>
                <c:pt idx="357">
                  <c:v>39947</c:v>
                </c:pt>
                <c:pt idx="358">
                  <c:v>39948</c:v>
                </c:pt>
                <c:pt idx="359">
                  <c:v>39951</c:v>
                </c:pt>
                <c:pt idx="360">
                  <c:v>39952</c:v>
                </c:pt>
                <c:pt idx="361">
                  <c:v>39953</c:v>
                </c:pt>
                <c:pt idx="362">
                  <c:v>39954</c:v>
                </c:pt>
                <c:pt idx="363">
                  <c:v>39955</c:v>
                </c:pt>
                <c:pt idx="364">
                  <c:v>39958</c:v>
                </c:pt>
                <c:pt idx="365">
                  <c:v>39959</c:v>
                </c:pt>
                <c:pt idx="366">
                  <c:v>39960</c:v>
                </c:pt>
                <c:pt idx="367">
                  <c:v>39961</c:v>
                </c:pt>
                <c:pt idx="368">
                  <c:v>39962</c:v>
                </c:pt>
                <c:pt idx="369">
                  <c:v>39965</c:v>
                </c:pt>
                <c:pt idx="370">
                  <c:v>39966</c:v>
                </c:pt>
                <c:pt idx="371">
                  <c:v>39967</c:v>
                </c:pt>
                <c:pt idx="372">
                  <c:v>39968</c:v>
                </c:pt>
                <c:pt idx="373">
                  <c:v>39969</c:v>
                </c:pt>
                <c:pt idx="374">
                  <c:v>39972</c:v>
                </c:pt>
                <c:pt idx="375">
                  <c:v>39973</c:v>
                </c:pt>
                <c:pt idx="376">
                  <c:v>39974</c:v>
                </c:pt>
                <c:pt idx="377">
                  <c:v>39975</c:v>
                </c:pt>
                <c:pt idx="378">
                  <c:v>39976</c:v>
                </c:pt>
                <c:pt idx="379">
                  <c:v>39979</c:v>
                </c:pt>
                <c:pt idx="380">
                  <c:v>39980</c:v>
                </c:pt>
                <c:pt idx="381">
                  <c:v>39981</c:v>
                </c:pt>
                <c:pt idx="382">
                  <c:v>39982</c:v>
                </c:pt>
                <c:pt idx="383">
                  <c:v>39983</c:v>
                </c:pt>
                <c:pt idx="384">
                  <c:v>39986</c:v>
                </c:pt>
                <c:pt idx="385">
                  <c:v>39987</c:v>
                </c:pt>
                <c:pt idx="386">
                  <c:v>39988</c:v>
                </c:pt>
                <c:pt idx="387">
                  <c:v>39989</c:v>
                </c:pt>
                <c:pt idx="388">
                  <c:v>39990</c:v>
                </c:pt>
                <c:pt idx="389">
                  <c:v>39993</c:v>
                </c:pt>
                <c:pt idx="390">
                  <c:v>39994</c:v>
                </c:pt>
                <c:pt idx="391">
                  <c:v>39995</c:v>
                </c:pt>
                <c:pt idx="392">
                  <c:v>39996</c:v>
                </c:pt>
                <c:pt idx="393">
                  <c:v>39997</c:v>
                </c:pt>
                <c:pt idx="394">
                  <c:v>40000</c:v>
                </c:pt>
                <c:pt idx="395">
                  <c:v>40001</c:v>
                </c:pt>
                <c:pt idx="396">
                  <c:v>40002</c:v>
                </c:pt>
                <c:pt idx="397">
                  <c:v>40003</c:v>
                </c:pt>
                <c:pt idx="398">
                  <c:v>40004</c:v>
                </c:pt>
                <c:pt idx="399">
                  <c:v>40007</c:v>
                </c:pt>
                <c:pt idx="400">
                  <c:v>40008</c:v>
                </c:pt>
                <c:pt idx="401">
                  <c:v>40009</c:v>
                </c:pt>
                <c:pt idx="402">
                  <c:v>40010</c:v>
                </c:pt>
                <c:pt idx="403">
                  <c:v>40011</c:v>
                </c:pt>
                <c:pt idx="404">
                  <c:v>40014</c:v>
                </c:pt>
                <c:pt idx="405">
                  <c:v>40015</c:v>
                </c:pt>
                <c:pt idx="406">
                  <c:v>40016</c:v>
                </c:pt>
                <c:pt idx="407">
                  <c:v>40017</c:v>
                </c:pt>
                <c:pt idx="408">
                  <c:v>40018</c:v>
                </c:pt>
                <c:pt idx="409">
                  <c:v>40021</c:v>
                </c:pt>
                <c:pt idx="410">
                  <c:v>40022</c:v>
                </c:pt>
                <c:pt idx="411">
                  <c:v>40023</c:v>
                </c:pt>
                <c:pt idx="412">
                  <c:v>40024</c:v>
                </c:pt>
                <c:pt idx="413">
                  <c:v>40025</c:v>
                </c:pt>
                <c:pt idx="414">
                  <c:v>40028</c:v>
                </c:pt>
                <c:pt idx="415">
                  <c:v>40029</c:v>
                </c:pt>
                <c:pt idx="416">
                  <c:v>40030</c:v>
                </c:pt>
                <c:pt idx="417">
                  <c:v>40031</c:v>
                </c:pt>
                <c:pt idx="418">
                  <c:v>40032</c:v>
                </c:pt>
                <c:pt idx="419">
                  <c:v>40035</c:v>
                </c:pt>
                <c:pt idx="420">
                  <c:v>40036</c:v>
                </c:pt>
                <c:pt idx="421">
                  <c:v>40037</c:v>
                </c:pt>
                <c:pt idx="422">
                  <c:v>40038</c:v>
                </c:pt>
                <c:pt idx="423">
                  <c:v>40039</c:v>
                </c:pt>
                <c:pt idx="424">
                  <c:v>40042</c:v>
                </c:pt>
                <c:pt idx="425">
                  <c:v>40043</c:v>
                </c:pt>
                <c:pt idx="426">
                  <c:v>40044</c:v>
                </c:pt>
                <c:pt idx="427">
                  <c:v>40045</c:v>
                </c:pt>
                <c:pt idx="428">
                  <c:v>40046</c:v>
                </c:pt>
                <c:pt idx="429">
                  <c:v>40049</c:v>
                </c:pt>
                <c:pt idx="430">
                  <c:v>40050</c:v>
                </c:pt>
                <c:pt idx="431">
                  <c:v>40051</c:v>
                </c:pt>
                <c:pt idx="432">
                  <c:v>40052</c:v>
                </c:pt>
                <c:pt idx="433">
                  <c:v>40053</c:v>
                </c:pt>
                <c:pt idx="434">
                  <c:v>40056</c:v>
                </c:pt>
                <c:pt idx="435">
                  <c:v>40057</c:v>
                </c:pt>
                <c:pt idx="436">
                  <c:v>40058</c:v>
                </c:pt>
                <c:pt idx="437">
                  <c:v>40059</c:v>
                </c:pt>
                <c:pt idx="438">
                  <c:v>40060</c:v>
                </c:pt>
                <c:pt idx="439">
                  <c:v>40063</c:v>
                </c:pt>
                <c:pt idx="440">
                  <c:v>40064</c:v>
                </c:pt>
                <c:pt idx="441">
                  <c:v>40065</c:v>
                </c:pt>
                <c:pt idx="442">
                  <c:v>40066</c:v>
                </c:pt>
                <c:pt idx="443">
                  <c:v>40067</c:v>
                </c:pt>
                <c:pt idx="444">
                  <c:v>40070</c:v>
                </c:pt>
                <c:pt idx="445">
                  <c:v>40071</c:v>
                </c:pt>
                <c:pt idx="446">
                  <c:v>40072</c:v>
                </c:pt>
                <c:pt idx="447">
                  <c:v>40073</c:v>
                </c:pt>
                <c:pt idx="448">
                  <c:v>40074</c:v>
                </c:pt>
                <c:pt idx="449">
                  <c:v>40077</c:v>
                </c:pt>
                <c:pt idx="450">
                  <c:v>40078</c:v>
                </c:pt>
                <c:pt idx="451">
                  <c:v>40079</c:v>
                </c:pt>
                <c:pt idx="452">
                  <c:v>40080</c:v>
                </c:pt>
                <c:pt idx="453">
                  <c:v>40081</c:v>
                </c:pt>
                <c:pt idx="454">
                  <c:v>40084</c:v>
                </c:pt>
                <c:pt idx="455">
                  <c:v>40085</c:v>
                </c:pt>
                <c:pt idx="456">
                  <c:v>40086</c:v>
                </c:pt>
                <c:pt idx="457">
                  <c:v>40087</c:v>
                </c:pt>
                <c:pt idx="458">
                  <c:v>40088</c:v>
                </c:pt>
                <c:pt idx="459">
                  <c:v>40091</c:v>
                </c:pt>
                <c:pt idx="460">
                  <c:v>40092</c:v>
                </c:pt>
                <c:pt idx="461">
                  <c:v>40093</c:v>
                </c:pt>
                <c:pt idx="462">
                  <c:v>40094</c:v>
                </c:pt>
                <c:pt idx="463">
                  <c:v>40095</c:v>
                </c:pt>
                <c:pt idx="464">
                  <c:v>40098</c:v>
                </c:pt>
                <c:pt idx="465">
                  <c:v>40099</c:v>
                </c:pt>
                <c:pt idx="466">
                  <c:v>40100</c:v>
                </c:pt>
                <c:pt idx="467">
                  <c:v>40101</c:v>
                </c:pt>
                <c:pt idx="468">
                  <c:v>40102</c:v>
                </c:pt>
                <c:pt idx="469">
                  <c:v>40105</c:v>
                </c:pt>
                <c:pt idx="470">
                  <c:v>40106</c:v>
                </c:pt>
                <c:pt idx="471">
                  <c:v>40107</c:v>
                </c:pt>
                <c:pt idx="472">
                  <c:v>40108</c:v>
                </c:pt>
                <c:pt idx="473">
                  <c:v>40109</c:v>
                </c:pt>
                <c:pt idx="474">
                  <c:v>40112</c:v>
                </c:pt>
                <c:pt idx="475">
                  <c:v>40113</c:v>
                </c:pt>
                <c:pt idx="476">
                  <c:v>40114</c:v>
                </c:pt>
                <c:pt idx="477">
                  <c:v>40115</c:v>
                </c:pt>
                <c:pt idx="478">
                  <c:v>40116</c:v>
                </c:pt>
                <c:pt idx="479">
                  <c:v>40119</c:v>
                </c:pt>
                <c:pt idx="480">
                  <c:v>40120</c:v>
                </c:pt>
                <c:pt idx="481">
                  <c:v>40121</c:v>
                </c:pt>
                <c:pt idx="482">
                  <c:v>40122</c:v>
                </c:pt>
                <c:pt idx="483">
                  <c:v>40123</c:v>
                </c:pt>
                <c:pt idx="484">
                  <c:v>40126</c:v>
                </c:pt>
                <c:pt idx="485">
                  <c:v>40127</c:v>
                </c:pt>
                <c:pt idx="486">
                  <c:v>40128</c:v>
                </c:pt>
                <c:pt idx="487">
                  <c:v>40129</c:v>
                </c:pt>
                <c:pt idx="488">
                  <c:v>40130</c:v>
                </c:pt>
                <c:pt idx="489">
                  <c:v>40133</c:v>
                </c:pt>
                <c:pt idx="490">
                  <c:v>40134</c:v>
                </c:pt>
                <c:pt idx="491">
                  <c:v>40135</c:v>
                </c:pt>
                <c:pt idx="492">
                  <c:v>40136</c:v>
                </c:pt>
                <c:pt idx="493">
                  <c:v>40137</c:v>
                </c:pt>
                <c:pt idx="494">
                  <c:v>40140</c:v>
                </c:pt>
                <c:pt idx="495">
                  <c:v>40141</c:v>
                </c:pt>
                <c:pt idx="496">
                  <c:v>40142</c:v>
                </c:pt>
                <c:pt idx="497">
                  <c:v>40143</c:v>
                </c:pt>
                <c:pt idx="498">
                  <c:v>40144</c:v>
                </c:pt>
                <c:pt idx="499">
                  <c:v>40147</c:v>
                </c:pt>
                <c:pt idx="500">
                  <c:v>40148</c:v>
                </c:pt>
                <c:pt idx="501">
                  <c:v>40149</c:v>
                </c:pt>
                <c:pt idx="502">
                  <c:v>40150</c:v>
                </c:pt>
                <c:pt idx="503">
                  <c:v>40151</c:v>
                </c:pt>
                <c:pt idx="504">
                  <c:v>40154</c:v>
                </c:pt>
                <c:pt idx="505">
                  <c:v>40155</c:v>
                </c:pt>
                <c:pt idx="506">
                  <c:v>40156</c:v>
                </c:pt>
                <c:pt idx="507">
                  <c:v>40157</c:v>
                </c:pt>
                <c:pt idx="508">
                  <c:v>40158</c:v>
                </c:pt>
                <c:pt idx="509">
                  <c:v>40161</c:v>
                </c:pt>
                <c:pt idx="510">
                  <c:v>40162</c:v>
                </c:pt>
                <c:pt idx="511">
                  <c:v>40163</c:v>
                </c:pt>
                <c:pt idx="512">
                  <c:v>40164</c:v>
                </c:pt>
                <c:pt idx="513">
                  <c:v>40165</c:v>
                </c:pt>
                <c:pt idx="514">
                  <c:v>40168</c:v>
                </c:pt>
                <c:pt idx="515">
                  <c:v>40169</c:v>
                </c:pt>
                <c:pt idx="516">
                  <c:v>40170</c:v>
                </c:pt>
                <c:pt idx="517">
                  <c:v>40171</c:v>
                </c:pt>
                <c:pt idx="518">
                  <c:v>40172</c:v>
                </c:pt>
                <c:pt idx="519">
                  <c:v>40175</c:v>
                </c:pt>
                <c:pt idx="520">
                  <c:v>40176</c:v>
                </c:pt>
                <c:pt idx="521">
                  <c:v>40177</c:v>
                </c:pt>
                <c:pt idx="522">
                  <c:v>40178</c:v>
                </c:pt>
                <c:pt idx="523">
                  <c:v>40179</c:v>
                </c:pt>
                <c:pt idx="524">
                  <c:v>40182</c:v>
                </c:pt>
                <c:pt idx="525">
                  <c:v>40183</c:v>
                </c:pt>
                <c:pt idx="526">
                  <c:v>40184</c:v>
                </c:pt>
                <c:pt idx="527">
                  <c:v>40185</c:v>
                </c:pt>
                <c:pt idx="528">
                  <c:v>40186</c:v>
                </c:pt>
                <c:pt idx="529">
                  <c:v>40189</c:v>
                </c:pt>
                <c:pt idx="530">
                  <c:v>40190</c:v>
                </c:pt>
                <c:pt idx="531">
                  <c:v>40191</c:v>
                </c:pt>
                <c:pt idx="532">
                  <c:v>40192</c:v>
                </c:pt>
                <c:pt idx="533">
                  <c:v>40193</c:v>
                </c:pt>
                <c:pt idx="534">
                  <c:v>40196</c:v>
                </c:pt>
                <c:pt idx="535">
                  <c:v>40197</c:v>
                </c:pt>
                <c:pt idx="536">
                  <c:v>40198</c:v>
                </c:pt>
                <c:pt idx="537">
                  <c:v>40199</c:v>
                </c:pt>
                <c:pt idx="538">
                  <c:v>40200</c:v>
                </c:pt>
                <c:pt idx="539">
                  <c:v>40203</c:v>
                </c:pt>
                <c:pt idx="540">
                  <c:v>40204</c:v>
                </c:pt>
                <c:pt idx="541">
                  <c:v>40205</c:v>
                </c:pt>
                <c:pt idx="542">
                  <c:v>40206</c:v>
                </c:pt>
                <c:pt idx="543">
                  <c:v>40207</c:v>
                </c:pt>
                <c:pt idx="544">
                  <c:v>40210</c:v>
                </c:pt>
                <c:pt idx="545">
                  <c:v>40211</c:v>
                </c:pt>
                <c:pt idx="546">
                  <c:v>40212</c:v>
                </c:pt>
                <c:pt idx="547">
                  <c:v>40213</c:v>
                </c:pt>
                <c:pt idx="548">
                  <c:v>40214</c:v>
                </c:pt>
                <c:pt idx="549">
                  <c:v>40217</c:v>
                </c:pt>
                <c:pt idx="550">
                  <c:v>40218</c:v>
                </c:pt>
                <c:pt idx="551">
                  <c:v>40219</c:v>
                </c:pt>
                <c:pt idx="552">
                  <c:v>40220</c:v>
                </c:pt>
                <c:pt idx="553">
                  <c:v>40221</c:v>
                </c:pt>
                <c:pt idx="554">
                  <c:v>40224</c:v>
                </c:pt>
                <c:pt idx="555">
                  <c:v>40225</c:v>
                </c:pt>
                <c:pt idx="556">
                  <c:v>40226</c:v>
                </c:pt>
                <c:pt idx="557">
                  <c:v>40227</c:v>
                </c:pt>
                <c:pt idx="558">
                  <c:v>40228</c:v>
                </c:pt>
                <c:pt idx="559">
                  <c:v>40231</c:v>
                </c:pt>
                <c:pt idx="560">
                  <c:v>40232</c:v>
                </c:pt>
                <c:pt idx="561">
                  <c:v>40233</c:v>
                </c:pt>
                <c:pt idx="562">
                  <c:v>40234</c:v>
                </c:pt>
                <c:pt idx="563">
                  <c:v>40235</c:v>
                </c:pt>
                <c:pt idx="564">
                  <c:v>40238</c:v>
                </c:pt>
                <c:pt idx="565">
                  <c:v>40239</c:v>
                </c:pt>
                <c:pt idx="566">
                  <c:v>40240</c:v>
                </c:pt>
                <c:pt idx="567">
                  <c:v>40241</c:v>
                </c:pt>
                <c:pt idx="568">
                  <c:v>40242</c:v>
                </c:pt>
                <c:pt idx="569">
                  <c:v>40245</c:v>
                </c:pt>
                <c:pt idx="570">
                  <c:v>40246</c:v>
                </c:pt>
                <c:pt idx="571">
                  <c:v>40247</c:v>
                </c:pt>
                <c:pt idx="572">
                  <c:v>40248</c:v>
                </c:pt>
                <c:pt idx="573">
                  <c:v>40249</c:v>
                </c:pt>
                <c:pt idx="574">
                  <c:v>40252</c:v>
                </c:pt>
                <c:pt idx="575">
                  <c:v>40253</c:v>
                </c:pt>
                <c:pt idx="576">
                  <c:v>40254</c:v>
                </c:pt>
                <c:pt idx="577">
                  <c:v>40255</c:v>
                </c:pt>
                <c:pt idx="578">
                  <c:v>40256</c:v>
                </c:pt>
                <c:pt idx="579">
                  <c:v>40259</c:v>
                </c:pt>
                <c:pt idx="580">
                  <c:v>40260</c:v>
                </c:pt>
                <c:pt idx="581">
                  <c:v>40261</c:v>
                </c:pt>
                <c:pt idx="582">
                  <c:v>40262</c:v>
                </c:pt>
                <c:pt idx="583">
                  <c:v>40263</c:v>
                </c:pt>
                <c:pt idx="584">
                  <c:v>40266</c:v>
                </c:pt>
                <c:pt idx="585">
                  <c:v>40267</c:v>
                </c:pt>
                <c:pt idx="586">
                  <c:v>40268</c:v>
                </c:pt>
                <c:pt idx="587">
                  <c:v>40269</c:v>
                </c:pt>
                <c:pt idx="588">
                  <c:v>40270</c:v>
                </c:pt>
                <c:pt idx="589">
                  <c:v>40273</c:v>
                </c:pt>
                <c:pt idx="590">
                  <c:v>40274</c:v>
                </c:pt>
                <c:pt idx="591">
                  <c:v>40275</c:v>
                </c:pt>
                <c:pt idx="592">
                  <c:v>40276</c:v>
                </c:pt>
                <c:pt idx="593">
                  <c:v>40277</c:v>
                </c:pt>
                <c:pt idx="594">
                  <c:v>40280</c:v>
                </c:pt>
                <c:pt idx="595">
                  <c:v>40281</c:v>
                </c:pt>
                <c:pt idx="596">
                  <c:v>40282</c:v>
                </c:pt>
                <c:pt idx="597">
                  <c:v>40283</c:v>
                </c:pt>
                <c:pt idx="598">
                  <c:v>40284</c:v>
                </c:pt>
                <c:pt idx="599">
                  <c:v>40287</c:v>
                </c:pt>
                <c:pt idx="600">
                  <c:v>40288</c:v>
                </c:pt>
                <c:pt idx="601">
                  <c:v>40289</c:v>
                </c:pt>
                <c:pt idx="602">
                  <c:v>40290</c:v>
                </c:pt>
                <c:pt idx="603">
                  <c:v>40291</c:v>
                </c:pt>
                <c:pt idx="604">
                  <c:v>40294</c:v>
                </c:pt>
                <c:pt idx="605">
                  <c:v>40295</c:v>
                </c:pt>
                <c:pt idx="606">
                  <c:v>40296</c:v>
                </c:pt>
                <c:pt idx="607">
                  <c:v>40297</c:v>
                </c:pt>
                <c:pt idx="608">
                  <c:v>40298</c:v>
                </c:pt>
                <c:pt idx="609">
                  <c:v>40301</c:v>
                </c:pt>
                <c:pt idx="610">
                  <c:v>40302</c:v>
                </c:pt>
                <c:pt idx="611">
                  <c:v>40303</c:v>
                </c:pt>
                <c:pt idx="612">
                  <c:v>40304</c:v>
                </c:pt>
                <c:pt idx="613">
                  <c:v>40305</c:v>
                </c:pt>
                <c:pt idx="614">
                  <c:v>40308</c:v>
                </c:pt>
                <c:pt idx="615">
                  <c:v>40309</c:v>
                </c:pt>
                <c:pt idx="616">
                  <c:v>40310</c:v>
                </c:pt>
                <c:pt idx="617">
                  <c:v>40311</c:v>
                </c:pt>
                <c:pt idx="618">
                  <c:v>40312</c:v>
                </c:pt>
                <c:pt idx="619">
                  <c:v>40315</c:v>
                </c:pt>
                <c:pt idx="620">
                  <c:v>40316</c:v>
                </c:pt>
                <c:pt idx="621">
                  <c:v>40317</c:v>
                </c:pt>
                <c:pt idx="622">
                  <c:v>40318</c:v>
                </c:pt>
                <c:pt idx="623">
                  <c:v>40319</c:v>
                </c:pt>
                <c:pt idx="624">
                  <c:v>40322</c:v>
                </c:pt>
                <c:pt idx="625">
                  <c:v>40323</c:v>
                </c:pt>
                <c:pt idx="626">
                  <c:v>40324</c:v>
                </c:pt>
                <c:pt idx="627">
                  <c:v>40325</c:v>
                </c:pt>
                <c:pt idx="628">
                  <c:v>40326</c:v>
                </c:pt>
                <c:pt idx="629">
                  <c:v>40329</c:v>
                </c:pt>
                <c:pt idx="630">
                  <c:v>40330</c:v>
                </c:pt>
                <c:pt idx="631">
                  <c:v>40331</c:v>
                </c:pt>
                <c:pt idx="632">
                  <c:v>40332</c:v>
                </c:pt>
                <c:pt idx="633">
                  <c:v>40333</c:v>
                </c:pt>
                <c:pt idx="634">
                  <c:v>40336</c:v>
                </c:pt>
                <c:pt idx="635">
                  <c:v>40337</c:v>
                </c:pt>
                <c:pt idx="636">
                  <c:v>40338</c:v>
                </c:pt>
                <c:pt idx="637">
                  <c:v>40339</c:v>
                </c:pt>
                <c:pt idx="638">
                  <c:v>40340</c:v>
                </c:pt>
                <c:pt idx="639">
                  <c:v>40343</c:v>
                </c:pt>
                <c:pt idx="640">
                  <c:v>40344</c:v>
                </c:pt>
                <c:pt idx="641">
                  <c:v>40345</c:v>
                </c:pt>
                <c:pt idx="642">
                  <c:v>40346</c:v>
                </c:pt>
                <c:pt idx="643">
                  <c:v>40347</c:v>
                </c:pt>
                <c:pt idx="644">
                  <c:v>40350</c:v>
                </c:pt>
                <c:pt idx="645">
                  <c:v>40351</c:v>
                </c:pt>
                <c:pt idx="646">
                  <c:v>40352</c:v>
                </c:pt>
                <c:pt idx="647">
                  <c:v>40353</c:v>
                </c:pt>
                <c:pt idx="648">
                  <c:v>40354</c:v>
                </c:pt>
                <c:pt idx="649">
                  <c:v>40357</c:v>
                </c:pt>
                <c:pt idx="650">
                  <c:v>40358</c:v>
                </c:pt>
                <c:pt idx="651">
                  <c:v>40359</c:v>
                </c:pt>
                <c:pt idx="652">
                  <c:v>40360</c:v>
                </c:pt>
                <c:pt idx="653">
                  <c:v>40361</c:v>
                </c:pt>
                <c:pt idx="654">
                  <c:v>40364</c:v>
                </c:pt>
                <c:pt idx="655">
                  <c:v>40365</c:v>
                </c:pt>
                <c:pt idx="656">
                  <c:v>40366</c:v>
                </c:pt>
                <c:pt idx="657">
                  <c:v>40367</c:v>
                </c:pt>
                <c:pt idx="658">
                  <c:v>40368</c:v>
                </c:pt>
                <c:pt idx="659">
                  <c:v>40371</c:v>
                </c:pt>
                <c:pt idx="660">
                  <c:v>40372</c:v>
                </c:pt>
                <c:pt idx="661">
                  <c:v>40373</c:v>
                </c:pt>
                <c:pt idx="662">
                  <c:v>40374</c:v>
                </c:pt>
                <c:pt idx="663">
                  <c:v>40375</c:v>
                </c:pt>
                <c:pt idx="664">
                  <c:v>40378</c:v>
                </c:pt>
                <c:pt idx="665">
                  <c:v>40379</c:v>
                </c:pt>
                <c:pt idx="666">
                  <c:v>40380</c:v>
                </c:pt>
                <c:pt idx="667">
                  <c:v>40381</c:v>
                </c:pt>
                <c:pt idx="668">
                  <c:v>40382</c:v>
                </c:pt>
                <c:pt idx="669">
                  <c:v>40385</c:v>
                </c:pt>
                <c:pt idx="670">
                  <c:v>40386</c:v>
                </c:pt>
                <c:pt idx="671">
                  <c:v>40387</c:v>
                </c:pt>
                <c:pt idx="672">
                  <c:v>40388</c:v>
                </c:pt>
                <c:pt idx="673">
                  <c:v>40389</c:v>
                </c:pt>
                <c:pt idx="674">
                  <c:v>40392</c:v>
                </c:pt>
                <c:pt idx="675">
                  <c:v>40393</c:v>
                </c:pt>
                <c:pt idx="676">
                  <c:v>40394</c:v>
                </c:pt>
                <c:pt idx="677">
                  <c:v>40395</c:v>
                </c:pt>
                <c:pt idx="678">
                  <c:v>40396</c:v>
                </c:pt>
                <c:pt idx="679">
                  <c:v>40399</c:v>
                </c:pt>
                <c:pt idx="680">
                  <c:v>40400</c:v>
                </c:pt>
                <c:pt idx="681">
                  <c:v>40401</c:v>
                </c:pt>
                <c:pt idx="682">
                  <c:v>40402</c:v>
                </c:pt>
                <c:pt idx="683">
                  <c:v>40403</c:v>
                </c:pt>
                <c:pt idx="684">
                  <c:v>40406</c:v>
                </c:pt>
                <c:pt idx="685">
                  <c:v>40407</c:v>
                </c:pt>
                <c:pt idx="686">
                  <c:v>40408</c:v>
                </c:pt>
                <c:pt idx="687">
                  <c:v>40409</c:v>
                </c:pt>
                <c:pt idx="688">
                  <c:v>40410</c:v>
                </c:pt>
                <c:pt idx="689">
                  <c:v>40413</c:v>
                </c:pt>
                <c:pt idx="690">
                  <c:v>40414</c:v>
                </c:pt>
                <c:pt idx="691">
                  <c:v>40415</c:v>
                </c:pt>
                <c:pt idx="692">
                  <c:v>40416</c:v>
                </c:pt>
                <c:pt idx="693">
                  <c:v>40417</c:v>
                </c:pt>
                <c:pt idx="694">
                  <c:v>40420</c:v>
                </c:pt>
                <c:pt idx="695">
                  <c:v>40421</c:v>
                </c:pt>
                <c:pt idx="696">
                  <c:v>40422</c:v>
                </c:pt>
                <c:pt idx="697">
                  <c:v>40423</c:v>
                </c:pt>
                <c:pt idx="698">
                  <c:v>40424</c:v>
                </c:pt>
                <c:pt idx="699">
                  <c:v>40427</c:v>
                </c:pt>
                <c:pt idx="700">
                  <c:v>40428</c:v>
                </c:pt>
                <c:pt idx="701">
                  <c:v>40429</c:v>
                </c:pt>
                <c:pt idx="702">
                  <c:v>40430</c:v>
                </c:pt>
                <c:pt idx="703">
                  <c:v>40431</c:v>
                </c:pt>
                <c:pt idx="704">
                  <c:v>40434</c:v>
                </c:pt>
                <c:pt idx="705">
                  <c:v>40435</c:v>
                </c:pt>
                <c:pt idx="706">
                  <c:v>40436</c:v>
                </c:pt>
                <c:pt idx="707">
                  <c:v>40437</c:v>
                </c:pt>
                <c:pt idx="708">
                  <c:v>40438</c:v>
                </c:pt>
                <c:pt idx="709">
                  <c:v>40441</c:v>
                </c:pt>
                <c:pt idx="710">
                  <c:v>40442</c:v>
                </c:pt>
                <c:pt idx="711">
                  <c:v>40443</c:v>
                </c:pt>
                <c:pt idx="712">
                  <c:v>40444</c:v>
                </c:pt>
                <c:pt idx="713">
                  <c:v>40445</c:v>
                </c:pt>
                <c:pt idx="714">
                  <c:v>40448</c:v>
                </c:pt>
                <c:pt idx="715">
                  <c:v>40449</c:v>
                </c:pt>
                <c:pt idx="716">
                  <c:v>40450</c:v>
                </c:pt>
                <c:pt idx="717">
                  <c:v>40451</c:v>
                </c:pt>
                <c:pt idx="718">
                  <c:v>40452</c:v>
                </c:pt>
                <c:pt idx="719">
                  <c:v>40455</c:v>
                </c:pt>
                <c:pt idx="720">
                  <c:v>40456</c:v>
                </c:pt>
                <c:pt idx="721">
                  <c:v>40457</c:v>
                </c:pt>
                <c:pt idx="722">
                  <c:v>40458</c:v>
                </c:pt>
                <c:pt idx="723">
                  <c:v>40459</c:v>
                </c:pt>
                <c:pt idx="724">
                  <c:v>40462</c:v>
                </c:pt>
                <c:pt idx="725">
                  <c:v>40463</c:v>
                </c:pt>
                <c:pt idx="726">
                  <c:v>40464</c:v>
                </c:pt>
                <c:pt idx="727">
                  <c:v>40465</c:v>
                </c:pt>
                <c:pt idx="728">
                  <c:v>40466</c:v>
                </c:pt>
                <c:pt idx="729">
                  <c:v>40469</c:v>
                </c:pt>
                <c:pt idx="730">
                  <c:v>40470</c:v>
                </c:pt>
                <c:pt idx="731">
                  <c:v>40471</c:v>
                </c:pt>
                <c:pt idx="732">
                  <c:v>40472</c:v>
                </c:pt>
                <c:pt idx="733">
                  <c:v>40473</c:v>
                </c:pt>
                <c:pt idx="734">
                  <c:v>40476</c:v>
                </c:pt>
                <c:pt idx="735">
                  <c:v>40477</c:v>
                </c:pt>
                <c:pt idx="736">
                  <c:v>40478</c:v>
                </c:pt>
                <c:pt idx="737">
                  <c:v>40479</c:v>
                </c:pt>
                <c:pt idx="738">
                  <c:v>40480</c:v>
                </c:pt>
                <c:pt idx="739">
                  <c:v>40483</c:v>
                </c:pt>
                <c:pt idx="740">
                  <c:v>40484</c:v>
                </c:pt>
                <c:pt idx="741">
                  <c:v>40485</c:v>
                </c:pt>
                <c:pt idx="742">
                  <c:v>40486</c:v>
                </c:pt>
                <c:pt idx="743">
                  <c:v>40487</c:v>
                </c:pt>
                <c:pt idx="744">
                  <c:v>40490</c:v>
                </c:pt>
                <c:pt idx="745">
                  <c:v>40491</c:v>
                </c:pt>
                <c:pt idx="746">
                  <c:v>40492</c:v>
                </c:pt>
                <c:pt idx="747">
                  <c:v>40493</c:v>
                </c:pt>
                <c:pt idx="748">
                  <c:v>40494</c:v>
                </c:pt>
                <c:pt idx="749">
                  <c:v>40497</c:v>
                </c:pt>
                <c:pt idx="750">
                  <c:v>40498</c:v>
                </c:pt>
                <c:pt idx="751">
                  <c:v>40499</c:v>
                </c:pt>
                <c:pt idx="752">
                  <c:v>40500</c:v>
                </c:pt>
                <c:pt idx="753">
                  <c:v>40501</c:v>
                </c:pt>
                <c:pt idx="754">
                  <c:v>40504</c:v>
                </c:pt>
                <c:pt idx="755">
                  <c:v>40505</c:v>
                </c:pt>
                <c:pt idx="756">
                  <c:v>40506</c:v>
                </c:pt>
                <c:pt idx="757">
                  <c:v>40507</c:v>
                </c:pt>
                <c:pt idx="758">
                  <c:v>40508</c:v>
                </c:pt>
                <c:pt idx="759">
                  <c:v>40511</c:v>
                </c:pt>
                <c:pt idx="760">
                  <c:v>40512</c:v>
                </c:pt>
                <c:pt idx="761">
                  <c:v>40513</c:v>
                </c:pt>
                <c:pt idx="762">
                  <c:v>40514</c:v>
                </c:pt>
                <c:pt idx="763">
                  <c:v>40515</c:v>
                </c:pt>
                <c:pt idx="764">
                  <c:v>40518</c:v>
                </c:pt>
                <c:pt idx="765">
                  <c:v>40519</c:v>
                </c:pt>
                <c:pt idx="766">
                  <c:v>40520</c:v>
                </c:pt>
                <c:pt idx="767">
                  <c:v>40521</c:v>
                </c:pt>
                <c:pt idx="768">
                  <c:v>40522</c:v>
                </c:pt>
                <c:pt idx="769">
                  <c:v>40525</c:v>
                </c:pt>
                <c:pt idx="770">
                  <c:v>40526</c:v>
                </c:pt>
                <c:pt idx="771">
                  <c:v>40527</c:v>
                </c:pt>
                <c:pt idx="772">
                  <c:v>40528</c:v>
                </c:pt>
                <c:pt idx="773">
                  <c:v>40529</c:v>
                </c:pt>
                <c:pt idx="774">
                  <c:v>40532</c:v>
                </c:pt>
                <c:pt idx="775">
                  <c:v>40533</c:v>
                </c:pt>
                <c:pt idx="776">
                  <c:v>40534</c:v>
                </c:pt>
                <c:pt idx="777">
                  <c:v>40535</c:v>
                </c:pt>
                <c:pt idx="778">
                  <c:v>40536</c:v>
                </c:pt>
                <c:pt idx="779">
                  <c:v>40539</c:v>
                </c:pt>
                <c:pt idx="780">
                  <c:v>40540</c:v>
                </c:pt>
                <c:pt idx="781">
                  <c:v>40541</c:v>
                </c:pt>
                <c:pt idx="782">
                  <c:v>40542</c:v>
                </c:pt>
                <c:pt idx="783">
                  <c:v>40543</c:v>
                </c:pt>
                <c:pt idx="784">
                  <c:v>40546</c:v>
                </c:pt>
                <c:pt idx="785">
                  <c:v>40547</c:v>
                </c:pt>
                <c:pt idx="786">
                  <c:v>40548</c:v>
                </c:pt>
                <c:pt idx="787">
                  <c:v>40549</c:v>
                </c:pt>
                <c:pt idx="788">
                  <c:v>40550</c:v>
                </c:pt>
                <c:pt idx="789">
                  <c:v>40553</c:v>
                </c:pt>
                <c:pt idx="790">
                  <c:v>40554</c:v>
                </c:pt>
                <c:pt idx="791">
                  <c:v>40555</c:v>
                </c:pt>
                <c:pt idx="792">
                  <c:v>40556</c:v>
                </c:pt>
                <c:pt idx="793">
                  <c:v>40557</c:v>
                </c:pt>
                <c:pt idx="794">
                  <c:v>40560</c:v>
                </c:pt>
                <c:pt idx="795">
                  <c:v>40561</c:v>
                </c:pt>
                <c:pt idx="796">
                  <c:v>40562</c:v>
                </c:pt>
                <c:pt idx="797">
                  <c:v>40563</c:v>
                </c:pt>
                <c:pt idx="798">
                  <c:v>40564</c:v>
                </c:pt>
                <c:pt idx="799">
                  <c:v>40567</c:v>
                </c:pt>
                <c:pt idx="800">
                  <c:v>40568</c:v>
                </c:pt>
                <c:pt idx="801">
                  <c:v>40569</c:v>
                </c:pt>
                <c:pt idx="802">
                  <c:v>40570</c:v>
                </c:pt>
                <c:pt idx="803">
                  <c:v>40571</c:v>
                </c:pt>
                <c:pt idx="804">
                  <c:v>40574</c:v>
                </c:pt>
                <c:pt idx="805">
                  <c:v>40575</c:v>
                </c:pt>
                <c:pt idx="806">
                  <c:v>40576</c:v>
                </c:pt>
                <c:pt idx="807">
                  <c:v>40577</c:v>
                </c:pt>
                <c:pt idx="808">
                  <c:v>40578</c:v>
                </c:pt>
                <c:pt idx="809">
                  <c:v>40581</c:v>
                </c:pt>
                <c:pt idx="810">
                  <c:v>40582</c:v>
                </c:pt>
                <c:pt idx="811">
                  <c:v>40583</c:v>
                </c:pt>
                <c:pt idx="812">
                  <c:v>40584</c:v>
                </c:pt>
                <c:pt idx="813">
                  <c:v>40585</c:v>
                </c:pt>
                <c:pt idx="814">
                  <c:v>40588</c:v>
                </c:pt>
                <c:pt idx="815">
                  <c:v>40589</c:v>
                </c:pt>
                <c:pt idx="816">
                  <c:v>40590</c:v>
                </c:pt>
                <c:pt idx="817">
                  <c:v>40591</c:v>
                </c:pt>
                <c:pt idx="818">
                  <c:v>40592</c:v>
                </c:pt>
                <c:pt idx="819">
                  <c:v>40595</c:v>
                </c:pt>
                <c:pt idx="820">
                  <c:v>40596</c:v>
                </c:pt>
                <c:pt idx="821">
                  <c:v>40597</c:v>
                </c:pt>
                <c:pt idx="822">
                  <c:v>40598</c:v>
                </c:pt>
                <c:pt idx="823">
                  <c:v>40599</c:v>
                </c:pt>
                <c:pt idx="824">
                  <c:v>40602</c:v>
                </c:pt>
                <c:pt idx="825">
                  <c:v>40603</c:v>
                </c:pt>
                <c:pt idx="826">
                  <c:v>40604</c:v>
                </c:pt>
                <c:pt idx="827">
                  <c:v>40605</c:v>
                </c:pt>
                <c:pt idx="828">
                  <c:v>40606</c:v>
                </c:pt>
                <c:pt idx="829">
                  <c:v>40609</c:v>
                </c:pt>
                <c:pt idx="830">
                  <c:v>40610</c:v>
                </c:pt>
                <c:pt idx="831">
                  <c:v>40611</c:v>
                </c:pt>
                <c:pt idx="832">
                  <c:v>40612</c:v>
                </c:pt>
                <c:pt idx="833">
                  <c:v>40613</c:v>
                </c:pt>
                <c:pt idx="834">
                  <c:v>40616</c:v>
                </c:pt>
                <c:pt idx="835">
                  <c:v>40617</c:v>
                </c:pt>
                <c:pt idx="836">
                  <c:v>40618</c:v>
                </c:pt>
                <c:pt idx="837">
                  <c:v>40619</c:v>
                </c:pt>
                <c:pt idx="838">
                  <c:v>40620</c:v>
                </c:pt>
                <c:pt idx="839">
                  <c:v>40623</c:v>
                </c:pt>
                <c:pt idx="840">
                  <c:v>40624</c:v>
                </c:pt>
                <c:pt idx="841">
                  <c:v>40625</c:v>
                </c:pt>
                <c:pt idx="842">
                  <c:v>40626</c:v>
                </c:pt>
                <c:pt idx="843">
                  <c:v>40627</c:v>
                </c:pt>
                <c:pt idx="844">
                  <c:v>40630</c:v>
                </c:pt>
                <c:pt idx="845">
                  <c:v>40631</c:v>
                </c:pt>
                <c:pt idx="846">
                  <c:v>40632</c:v>
                </c:pt>
                <c:pt idx="847">
                  <c:v>40633</c:v>
                </c:pt>
                <c:pt idx="848">
                  <c:v>40634</c:v>
                </c:pt>
                <c:pt idx="849">
                  <c:v>40637</c:v>
                </c:pt>
                <c:pt idx="850">
                  <c:v>40638</c:v>
                </c:pt>
                <c:pt idx="851">
                  <c:v>40639</c:v>
                </c:pt>
                <c:pt idx="852">
                  <c:v>40640</c:v>
                </c:pt>
                <c:pt idx="853">
                  <c:v>40641</c:v>
                </c:pt>
                <c:pt idx="854">
                  <c:v>40644</c:v>
                </c:pt>
                <c:pt idx="855">
                  <c:v>40645</c:v>
                </c:pt>
                <c:pt idx="856">
                  <c:v>40646</c:v>
                </c:pt>
                <c:pt idx="857">
                  <c:v>40647</c:v>
                </c:pt>
                <c:pt idx="858">
                  <c:v>40648</c:v>
                </c:pt>
                <c:pt idx="859">
                  <c:v>40651</c:v>
                </c:pt>
                <c:pt idx="860">
                  <c:v>40652</c:v>
                </c:pt>
                <c:pt idx="861">
                  <c:v>40653</c:v>
                </c:pt>
                <c:pt idx="862">
                  <c:v>40654</c:v>
                </c:pt>
                <c:pt idx="863">
                  <c:v>40655</c:v>
                </c:pt>
                <c:pt idx="864">
                  <c:v>40658</c:v>
                </c:pt>
                <c:pt idx="865">
                  <c:v>40659</c:v>
                </c:pt>
                <c:pt idx="866">
                  <c:v>40660</c:v>
                </c:pt>
                <c:pt idx="867">
                  <c:v>40661</c:v>
                </c:pt>
                <c:pt idx="868">
                  <c:v>40662</c:v>
                </c:pt>
                <c:pt idx="869">
                  <c:v>40665</c:v>
                </c:pt>
                <c:pt idx="870">
                  <c:v>40666</c:v>
                </c:pt>
                <c:pt idx="871">
                  <c:v>40667</c:v>
                </c:pt>
                <c:pt idx="872">
                  <c:v>40668</c:v>
                </c:pt>
                <c:pt idx="873">
                  <c:v>40669</c:v>
                </c:pt>
                <c:pt idx="874">
                  <c:v>40672</c:v>
                </c:pt>
                <c:pt idx="875">
                  <c:v>40673</c:v>
                </c:pt>
                <c:pt idx="876">
                  <c:v>40674</c:v>
                </c:pt>
                <c:pt idx="877">
                  <c:v>40675</c:v>
                </c:pt>
                <c:pt idx="878">
                  <c:v>40676</c:v>
                </c:pt>
                <c:pt idx="879">
                  <c:v>40679</c:v>
                </c:pt>
                <c:pt idx="880">
                  <c:v>40680</c:v>
                </c:pt>
                <c:pt idx="881">
                  <c:v>40681</c:v>
                </c:pt>
                <c:pt idx="882">
                  <c:v>40682</c:v>
                </c:pt>
                <c:pt idx="883">
                  <c:v>40683</c:v>
                </c:pt>
                <c:pt idx="884">
                  <c:v>40686</c:v>
                </c:pt>
                <c:pt idx="885">
                  <c:v>40687</c:v>
                </c:pt>
                <c:pt idx="886">
                  <c:v>40688</c:v>
                </c:pt>
                <c:pt idx="887">
                  <c:v>40689</c:v>
                </c:pt>
                <c:pt idx="888">
                  <c:v>40690</c:v>
                </c:pt>
                <c:pt idx="889">
                  <c:v>40693</c:v>
                </c:pt>
                <c:pt idx="890">
                  <c:v>40694</c:v>
                </c:pt>
                <c:pt idx="891">
                  <c:v>40695</c:v>
                </c:pt>
                <c:pt idx="892">
                  <c:v>40696</c:v>
                </c:pt>
                <c:pt idx="893">
                  <c:v>40697</c:v>
                </c:pt>
                <c:pt idx="894">
                  <c:v>40700</c:v>
                </c:pt>
                <c:pt idx="895">
                  <c:v>40701</c:v>
                </c:pt>
                <c:pt idx="896">
                  <c:v>40702</c:v>
                </c:pt>
                <c:pt idx="897">
                  <c:v>40703</c:v>
                </c:pt>
                <c:pt idx="898">
                  <c:v>40704</c:v>
                </c:pt>
                <c:pt idx="899">
                  <c:v>40707</c:v>
                </c:pt>
                <c:pt idx="900">
                  <c:v>40708</c:v>
                </c:pt>
                <c:pt idx="901">
                  <c:v>40709</c:v>
                </c:pt>
                <c:pt idx="902">
                  <c:v>40710</c:v>
                </c:pt>
                <c:pt idx="903">
                  <c:v>40711</c:v>
                </c:pt>
                <c:pt idx="904">
                  <c:v>40714</c:v>
                </c:pt>
                <c:pt idx="905">
                  <c:v>40715</c:v>
                </c:pt>
                <c:pt idx="906">
                  <c:v>40716</c:v>
                </c:pt>
                <c:pt idx="907">
                  <c:v>40717</c:v>
                </c:pt>
                <c:pt idx="908">
                  <c:v>40718</c:v>
                </c:pt>
                <c:pt idx="909">
                  <c:v>40721</c:v>
                </c:pt>
                <c:pt idx="910">
                  <c:v>40722</c:v>
                </c:pt>
                <c:pt idx="911">
                  <c:v>40723</c:v>
                </c:pt>
                <c:pt idx="912">
                  <c:v>40724</c:v>
                </c:pt>
                <c:pt idx="913">
                  <c:v>40725</c:v>
                </c:pt>
                <c:pt idx="914">
                  <c:v>40728</c:v>
                </c:pt>
                <c:pt idx="915">
                  <c:v>40729</c:v>
                </c:pt>
                <c:pt idx="916">
                  <c:v>40730</c:v>
                </c:pt>
                <c:pt idx="917">
                  <c:v>40731</c:v>
                </c:pt>
                <c:pt idx="918">
                  <c:v>40732</c:v>
                </c:pt>
                <c:pt idx="919">
                  <c:v>40735</c:v>
                </c:pt>
                <c:pt idx="920">
                  <c:v>40736</c:v>
                </c:pt>
                <c:pt idx="921">
                  <c:v>40737</c:v>
                </c:pt>
                <c:pt idx="922">
                  <c:v>40738</c:v>
                </c:pt>
                <c:pt idx="923">
                  <c:v>40739</c:v>
                </c:pt>
                <c:pt idx="924">
                  <c:v>40742</c:v>
                </c:pt>
                <c:pt idx="925">
                  <c:v>40743</c:v>
                </c:pt>
                <c:pt idx="926">
                  <c:v>40744</c:v>
                </c:pt>
                <c:pt idx="927">
                  <c:v>40745</c:v>
                </c:pt>
                <c:pt idx="928">
                  <c:v>40746</c:v>
                </c:pt>
                <c:pt idx="929">
                  <c:v>40749</c:v>
                </c:pt>
                <c:pt idx="930">
                  <c:v>40750</c:v>
                </c:pt>
                <c:pt idx="931">
                  <c:v>40751</c:v>
                </c:pt>
                <c:pt idx="932">
                  <c:v>40752</c:v>
                </c:pt>
                <c:pt idx="933">
                  <c:v>40753</c:v>
                </c:pt>
                <c:pt idx="934">
                  <c:v>40756</c:v>
                </c:pt>
                <c:pt idx="935">
                  <c:v>40757</c:v>
                </c:pt>
                <c:pt idx="936">
                  <c:v>40758</c:v>
                </c:pt>
                <c:pt idx="937">
                  <c:v>40759</c:v>
                </c:pt>
                <c:pt idx="938">
                  <c:v>40760</c:v>
                </c:pt>
                <c:pt idx="939">
                  <c:v>40763</c:v>
                </c:pt>
                <c:pt idx="940">
                  <c:v>40764</c:v>
                </c:pt>
                <c:pt idx="941">
                  <c:v>40765</c:v>
                </c:pt>
                <c:pt idx="942">
                  <c:v>40766</c:v>
                </c:pt>
                <c:pt idx="943">
                  <c:v>40767</c:v>
                </c:pt>
                <c:pt idx="944">
                  <c:v>40770</c:v>
                </c:pt>
                <c:pt idx="945">
                  <c:v>40771</c:v>
                </c:pt>
                <c:pt idx="946">
                  <c:v>40772</c:v>
                </c:pt>
                <c:pt idx="947">
                  <c:v>40773</c:v>
                </c:pt>
                <c:pt idx="948">
                  <c:v>40774</c:v>
                </c:pt>
                <c:pt idx="949">
                  <c:v>40777</c:v>
                </c:pt>
                <c:pt idx="950">
                  <c:v>40778</c:v>
                </c:pt>
                <c:pt idx="951">
                  <c:v>40779</c:v>
                </c:pt>
                <c:pt idx="952">
                  <c:v>40780</c:v>
                </c:pt>
                <c:pt idx="953">
                  <c:v>40781</c:v>
                </c:pt>
                <c:pt idx="954">
                  <c:v>40784</c:v>
                </c:pt>
                <c:pt idx="955">
                  <c:v>40785</c:v>
                </c:pt>
                <c:pt idx="956">
                  <c:v>40786</c:v>
                </c:pt>
                <c:pt idx="957">
                  <c:v>40787</c:v>
                </c:pt>
                <c:pt idx="958">
                  <c:v>40788</c:v>
                </c:pt>
                <c:pt idx="959">
                  <c:v>40791</c:v>
                </c:pt>
                <c:pt idx="960">
                  <c:v>40792</c:v>
                </c:pt>
                <c:pt idx="961">
                  <c:v>40793</c:v>
                </c:pt>
                <c:pt idx="962">
                  <c:v>40794</c:v>
                </c:pt>
                <c:pt idx="963">
                  <c:v>40795</c:v>
                </c:pt>
                <c:pt idx="964">
                  <c:v>40798</c:v>
                </c:pt>
                <c:pt idx="965">
                  <c:v>40799</c:v>
                </c:pt>
                <c:pt idx="966">
                  <c:v>40800</c:v>
                </c:pt>
                <c:pt idx="967">
                  <c:v>40801</c:v>
                </c:pt>
                <c:pt idx="968">
                  <c:v>40802</c:v>
                </c:pt>
                <c:pt idx="969">
                  <c:v>40805</c:v>
                </c:pt>
                <c:pt idx="970">
                  <c:v>40806</c:v>
                </c:pt>
                <c:pt idx="971">
                  <c:v>40807</c:v>
                </c:pt>
                <c:pt idx="972">
                  <c:v>40808</c:v>
                </c:pt>
                <c:pt idx="973">
                  <c:v>40809</c:v>
                </c:pt>
                <c:pt idx="974">
                  <c:v>40812</c:v>
                </c:pt>
                <c:pt idx="975">
                  <c:v>40813</c:v>
                </c:pt>
                <c:pt idx="976">
                  <c:v>40814</c:v>
                </c:pt>
                <c:pt idx="977">
                  <c:v>40815</c:v>
                </c:pt>
                <c:pt idx="978">
                  <c:v>40816</c:v>
                </c:pt>
                <c:pt idx="979">
                  <c:v>40819</c:v>
                </c:pt>
                <c:pt idx="980">
                  <c:v>40820</c:v>
                </c:pt>
                <c:pt idx="981">
                  <c:v>40821</c:v>
                </c:pt>
                <c:pt idx="982">
                  <c:v>40822</c:v>
                </c:pt>
                <c:pt idx="983">
                  <c:v>40823</c:v>
                </c:pt>
                <c:pt idx="984">
                  <c:v>40826</c:v>
                </c:pt>
                <c:pt idx="985">
                  <c:v>40827</c:v>
                </c:pt>
                <c:pt idx="986">
                  <c:v>40828</c:v>
                </c:pt>
                <c:pt idx="987">
                  <c:v>40829</c:v>
                </c:pt>
                <c:pt idx="988">
                  <c:v>40830</c:v>
                </c:pt>
                <c:pt idx="989">
                  <c:v>40833</c:v>
                </c:pt>
                <c:pt idx="990">
                  <c:v>40834</c:v>
                </c:pt>
                <c:pt idx="991">
                  <c:v>40835</c:v>
                </c:pt>
                <c:pt idx="992">
                  <c:v>40836</c:v>
                </c:pt>
                <c:pt idx="993">
                  <c:v>40837</c:v>
                </c:pt>
                <c:pt idx="994">
                  <c:v>40840</c:v>
                </c:pt>
                <c:pt idx="995">
                  <c:v>40841</c:v>
                </c:pt>
                <c:pt idx="996">
                  <c:v>40842</c:v>
                </c:pt>
                <c:pt idx="997">
                  <c:v>40843</c:v>
                </c:pt>
                <c:pt idx="998">
                  <c:v>40844</c:v>
                </c:pt>
                <c:pt idx="999">
                  <c:v>40847</c:v>
                </c:pt>
                <c:pt idx="1000">
                  <c:v>40848</c:v>
                </c:pt>
                <c:pt idx="1001">
                  <c:v>40849</c:v>
                </c:pt>
                <c:pt idx="1002">
                  <c:v>40850</c:v>
                </c:pt>
                <c:pt idx="1003">
                  <c:v>40851</c:v>
                </c:pt>
                <c:pt idx="1004">
                  <c:v>40854</c:v>
                </c:pt>
                <c:pt idx="1005">
                  <c:v>40855</c:v>
                </c:pt>
                <c:pt idx="1006">
                  <c:v>40856</c:v>
                </c:pt>
                <c:pt idx="1007">
                  <c:v>40857</c:v>
                </c:pt>
                <c:pt idx="1008">
                  <c:v>40858</c:v>
                </c:pt>
                <c:pt idx="1009">
                  <c:v>40861</c:v>
                </c:pt>
                <c:pt idx="1010">
                  <c:v>40862</c:v>
                </c:pt>
                <c:pt idx="1011">
                  <c:v>40863</c:v>
                </c:pt>
                <c:pt idx="1012">
                  <c:v>40864</c:v>
                </c:pt>
                <c:pt idx="1013">
                  <c:v>40865</c:v>
                </c:pt>
                <c:pt idx="1014">
                  <c:v>40868</c:v>
                </c:pt>
              </c:numCache>
            </c:numRef>
          </c:cat>
          <c:val>
            <c:numRef>
              <c:f>Sheet1!$C$6:$C$1020</c:f>
              <c:numCache>
                <c:formatCode>0</c:formatCode>
                <c:ptCount val="1015"/>
                <c:pt idx="0">
                  <c:v>48.501000000000005</c:v>
                </c:pt>
                <c:pt idx="1">
                  <c:v>50.668000000000013</c:v>
                </c:pt>
                <c:pt idx="2">
                  <c:v>57.168000000000013</c:v>
                </c:pt>
                <c:pt idx="3">
                  <c:v>65.834999999999994</c:v>
                </c:pt>
                <c:pt idx="4">
                  <c:v>69.834999999999994</c:v>
                </c:pt>
                <c:pt idx="5">
                  <c:v>69.834999999999994</c:v>
                </c:pt>
                <c:pt idx="6">
                  <c:v>79.834000000000003</c:v>
                </c:pt>
                <c:pt idx="7">
                  <c:v>81.667999999999992</c:v>
                </c:pt>
                <c:pt idx="8">
                  <c:v>80.667999999999992</c:v>
                </c:pt>
                <c:pt idx="9">
                  <c:v>80.168999999999983</c:v>
                </c:pt>
                <c:pt idx="10">
                  <c:v>77.332999999999998</c:v>
                </c:pt>
                <c:pt idx="11">
                  <c:v>78.168999999999983</c:v>
                </c:pt>
                <c:pt idx="12">
                  <c:v>79.834999999999994</c:v>
                </c:pt>
                <c:pt idx="13">
                  <c:v>80.334999999999994</c:v>
                </c:pt>
                <c:pt idx="14">
                  <c:v>86.167999999999992</c:v>
                </c:pt>
                <c:pt idx="15">
                  <c:v>88.834000000000003</c:v>
                </c:pt>
                <c:pt idx="16">
                  <c:v>87.001000000000005</c:v>
                </c:pt>
                <c:pt idx="17">
                  <c:v>76.834000000000003</c:v>
                </c:pt>
                <c:pt idx="18">
                  <c:v>74.667999999999992</c:v>
                </c:pt>
                <c:pt idx="19">
                  <c:v>78.501999999999995</c:v>
                </c:pt>
                <c:pt idx="20">
                  <c:v>76.334999999999994</c:v>
                </c:pt>
                <c:pt idx="21">
                  <c:v>75.834999999999994</c:v>
                </c:pt>
                <c:pt idx="22">
                  <c:v>79.167999999999992</c:v>
                </c:pt>
                <c:pt idx="23">
                  <c:v>78.335999999999999</c:v>
                </c:pt>
                <c:pt idx="24">
                  <c:v>78.167999999999992</c:v>
                </c:pt>
                <c:pt idx="25">
                  <c:v>78.504000000000005</c:v>
                </c:pt>
                <c:pt idx="26">
                  <c:v>88.834999999999994</c:v>
                </c:pt>
                <c:pt idx="27">
                  <c:v>100.62599999999998</c:v>
                </c:pt>
                <c:pt idx="28">
                  <c:v>111.167</c:v>
                </c:pt>
                <c:pt idx="29">
                  <c:v>117.169</c:v>
                </c:pt>
                <c:pt idx="30">
                  <c:v>105.002</c:v>
                </c:pt>
                <c:pt idx="31">
                  <c:v>101.169</c:v>
                </c:pt>
                <c:pt idx="32">
                  <c:v>105.002</c:v>
                </c:pt>
                <c:pt idx="33">
                  <c:v>112.501</c:v>
                </c:pt>
                <c:pt idx="34">
                  <c:v>111.503</c:v>
                </c:pt>
                <c:pt idx="35">
                  <c:v>117.33499999999999</c:v>
                </c:pt>
                <c:pt idx="36">
                  <c:v>120.001</c:v>
                </c:pt>
                <c:pt idx="37">
                  <c:v>109.33499999999999</c:v>
                </c:pt>
                <c:pt idx="38">
                  <c:v>116.66800000000001</c:v>
                </c:pt>
                <c:pt idx="39">
                  <c:v>113.001</c:v>
                </c:pt>
                <c:pt idx="40">
                  <c:v>104.5</c:v>
                </c:pt>
                <c:pt idx="41">
                  <c:v>112.502</c:v>
                </c:pt>
                <c:pt idx="42">
                  <c:v>116.66999999999999</c:v>
                </c:pt>
                <c:pt idx="43">
                  <c:v>139.16800000000001</c:v>
                </c:pt>
                <c:pt idx="44">
                  <c:v>135.00399999999999</c:v>
                </c:pt>
                <c:pt idx="45">
                  <c:v>148.00200000000001</c:v>
                </c:pt>
                <c:pt idx="46">
                  <c:v>150.00200000000001</c:v>
                </c:pt>
                <c:pt idx="47">
                  <c:v>161.50200000000001</c:v>
                </c:pt>
                <c:pt idx="48">
                  <c:v>164.16899999999998</c:v>
                </c:pt>
                <c:pt idx="49">
                  <c:v>178.00300000000001</c:v>
                </c:pt>
                <c:pt idx="50">
                  <c:v>179.50300000000001</c:v>
                </c:pt>
                <c:pt idx="51">
                  <c:v>179.33600000000001</c:v>
                </c:pt>
                <c:pt idx="52">
                  <c:v>194.334</c:v>
                </c:pt>
                <c:pt idx="53">
                  <c:v>192.501</c:v>
                </c:pt>
                <c:pt idx="54">
                  <c:v>183.33500000000001</c:v>
                </c:pt>
                <c:pt idx="55">
                  <c:v>196.001</c:v>
                </c:pt>
                <c:pt idx="56">
                  <c:v>168.33500000000001</c:v>
                </c:pt>
                <c:pt idx="57">
                  <c:v>165.00200000000001</c:v>
                </c:pt>
                <c:pt idx="58">
                  <c:v>165.00200000000001</c:v>
                </c:pt>
                <c:pt idx="59">
                  <c:v>165.00200000000001</c:v>
                </c:pt>
                <c:pt idx="60">
                  <c:v>173.33600000000001</c:v>
                </c:pt>
                <c:pt idx="61">
                  <c:v>179.66899999999998</c:v>
                </c:pt>
                <c:pt idx="62">
                  <c:v>181.667</c:v>
                </c:pt>
                <c:pt idx="63">
                  <c:v>166.501</c:v>
                </c:pt>
                <c:pt idx="64">
                  <c:v>176.33500000000001</c:v>
                </c:pt>
                <c:pt idx="65">
                  <c:v>167.751</c:v>
                </c:pt>
                <c:pt idx="66">
                  <c:v>178.001</c:v>
                </c:pt>
                <c:pt idx="67">
                  <c:v>177.501</c:v>
                </c:pt>
                <c:pt idx="68">
                  <c:v>176.66899999999998</c:v>
                </c:pt>
                <c:pt idx="69">
                  <c:v>150.001</c:v>
                </c:pt>
                <c:pt idx="70">
                  <c:v>144.25399999999999</c:v>
                </c:pt>
                <c:pt idx="71">
                  <c:v>146.25300000000001</c:v>
                </c:pt>
                <c:pt idx="72">
                  <c:v>144.25200000000001</c:v>
                </c:pt>
                <c:pt idx="73">
                  <c:v>144.25300000000001</c:v>
                </c:pt>
                <c:pt idx="74">
                  <c:v>144.66899999999998</c:v>
                </c:pt>
                <c:pt idx="75">
                  <c:v>143.66800000000001</c:v>
                </c:pt>
                <c:pt idx="76">
                  <c:v>141.334</c:v>
                </c:pt>
                <c:pt idx="77">
                  <c:v>138.66800000000001</c:v>
                </c:pt>
                <c:pt idx="78">
                  <c:v>131.16899999999998</c:v>
                </c:pt>
                <c:pt idx="79">
                  <c:v>133.25399999999999</c:v>
                </c:pt>
                <c:pt idx="80">
                  <c:v>132.751</c:v>
                </c:pt>
                <c:pt idx="81">
                  <c:v>128.75200000000001</c:v>
                </c:pt>
                <c:pt idx="82">
                  <c:v>128.75399999999999</c:v>
                </c:pt>
                <c:pt idx="83">
                  <c:v>127.167</c:v>
                </c:pt>
                <c:pt idx="84">
                  <c:v>113.334</c:v>
                </c:pt>
                <c:pt idx="85">
                  <c:v>115.001</c:v>
                </c:pt>
                <c:pt idx="86">
                  <c:v>112.33499999999999</c:v>
                </c:pt>
                <c:pt idx="87">
                  <c:v>111.502</c:v>
                </c:pt>
                <c:pt idx="88">
                  <c:v>103.169</c:v>
                </c:pt>
                <c:pt idx="89">
                  <c:v>107.25</c:v>
                </c:pt>
                <c:pt idx="90">
                  <c:v>101.33499999999999</c:v>
                </c:pt>
                <c:pt idx="91">
                  <c:v>100.502</c:v>
                </c:pt>
                <c:pt idx="92">
                  <c:v>100.83499999999999</c:v>
                </c:pt>
                <c:pt idx="93">
                  <c:v>101.16800000000001</c:v>
                </c:pt>
                <c:pt idx="94">
                  <c:v>100.502</c:v>
                </c:pt>
                <c:pt idx="95">
                  <c:v>98.501000000000005</c:v>
                </c:pt>
                <c:pt idx="96">
                  <c:v>101.834</c:v>
                </c:pt>
                <c:pt idx="97">
                  <c:v>99.835999999999999</c:v>
                </c:pt>
                <c:pt idx="98">
                  <c:v>96.834000000000003</c:v>
                </c:pt>
                <c:pt idx="99">
                  <c:v>92.168999999999983</c:v>
                </c:pt>
                <c:pt idx="100">
                  <c:v>88.501999999999995</c:v>
                </c:pt>
                <c:pt idx="101">
                  <c:v>90.167999999999992</c:v>
                </c:pt>
                <c:pt idx="102">
                  <c:v>93.501999999999995</c:v>
                </c:pt>
                <c:pt idx="103">
                  <c:v>95.169999999999987</c:v>
                </c:pt>
                <c:pt idx="104">
                  <c:v>95.169999999999987</c:v>
                </c:pt>
                <c:pt idx="105">
                  <c:v>99.501000000000005</c:v>
                </c:pt>
                <c:pt idx="106">
                  <c:v>96.167000000000002</c:v>
                </c:pt>
                <c:pt idx="107">
                  <c:v>95.835999999999999</c:v>
                </c:pt>
                <c:pt idx="108">
                  <c:v>96.501000000000005</c:v>
                </c:pt>
                <c:pt idx="109">
                  <c:v>97.168999999999983</c:v>
                </c:pt>
                <c:pt idx="110">
                  <c:v>97.834999999999994</c:v>
                </c:pt>
                <c:pt idx="111">
                  <c:v>98.503</c:v>
                </c:pt>
                <c:pt idx="112">
                  <c:v>95.501999999999995</c:v>
                </c:pt>
                <c:pt idx="113">
                  <c:v>108.002</c:v>
                </c:pt>
                <c:pt idx="114">
                  <c:v>108.005</c:v>
                </c:pt>
                <c:pt idx="115">
                  <c:v>116.002</c:v>
                </c:pt>
                <c:pt idx="116">
                  <c:v>118.003</c:v>
                </c:pt>
                <c:pt idx="117">
                  <c:v>118.503</c:v>
                </c:pt>
                <c:pt idx="118">
                  <c:v>116</c:v>
                </c:pt>
                <c:pt idx="119">
                  <c:v>115.003</c:v>
                </c:pt>
                <c:pt idx="120">
                  <c:v>113.503</c:v>
                </c:pt>
                <c:pt idx="121">
                  <c:v>116.004</c:v>
                </c:pt>
                <c:pt idx="122">
                  <c:v>116.002</c:v>
                </c:pt>
                <c:pt idx="123">
                  <c:v>113.501</c:v>
                </c:pt>
                <c:pt idx="124">
                  <c:v>114.501</c:v>
                </c:pt>
                <c:pt idx="125">
                  <c:v>115.83499999999999</c:v>
                </c:pt>
                <c:pt idx="126">
                  <c:v>120.002</c:v>
                </c:pt>
                <c:pt idx="127">
                  <c:v>115.502</c:v>
                </c:pt>
                <c:pt idx="128">
                  <c:v>127.503</c:v>
                </c:pt>
                <c:pt idx="129">
                  <c:v>133.50200000000001</c:v>
                </c:pt>
                <c:pt idx="130">
                  <c:v>135.001</c:v>
                </c:pt>
                <c:pt idx="131">
                  <c:v>134.00200000000001</c:v>
                </c:pt>
                <c:pt idx="132">
                  <c:v>135.00200000000001</c:v>
                </c:pt>
                <c:pt idx="133">
                  <c:v>135.00200000000001</c:v>
                </c:pt>
                <c:pt idx="134">
                  <c:v>135.00200000000001</c:v>
                </c:pt>
                <c:pt idx="135">
                  <c:v>134.505</c:v>
                </c:pt>
                <c:pt idx="136">
                  <c:v>129.00800000000001</c:v>
                </c:pt>
                <c:pt idx="137">
                  <c:v>121.003</c:v>
                </c:pt>
                <c:pt idx="138">
                  <c:v>121.504</c:v>
                </c:pt>
                <c:pt idx="139">
                  <c:v>115.503</c:v>
                </c:pt>
                <c:pt idx="140">
                  <c:v>121.506</c:v>
                </c:pt>
                <c:pt idx="141">
                  <c:v>121.006</c:v>
                </c:pt>
                <c:pt idx="142">
                  <c:v>118.506</c:v>
                </c:pt>
                <c:pt idx="143">
                  <c:v>117.502</c:v>
                </c:pt>
                <c:pt idx="144">
                  <c:v>115.83799999999999</c:v>
                </c:pt>
                <c:pt idx="145">
                  <c:v>116.002</c:v>
                </c:pt>
                <c:pt idx="146">
                  <c:v>115.83799999999999</c:v>
                </c:pt>
                <c:pt idx="147">
                  <c:v>115.001</c:v>
                </c:pt>
                <c:pt idx="148">
                  <c:v>115.504</c:v>
                </c:pt>
                <c:pt idx="149">
                  <c:v>116.16999999999999</c:v>
                </c:pt>
                <c:pt idx="150">
                  <c:v>116.005</c:v>
                </c:pt>
                <c:pt idx="151">
                  <c:v>110.505</c:v>
                </c:pt>
                <c:pt idx="152">
                  <c:v>107.504</c:v>
                </c:pt>
                <c:pt idx="153">
                  <c:v>112.503</c:v>
                </c:pt>
                <c:pt idx="154">
                  <c:v>116.005</c:v>
                </c:pt>
                <c:pt idx="155">
                  <c:v>115.503</c:v>
                </c:pt>
                <c:pt idx="156">
                  <c:v>113.505</c:v>
                </c:pt>
                <c:pt idx="157">
                  <c:v>115.50700000000002</c:v>
                </c:pt>
                <c:pt idx="158">
                  <c:v>120.006</c:v>
                </c:pt>
                <c:pt idx="159">
                  <c:v>125.504</c:v>
                </c:pt>
                <c:pt idx="160">
                  <c:v>121.506</c:v>
                </c:pt>
                <c:pt idx="161">
                  <c:v>122.504</c:v>
                </c:pt>
                <c:pt idx="162">
                  <c:v>125.009</c:v>
                </c:pt>
                <c:pt idx="163">
                  <c:v>125.503</c:v>
                </c:pt>
                <c:pt idx="164">
                  <c:v>126.004</c:v>
                </c:pt>
                <c:pt idx="165">
                  <c:v>127.004</c:v>
                </c:pt>
                <c:pt idx="166">
                  <c:v>127.003</c:v>
                </c:pt>
                <c:pt idx="167">
                  <c:v>127.504</c:v>
                </c:pt>
                <c:pt idx="168">
                  <c:v>127.004</c:v>
                </c:pt>
                <c:pt idx="169">
                  <c:v>126.366</c:v>
                </c:pt>
                <c:pt idx="170">
                  <c:v>128.005</c:v>
                </c:pt>
                <c:pt idx="171">
                  <c:v>128.00399999999999</c:v>
                </c:pt>
                <c:pt idx="172">
                  <c:v>127.505</c:v>
                </c:pt>
                <c:pt idx="173">
                  <c:v>126.006</c:v>
                </c:pt>
                <c:pt idx="174">
                  <c:v>124.508</c:v>
                </c:pt>
                <c:pt idx="175">
                  <c:v>125.503</c:v>
                </c:pt>
                <c:pt idx="176">
                  <c:v>129.506</c:v>
                </c:pt>
                <c:pt idx="177">
                  <c:v>140.50300000000001</c:v>
                </c:pt>
                <c:pt idx="178">
                  <c:v>159.00399999999999</c:v>
                </c:pt>
                <c:pt idx="179">
                  <c:v>158.33600000000001</c:v>
                </c:pt>
                <c:pt idx="180">
                  <c:v>164.66899999999998</c:v>
                </c:pt>
                <c:pt idx="181">
                  <c:v>165.33700000000007</c:v>
                </c:pt>
                <c:pt idx="182">
                  <c:v>169.33800000000025</c:v>
                </c:pt>
                <c:pt idx="183">
                  <c:v>170.00300000000001</c:v>
                </c:pt>
                <c:pt idx="184">
                  <c:v>194.33700000000007</c:v>
                </c:pt>
                <c:pt idx="185">
                  <c:v>220.67099999999999</c:v>
                </c:pt>
                <c:pt idx="186">
                  <c:v>202.33600000000001</c:v>
                </c:pt>
                <c:pt idx="187">
                  <c:v>199.16899999999998</c:v>
                </c:pt>
                <c:pt idx="188">
                  <c:v>174.00300000000001</c:v>
                </c:pt>
                <c:pt idx="189">
                  <c:v>150.00399999999999</c:v>
                </c:pt>
                <c:pt idx="190">
                  <c:v>143.33600000000001</c:v>
                </c:pt>
                <c:pt idx="191">
                  <c:v>145.00300000000001</c:v>
                </c:pt>
                <c:pt idx="192">
                  <c:v>142.00399999999999</c:v>
                </c:pt>
                <c:pt idx="193">
                  <c:v>145.667</c:v>
                </c:pt>
                <c:pt idx="194">
                  <c:v>162.005</c:v>
                </c:pt>
                <c:pt idx="195">
                  <c:v>166.33600000000001</c:v>
                </c:pt>
                <c:pt idx="196">
                  <c:v>166.67099999999999</c:v>
                </c:pt>
                <c:pt idx="197">
                  <c:v>180.00200000000001</c:v>
                </c:pt>
                <c:pt idx="198">
                  <c:v>197.00300000000001</c:v>
                </c:pt>
                <c:pt idx="199">
                  <c:v>226.67</c:v>
                </c:pt>
                <c:pt idx="200">
                  <c:v>234.00399999999999</c:v>
                </c:pt>
                <c:pt idx="201">
                  <c:v>265.00200000000001</c:v>
                </c:pt>
                <c:pt idx="202">
                  <c:v>325.00099999999969</c:v>
                </c:pt>
                <c:pt idx="203">
                  <c:v>322.5</c:v>
                </c:pt>
                <c:pt idx="204">
                  <c:v>374.2829999999995</c:v>
                </c:pt>
                <c:pt idx="205">
                  <c:v>330.339</c:v>
                </c:pt>
                <c:pt idx="206">
                  <c:v>413.00400000000002</c:v>
                </c:pt>
                <c:pt idx="207">
                  <c:v>451.67</c:v>
                </c:pt>
                <c:pt idx="208">
                  <c:v>511.67</c:v>
                </c:pt>
                <c:pt idx="209">
                  <c:v>501.66899999999993</c:v>
                </c:pt>
                <c:pt idx="210">
                  <c:v>500.00400000000002</c:v>
                </c:pt>
                <c:pt idx="211">
                  <c:v>528.33799999999849</c:v>
                </c:pt>
                <c:pt idx="212">
                  <c:v>605.00300000000004</c:v>
                </c:pt>
                <c:pt idx="213">
                  <c:v>590.00300000000004</c:v>
                </c:pt>
                <c:pt idx="214">
                  <c:v>568.33599999999899</c:v>
                </c:pt>
                <c:pt idx="215">
                  <c:v>485.00400000000002</c:v>
                </c:pt>
                <c:pt idx="216">
                  <c:v>420.00299999999999</c:v>
                </c:pt>
                <c:pt idx="217">
                  <c:v>345.00299999999999</c:v>
                </c:pt>
                <c:pt idx="218">
                  <c:v>321.67099999999999</c:v>
                </c:pt>
                <c:pt idx="219">
                  <c:v>302.3359999999995</c:v>
                </c:pt>
                <c:pt idx="220">
                  <c:v>286.00400000000002</c:v>
                </c:pt>
                <c:pt idx="221">
                  <c:v>295.67</c:v>
                </c:pt>
                <c:pt idx="222">
                  <c:v>313.33699999999925</c:v>
                </c:pt>
                <c:pt idx="223">
                  <c:v>333.33799999999951</c:v>
                </c:pt>
                <c:pt idx="224">
                  <c:v>349.005</c:v>
                </c:pt>
                <c:pt idx="225">
                  <c:v>377.3359999999995</c:v>
                </c:pt>
                <c:pt idx="226">
                  <c:v>432.33799999999951</c:v>
                </c:pt>
                <c:pt idx="227">
                  <c:v>447.33699999999925</c:v>
                </c:pt>
                <c:pt idx="228">
                  <c:v>415.00400000000002</c:v>
                </c:pt>
                <c:pt idx="229">
                  <c:v>437.3359999999995</c:v>
                </c:pt>
                <c:pt idx="230">
                  <c:v>453.67200000000008</c:v>
                </c:pt>
                <c:pt idx="231">
                  <c:v>477.33499999999964</c:v>
                </c:pt>
                <c:pt idx="232">
                  <c:v>486.09699999999907</c:v>
                </c:pt>
                <c:pt idx="233">
                  <c:v>460.16899999999993</c:v>
                </c:pt>
                <c:pt idx="234">
                  <c:v>442.50400000000002</c:v>
                </c:pt>
                <c:pt idx="235">
                  <c:v>430.16899999999993</c:v>
                </c:pt>
                <c:pt idx="236">
                  <c:v>412.50299999999999</c:v>
                </c:pt>
                <c:pt idx="237">
                  <c:v>410.17</c:v>
                </c:pt>
                <c:pt idx="238">
                  <c:v>410.17</c:v>
                </c:pt>
                <c:pt idx="239">
                  <c:v>441.50200000000001</c:v>
                </c:pt>
                <c:pt idx="240">
                  <c:v>437.505</c:v>
                </c:pt>
                <c:pt idx="241">
                  <c:v>447.50299999999999</c:v>
                </c:pt>
                <c:pt idx="242">
                  <c:v>478.50299999999999</c:v>
                </c:pt>
                <c:pt idx="243">
                  <c:v>504.8359999999995</c:v>
                </c:pt>
                <c:pt idx="244">
                  <c:v>497.20400000000001</c:v>
                </c:pt>
                <c:pt idx="245">
                  <c:v>471.16899999999993</c:v>
                </c:pt>
                <c:pt idx="246">
                  <c:v>473.5</c:v>
                </c:pt>
                <c:pt idx="247">
                  <c:v>475.005</c:v>
                </c:pt>
                <c:pt idx="248">
                  <c:v>473.50299999999999</c:v>
                </c:pt>
                <c:pt idx="249">
                  <c:v>466.00400000000002</c:v>
                </c:pt>
                <c:pt idx="250">
                  <c:v>465.17</c:v>
                </c:pt>
                <c:pt idx="251">
                  <c:v>455.173</c:v>
                </c:pt>
                <c:pt idx="252">
                  <c:v>450.16899999999993</c:v>
                </c:pt>
                <c:pt idx="253">
                  <c:v>430.17200000000008</c:v>
                </c:pt>
                <c:pt idx="254">
                  <c:v>430.16800000000001</c:v>
                </c:pt>
                <c:pt idx="255">
                  <c:v>437.5</c:v>
                </c:pt>
                <c:pt idx="256">
                  <c:v>437.5</c:v>
                </c:pt>
                <c:pt idx="257">
                  <c:v>437.5</c:v>
                </c:pt>
                <c:pt idx="258">
                  <c:v>437.5</c:v>
                </c:pt>
                <c:pt idx="259">
                  <c:v>435.255</c:v>
                </c:pt>
                <c:pt idx="260">
                  <c:v>430.17</c:v>
                </c:pt>
                <c:pt idx="261">
                  <c:v>425.97499999999951</c:v>
                </c:pt>
                <c:pt idx="262">
                  <c:v>425.97499999999951</c:v>
                </c:pt>
                <c:pt idx="263">
                  <c:v>417.66899999999993</c:v>
                </c:pt>
                <c:pt idx="264">
                  <c:v>395.00400000000002</c:v>
                </c:pt>
                <c:pt idx="265">
                  <c:v>383.363</c:v>
                </c:pt>
                <c:pt idx="266">
                  <c:v>342.34199999999993</c:v>
                </c:pt>
                <c:pt idx="267">
                  <c:v>353.59699999999907</c:v>
                </c:pt>
                <c:pt idx="268">
                  <c:v>357.46</c:v>
                </c:pt>
                <c:pt idx="269">
                  <c:v>365.00400000000002</c:v>
                </c:pt>
                <c:pt idx="270">
                  <c:v>367.53500000000003</c:v>
                </c:pt>
                <c:pt idx="271">
                  <c:v>374.47499999999951</c:v>
                </c:pt>
                <c:pt idx="272">
                  <c:v>379.197</c:v>
                </c:pt>
                <c:pt idx="273">
                  <c:v>376.27799999999951</c:v>
                </c:pt>
                <c:pt idx="274">
                  <c:v>376.77799999999951</c:v>
                </c:pt>
                <c:pt idx="275">
                  <c:v>400.54599999999999</c:v>
                </c:pt>
                <c:pt idx="276">
                  <c:v>407.161</c:v>
                </c:pt>
                <c:pt idx="277">
                  <c:v>426.72099999999944</c:v>
                </c:pt>
                <c:pt idx="278">
                  <c:v>454.75599999999969</c:v>
                </c:pt>
                <c:pt idx="279">
                  <c:v>427.44200000000001</c:v>
                </c:pt>
                <c:pt idx="280">
                  <c:v>424.16199999999969</c:v>
                </c:pt>
                <c:pt idx="281">
                  <c:v>412.23099999999926</c:v>
                </c:pt>
                <c:pt idx="282">
                  <c:v>410.98699999999917</c:v>
                </c:pt>
                <c:pt idx="283">
                  <c:v>441.71799999999951</c:v>
                </c:pt>
                <c:pt idx="284">
                  <c:v>443.72099999999944</c:v>
                </c:pt>
                <c:pt idx="285">
                  <c:v>444.197</c:v>
                </c:pt>
                <c:pt idx="286">
                  <c:v>449.68200000000002</c:v>
                </c:pt>
                <c:pt idx="287">
                  <c:v>458.32299999999969</c:v>
                </c:pt>
                <c:pt idx="288">
                  <c:v>480.64499999999998</c:v>
                </c:pt>
                <c:pt idx="289">
                  <c:v>476.47999999999951</c:v>
                </c:pt>
                <c:pt idx="290">
                  <c:v>493.78</c:v>
                </c:pt>
                <c:pt idx="291">
                  <c:v>506.05599999999993</c:v>
                </c:pt>
                <c:pt idx="292">
                  <c:v>526.77599999999995</c:v>
                </c:pt>
                <c:pt idx="293">
                  <c:v>533.30799999999886</c:v>
                </c:pt>
                <c:pt idx="294">
                  <c:v>540.00400000000002</c:v>
                </c:pt>
                <c:pt idx="295">
                  <c:v>573.73599999999999</c:v>
                </c:pt>
                <c:pt idx="296">
                  <c:v>557.59699999999998</c:v>
                </c:pt>
                <c:pt idx="297">
                  <c:v>554.91399999999999</c:v>
                </c:pt>
                <c:pt idx="298">
                  <c:v>579.48699999999997</c:v>
                </c:pt>
                <c:pt idx="299">
                  <c:v>580.72199999999998</c:v>
                </c:pt>
                <c:pt idx="300">
                  <c:v>591.11400000000003</c:v>
                </c:pt>
                <c:pt idx="301">
                  <c:v>586.051999999999</c:v>
                </c:pt>
                <c:pt idx="302">
                  <c:v>569.33399999999949</c:v>
                </c:pt>
                <c:pt idx="303">
                  <c:v>564.09799999999996</c:v>
                </c:pt>
                <c:pt idx="304">
                  <c:v>592.950999999999</c:v>
                </c:pt>
                <c:pt idx="305">
                  <c:v>582.50099999999998</c:v>
                </c:pt>
                <c:pt idx="306">
                  <c:v>582.18100000000004</c:v>
                </c:pt>
                <c:pt idx="307">
                  <c:v>606.51699999999948</c:v>
                </c:pt>
                <c:pt idx="308">
                  <c:v>621.59500000000003</c:v>
                </c:pt>
                <c:pt idx="309">
                  <c:v>629.76199999999949</c:v>
                </c:pt>
                <c:pt idx="310">
                  <c:v>602.28300000000115</c:v>
                </c:pt>
                <c:pt idx="311">
                  <c:v>575.82199999999887</c:v>
                </c:pt>
                <c:pt idx="312">
                  <c:v>566.99699999999996</c:v>
                </c:pt>
                <c:pt idx="313">
                  <c:v>535.30899999999997</c:v>
                </c:pt>
                <c:pt idx="314">
                  <c:v>511.79299999999944</c:v>
                </c:pt>
                <c:pt idx="315">
                  <c:v>526.3279999999985</c:v>
                </c:pt>
                <c:pt idx="316">
                  <c:v>530.471</c:v>
                </c:pt>
                <c:pt idx="317">
                  <c:v>520.90899999999999</c:v>
                </c:pt>
                <c:pt idx="318">
                  <c:v>520.67600000000004</c:v>
                </c:pt>
                <c:pt idx="319">
                  <c:v>515.47199999999998</c:v>
                </c:pt>
                <c:pt idx="320">
                  <c:v>500.2229999999995</c:v>
                </c:pt>
                <c:pt idx="321">
                  <c:v>499.86599999999999</c:v>
                </c:pt>
                <c:pt idx="322">
                  <c:v>460.41299999999944</c:v>
                </c:pt>
                <c:pt idx="323">
                  <c:v>477.52299999999963</c:v>
                </c:pt>
                <c:pt idx="324">
                  <c:v>523.65599999999949</c:v>
                </c:pt>
                <c:pt idx="325">
                  <c:v>526.450999999999</c:v>
                </c:pt>
                <c:pt idx="326">
                  <c:v>533.82099999999946</c:v>
                </c:pt>
                <c:pt idx="327">
                  <c:v>499.315</c:v>
                </c:pt>
                <c:pt idx="328">
                  <c:v>464.33499999999964</c:v>
                </c:pt>
                <c:pt idx="329">
                  <c:v>439.61599999999999</c:v>
                </c:pt>
                <c:pt idx="330">
                  <c:v>462.94299999999993</c:v>
                </c:pt>
                <c:pt idx="331">
                  <c:v>458.4199999999995</c:v>
                </c:pt>
                <c:pt idx="332">
                  <c:v>431.22899999999919</c:v>
                </c:pt>
                <c:pt idx="333">
                  <c:v>442.40599999999944</c:v>
                </c:pt>
                <c:pt idx="334">
                  <c:v>442.40899999999925</c:v>
                </c:pt>
                <c:pt idx="335">
                  <c:v>407.64800000000002</c:v>
                </c:pt>
                <c:pt idx="336">
                  <c:v>402.64200000000051</c:v>
                </c:pt>
                <c:pt idx="337">
                  <c:v>401.34800000000001</c:v>
                </c:pt>
                <c:pt idx="338">
                  <c:v>403.33699999999925</c:v>
                </c:pt>
                <c:pt idx="339">
                  <c:v>416.66300000000001</c:v>
                </c:pt>
                <c:pt idx="340">
                  <c:v>438.64499999999998</c:v>
                </c:pt>
                <c:pt idx="341">
                  <c:v>451.20299999999969</c:v>
                </c:pt>
                <c:pt idx="342">
                  <c:v>452.47499999999951</c:v>
                </c:pt>
                <c:pt idx="343">
                  <c:v>446.202</c:v>
                </c:pt>
                <c:pt idx="344">
                  <c:v>447.23099999999926</c:v>
                </c:pt>
                <c:pt idx="345">
                  <c:v>449.09399999999926</c:v>
                </c:pt>
                <c:pt idx="346">
                  <c:v>431.4849999999995</c:v>
                </c:pt>
                <c:pt idx="347">
                  <c:v>408.02</c:v>
                </c:pt>
                <c:pt idx="348">
                  <c:v>408.822</c:v>
                </c:pt>
                <c:pt idx="349">
                  <c:v>406.48599999999925</c:v>
                </c:pt>
                <c:pt idx="350">
                  <c:v>381.41099999999943</c:v>
                </c:pt>
                <c:pt idx="351">
                  <c:v>363.88400000000001</c:v>
                </c:pt>
                <c:pt idx="352">
                  <c:v>310.10599999999999</c:v>
                </c:pt>
                <c:pt idx="353">
                  <c:v>311.61399999999969</c:v>
                </c:pt>
                <c:pt idx="354">
                  <c:v>319.80500000000001</c:v>
                </c:pt>
                <c:pt idx="355">
                  <c:v>321.01400000000001</c:v>
                </c:pt>
                <c:pt idx="356">
                  <c:v>339.37900000000002</c:v>
                </c:pt>
                <c:pt idx="357">
                  <c:v>339.51900000000001</c:v>
                </c:pt>
                <c:pt idx="358">
                  <c:v>337.10700000000008</c:v>
                </c:pt>
                <c:pt idx="359">
                  <c:v>336.05</c:v>
                </c:pt>
                <c:pt idx="360">
                  <c:v>319.13099999999969</c:v>
                </c:pt>
                <c:pt idx="361">
                  <c:v>305.28799999999944</c:v>
                </c:pt>
                <c:pt idx="362">
                  <c:v>311.541</c:v>
                </c:pt>
                <c:pt idx="363">
                  <c:v>314.73200000000003</c:v>
                </c:pt>
                <c:pt idx="364">
                  <c:v>324.23200000000003</c:v>
                </c:pt>
                <c:pt idx="365">
                  <c:v>333.92200000000003</c:v>
                </c:pt>
                <c:pt idx="366">
                  <c:v>336.76599999999951</c:v>
                </c:pt>
                <c:pt idx="367">
                  <c:v>342.32799999999969</c:v>
                </c:pt>
                <c:pt idx="368">
                  <c:v>339.16899999999993</c:v>
                </c:pt>
                <c:pt idx="369">
                  <c:v>324.24299999999999</c:v>
                </c:pt>
                <c:pt idx="370">
                  <c:v>307.60500000000002</c:v>
                </c:pt>
                <c:pt idx="371">
                  <c:v>326.81</c:v>
                </c:pt>
                <c:pt idx="372">
                  <c:v>337.66899999999993</c:v>
                </c:pt>
                <c:pt idx="373">
                  <c:v>331.67200000000008</c:v>
                </c:pt>
                <c:pt idx="374">
                  <c:v>351.17</c:v>
                </c:pt>
                <c:pt idx="375">
                  <c:v>342.61</c:v>
                </c:pt>
                <c:pt idx="376">
                  <c:v>339.17</c:v>
                </c:pt>
                <c:pt idx="377">
                  <c:v>341.67099999999999</c:v>
                </c:pt>
                <c:pt idx="378">
                  <c:v>347.8359999999995</c:v>
                </c:pt>
                <c:pt idx="379">
                  <c:v>355.8359999999995</c:v>
                </c:pt>
                <c:pt idx="380">
                  <c:v>364.33699999999925</c:v>
                </c:pt>
                <c:pt idx="381">
                  <c:v>376.67</c:v>
                </c:pt>
                <c:pt idx="382">
                  <c:v>378.17099999999999</c:v>
                </c:pt>
                <c:pt idx="383">
                  <c:v>373.00400000000002</c:v>
                </c:pt>
                <c:pt idx="384">
                  <c:v>389.17099999999999</c:v>
                </c:pt>
                <c:pt idx="385">
                  <c:v>407.50200000000001</c:v>
                </c:pt>
                <c:pt idx="386">
                  <c:v>393.00400000000002</c:v>
                </c:pt>
                <c:pt idx="387">
                  <c:v>386.339</c:v>
                </c:pt>
                <c:pt idx="388">
                  <c:v>377.17099999999999</c:v>
                </c:pt>
                <c:pt idx="389">
                  <c:v>366.31700000000001</c:v>
                </c:pt>
                <c:pt idx="390">
                  <c:v>357.33499999999964</c:v>
                </c:pt>
                <c:pt idx="391">
                  <c:v>348.46999999999969</c:v>
                </c:pt>
                <c:pt idx="392">
                  <c:v>345.16899999999993</c:v>
                </c:pt>
                <c:pt idx="393">
                  <c:v>342.05</c:v>
                </c:pt>
                <c:pt idx="394">
                  <c:v>349.01799999999969</c:v>
                </c:pt>
                <c:pt idx="395">
                  <c:v>347.48899999999907</c:v>
                </c:pt>
                <c:pt idx="396">
                  <c:v>350.17099999999999</c:v>
                </c:pt>
                <c:pt idx="397">
                  <c:v>346.78799999999944</c:v>
                </c:pt>
                <c:pt idx="398">
                  <c:v>351.90199999999925</c:v>
                </c:pt>
                <c:pt idx="399">
                  <c:v>352.01400000000001</c:v>
                </c:pt>
                <c:pt idx="400">
                  <c:v>338.55799999999999</c:v>
                </c:pt>
                <c:pt idx="401">
                  <c:v>328.64100000000002</c:v>
                </c:pt>
                <c:pt idx="402">
                  <c:v>328.38</c:v>
                </c:pt>
                <c:pt idx="403">
                  <c:v>333.39699999999925</c:v>
                </c:pt>
                <c:pt idx="404">
                  <c:v>327.34399999999999</c:v>
                </c:pt>
                <c:pt idx="405">
                  <c:v>311.5</c:v>
                </c:pt>
                <c:pt idx="406">
                  <c:v>300.75400000000002</c:v>
                </c:pt>
                <c:pt idx="407">
                  <c:v>283.72699999999907</c:v>
                </c:pt>
                <c:pt idx="408">
                  <c:v>276.54500000000002</c:v>
                </c:pt>
                <c:pt idx="409">
                  <c:v>277.09199999999919</c:v>
                </c:pt>
                <c:pt idx="410">
                  <c:v>274.04599999999999</c:v>
                </c:pt>
                <c:pt idx="411">
                  <c:v>273.68900000000002</c:v>
                </c:pt>
                <c:pt idx="412">
                  <c:v>263.94900000000001</c:v>
                </c:pt>
                <c:pt idx="413">
                  <c:v>254.60299999999998</c:v>
                </c:pt>
                <c:pt idx="414">
                  <c:v>227.46300000000002</c:v>
                </c:pt>
                <c:pt idx="415">
                  <c:v>222.26</c:v>
                </c:pt>
                <c:pt idx="416">
                  <c:v>225.67099999999999</c:v>
                </c:pt>
                <c:pt idx="417">
                  <c:v>222.684</c:v>
                </c:pt>
                <c:pt idx="418">
                  <c:v>224.88600000000025</c:v>
                </c:pt>
                <c:pt idx="419">
                  <c:v>225.017</c:v>
                </c:pt>
                <c:pt idx="420">
                  <c:v>238.221</c:v>
                </c:pt>
                <c:pt idx="421">
                  <c:v>243.554</c:v>
                </c:pt>
                <c:pt idx="422">
                  <c:v>249.29899999999998</c:v>
                </c:pt>
                <c:pt idx="423">
                  <c:v>254.68</c:v>
                </c:pt>
                <c:pt idx="424">
                  <c:v>269.62299999999999</c:v>
                </c:pt>
                <c:pt idx="425">
                  <c:v>258.07799999999969</c:v>
                </c:pt>
                <c:pt idx="426">
                  <c:v>263.67</c:v>
                </c:pt>
                <c:pt idx="427">
                  <c:v>256.69799999999969</c:v>
                </c:pt>
                <c:pt idx="428">
                  <c:v>241.38200000000032</c:v>
                </c:pt>
                <c:pt idx="429">
                  <c:v>237.89100000000025</c:v>
                </c:pt>
                <c:pt idx="430">
                  <c:v>238.14699999999999</c:v>
                </c:pt>
                <c:pt idx="431">
                  <c:v>243.59900000000002</c:v>
                </c:pt>
                <c:pt idx="432">
                  <c:v>247.529</c:v>
                </c:pt>
                <c:pt idx="433">
                  <c:v>240.91200000000001</c:v>
                </c:pt>
                <c:pt idx="434">
                  <c:v>241.74599999999998</c:v>
                </c:pt>
                <c:pt idx="435">
                  <c:v>243.89000000000001</c:v>
                </c:pt>
                <c:pt idx="436">
                  <c:v>249.221</c:v>
                </c:pt>
                <c:pt idx="437">
                  <c:v>250.22299999999998</c:v>
                </c:pt>
                <c:pt idx="438">
                  <c:v>253.06300000000002</c:v>
                </c:pt>
                <c:pt idx="439">
                  <c:v>252.018</c:v>
                </c:pt>
                <c:pt idx="440">
                  <c:v>247.96900000000002</c:v>
                </c:pt>
                <c:pt idx="441">
                  <c:v>245.82700000000025</c:v>
                </c:pt>
                <c:pt idx="442">
                  <c:v>246.62</c:v>
                </c:pt>
                <c:pt idx="443">
                  <c:v>239.84800000000001</c:v>
                </c:pt>
                <c:pt idx="444">
                  <c:v>240.04</c:v>
                </c:pt>
                <c:pt idx="445">
                  <c:v>235.73899999999998</c:v>
                </c:pt>
                <c:pt idx="446">
                  <c:v>218.28700000000001</c:v>
                </c:pt>
                <c:pt idx="447">
                  <c:v>221.67</c:v>
                </c:pt>
                <c:pt idx="448">
                  <c:v>221.00399999999999</c:v>
                </c:pt>
                <c:pt idx="449">
                  <c:v>220.67</c:v>
                </c:pt>
                <c:pt idx="450">
                  <c:v>229.00300000000001</c:v>
                </c:pt>
                <c:pt idx="451">
                  <c:v>210.17</c:v>
                </c:pt>
                <c:pt idx="452">
                  <c:v>214.17099999999999</c:v>
                </c:pt>
                <c:pt idx="453">
                  <c:v>213.00300000000001</c:v>
                </c:pt>
                <c:pt idx="454">
                  <c:v>215.00399999999999</c:v>
                </c:pt>
                <c:pt idx="455">
                  <c:v>212.33600000000001</c:v>
                </c:pt>
                <c:pt idx="456">
                  <c:v>215.001</c:v>
                </c:pt>
                <c:pt idx="457">
                  <c:v>215.33600000000001</c:v>
                </c:pt>
                <c:pt idx="458">
                  <c:v>217.50200000000001</c:v>
                </c:pt>
                <c:pt idx="459">
                  <c:v>212.67</c:v>
                </c:pt>
                <c:pt idx="460">
                  <c:v>208</c:v>
                </c:pt>
                <c:pt idx="461">
                  <c:v>206.67</c:v>
                </c:pt>
                <c:pt idx="462">
                  <c:v>208.333</c:v>
                </c:pt>
                <c:pt idx="463">
                  <c:v>210</c:v>
                </c:pt>
                <c:pt idx="464">
                  <c:v>209.5</c:v>
                </c:pt>
                <c:pt idx="465">
                  <c:v>205.00300000000001</c:v>
                </c:pt>
                <c:pt idx="466">
                  <c:v>199.00200000000001</c:v>
                </c:pt>
                <c:pt idx="467">
                  <c:v>198.167</c:v>
                </c:pt>
                <c:pt idx="468">
                  <c:v>198.33600000000001</c:v>
                </c:pt>
                <c:pt idx="469">
                  <c:v>197.33600000000001</c:v>
                </c:pt>
                <c:pt idx="470">
                  <c:v>197.50399999999999</c:v>
                </c:pt>
                <c:pt idx="471">
                  <c:v>198.67</c:v>
                </c:pt>
                <c:pt idx="472">
                  <c:v>202.67</c:v>
                </c:pt>
                <c:pt idx="473">
                  <c:v>198.66899999999998</c:v>
                </c:pt>
                <c:pt idx="474">
                  <c:v>199.67</c:v>
                </c:pt>
                <c:pt idx="475">
                  <c:v>203.33700000000007</c:v>
                </c:pt>
                <c:pt idx="476">
                  <c:v>214.33500000000001</c:v>
                </c:pt>
                <c:pt idx="477">
                  <c:v>207.33800000000025</c:v>
                </c:pt>
                <c:pt idx="478">
                  <c:v>206.833</c:v>
                </c:pt>
                <c:pt idx="479">
                  <c:v>207.66800000000001</c:v>
                </c:pt>
                <c:pt idx="480">
                  <c:v>207.50200000000001</c:v>
                </c:pt>
                <c:pt idx="481">
                  <c:v>207.66899999999998</c:v>
                </c:pt>
                <c:pt idx="482">
                  <c:v>212</c:v>
                </c:pt>
                <c:pt idx="483">
                  <c:v>212.33700000000007</c:v>
                </c:pt>
                <c:pt idx="484">
                  <c:v>211.33800000000025</c:v>
                </c:pt>
                <c:pt idx="485">
                  <c:v>204.00399999999999</c:v>
                </c:pt>
                <c:pt idx="486">
                  <c:v>200</c:v>
                </c:pt>
                <c:pt idx="487">
                  <c:v>202.16899999999998</c:v>
                </c:pt>
                <c:pt idx="488">
                  <c:v>208.00300000000001</c:v>
                </c:pt>
                <c:pt idx="489">
                  <c:v>206.833</c:v>
                </c:pt>
                <c:pt idx="490">
                  <c:v>208.833</c:v>
                </c:pt>
                <c:pt idx="491">
                  <c:v>203.74699999999999</c:v>
                </c:pt>
                <c:pt idx="492">
                  <c:v>220.172</c:v>
                </c:pt>
                <c:pt idx="493">
                  <c:v>220.67099999999999</c:v>
                </c:pt>
                <c:pt idx="494">
                  <c:v>217.833</c:v>
                </c:pt>
                <c:pt idx="495">
                  <c:v>221.16899999999998</c:v>
                </c:pt>
                <c:pt idx="496">
                  <c:v>220.33700000000007</c:v>
                </c:pt>
                <c:pt idx="497">
                  <c:v>234.83700000000007</c:v>
                </c:pt>
                <c:pt idx="498">
                  <c:v>245.33700000000007</c:v>
                </c:pt>
                <c:pt idx="499">
                  <c:v>241.00200000000001</c:v>
                </c:pt>
                <c:pt idx="500">
                  <c:v>228.33600000000001</c:v>
                </c:pt>
                <c:pt idx="501">
                  <c:v>217.00399999999999</c:v>
                </c:pt>
                <c:pt idx="502">
                  <c:v>208.672</c:v>
                </c:pt>
                <c:pt idx="503">
                  <c:v>206.67099999999999</c:v>
                </c:pt>
                <c:pt idx="504">
                  <c:v>210.17</c:v>
                </c:pt>
                <c:pt idx="505">
                  <c:v>222.16899999999998</c:v>
                </c:pt>
                <c:pt idx="506">
                  <c:v>231.667</c:v>
                </c:pt>
                <c:pt idx="507">
                  <c:v>229.83700000000007</c:v>
                </c:pt>
                <c:pt idx="508">
                  <c:v>228.16899999999998</c:v>
                </c:pt>
                <c:pt idx="509">
                  <c:v>230.83700000000007</c:v>
                </c:pt>
                <c:pt idx="510">
                  <c:v>242.50200000000001</c:v>
                </c:pt>
                <c:pt idx="511">
                  <c:v>234.67</c:v>
                </c:pt>
                <c:pt idx="512">
                  <c:v>241.50300000000001</c:v>
                </c:pt>
                <c:pt idx="513">
                  <c:v>242.66800000000001</c:v>
                </c:pt>
                <c:pt idx="514">
                  <c:v>246.83600000000001</c:v>
                </c:pt>
                <c:pt idx="515">
                  <c:v>245.16899999999998</c:v>
                </c:pt>
                <c:pt idx="516">
                  <c:v>243.34399999999999</c:v>
                </c:pt>
                <c:pt idx="517">
                  <c:v>244.255</c:v>
                </c:pt>
                <c:pt idx="518">
                  <c:v>244.255</c:v>
                </c:pt>
                <c:pt idx="519">
                  <c:v>244.255</c:v>
                </c:pt>
                <c:pt idx="520">
                  <c:v>245.17099999999999</c:v>
                </c:pt>
                <c:pt idx="521">
                  <c:v>245.50399999999999</c:v>
                </c:pt>
                <c:pt idx="522">
                  <c:v>242.17</c:v>
                </c:pt>
                <c:pt idx="523">
                  <c:v>242.17</c:v>
                </c:pt>
                <c:pt idx="524">
                  <c:v>241.67</c:v>
                </c:pt>
                <c:pt idx="525">
                  <c:v>228.00300000000001</c:v>
                </c:pt>
                <c:pt idx="526">
                  <c:v>227.33800000000025</c:v>
                </c:pt>
                <c:pt idx="527">
                  <c:v>221.00300000000001</c:v>
                </c:pt>
                <c:pt idx="528">
                  <c:v>220.00399999999999</c:v>
                </c:pt>
                <c:pt idx="529">
                  <c:v>214.833</c:v>
                </c:pt>
                <c:pt idx="530">
                  <c:v>220.03399999999999</c:v>
                </c:pt>
                <c:pt idx="531">
                  <c:v>224.5</c:v>
                </c:pt>
                <c:pt idx="532">
                  <c:v>233.167</c:v>
                </c:pt>
                <c:pt idx="533">
                  <c:v>235</c:v>
                </c:pt>
                <c:pt idx="534">
                  <c:v>233.89600000000004</c:v>
                </c:pt>
                <c:pt idx="535">
                  <c:v>232.667</c:v>
                </c:pt>
                <c:pt idx="536">
                  <c:v>239.5</c:v>
                </c:pt>
                <c:pt idx="537">
                  <c:v>243.72299999999998</c:v>
                </c:pt>
                <c:pt idx="538">
                  <c:v>248.76299999999998</c:v>
                </c:pt>
                <c:pt idx="539">
                  <c:v>245.167</c:v>
                </c:pt>
                <c:pt idx="540">
                  <c:v>240.5</c:v>
                </c:pt>
                <c:pt idx="541">
                  <c:v>242.5</c:v>
                </c:pt>
                <c:pt idx="542">
                  <c:v>249.5</c:v>
                </c:pt>
                <c:pt idx="543">
                  <c:v>246.345</c:v>
                </c:pt>
                <c:pt idx="544">
                  <c:v>251.667</c:v>
                </c:pt>
                <c:pt idx="545">
                  <c:v>250.5</c:v>
                </c:pt>
                <c:pt idx="546">
                  <c:v>247.833</c:v>
                </c:pt>
                <c:pt idx="547">
                  <c:v>259.459</c:v>
                </c:pt>
                <c:pt idx="548">
                  <c:v>267.83300000000003</c:v>
                </c:pt>
                <c:pt idx="549">
                  <c:v>276.11399999999969</c:v>
                </c:pt>
                <c:pt idx="550">
                  <c:v>264.08</c:v>
                </c:pt>
                <c:pt idx="551">
                  <c:v>259.38900000000001</c:v>
                </c:pt>
                <c:pt idx="552">
                  <c:v>250.5</c:v>
                </c:pt>
                <c:pt idx="553">
                  <c:v>255.833</c:v>
                </c:pt>
                <c:pt idx="554">
                  <c:v>259.16699999999969</c:v>
                </c:pt>
                <c:pt idx="555">
                  <c:v>258.33300000000003</c:v>
                </c:pt>
                <c:pt idx="556">
                  <c:v>254.667</c:v>
                </c:pt>
                <c:pt idx="557">
                  <c:v>252.5</c:v>
                </c:pt>
                <c:pt idx="558">
                  <c:v>249</c:v>
                </c:pt>
                <c:pt idx="559">
                  <c:v>240.70399999999998</c:v>
                </c:pt>
                <c:pt idx="560">
                  <c:v>240.99600000000001</c:v>
                </c:pt>
                <c:pt idx="561">
                  <c:v>239.785</c:v>
                </c:pt>
                <c:pt idx="562">
                  <c:v>242.167</c:v>
                </c:pt>
                <c:pt idx="563">
                  <c:v>238.06399999999999</c:v>
                </c:pt>
                <c:pt idx="564">
                  <c:v>229.72499999999999</c:v>
                </c:pt>
                <c:pt idx="565">
                  <c:v>220.333</c:v>
                </c:pt>
                <c:pt idx="566">
                  <c:v>216.31800000000001</c:v>
                </c:pt>
                <c:pt idx="567">
                  <c:v>215.31800000000001</c:v>
                </c:pt>
                <c:pt idx="568">
                  <c:v>208.833</c:v>
                </c:pt>
                <c:pt idx="569">
                  <c:v>200.667</c:v>
                </c:pt>
                <c:pt idx="570">
                  <c:v>197.30800000000025</c:v>
                </c:pt>
                <c:pt idx="571">
                  <c:v>187.58600000000001</c:v>
                </c:pt>
                <c:pt idx="572">
                  <c:v>188.40100000000001</c:v>
                </c:pt>
                <c:pt idx="573">
                  <c:v>182.333</c:v>
                </c:pt>
                <c:pt idx="574">
                  <c:v>183.06800000000001</c:v>
                </c:pt>
                <c:pt idx="575">
                  <c:v>181.5</c:v>
                </c:pt>
                <c:pt idx="576">
                  <c:v>177.833</c:v>
                </c:pt>
                <c:pt idx="577">
                  <c:v>176.333</c:v>
                </c:pt>
                <c:pt idx="578">
                  <c:v>183.333</c:v>
                </c:pt>
                <c:pt idx="579">
                  <c:v>190.167</c:v>
                </c:pt>
                <c:pt idx="580">
                  <c:v>181.5</c:v>
                </c:pt>
                <c:pt idx="581">
                  <c:v>183.333</c:v>
                </c:pt>
                <c:pt idx="582">
                  <c:v>180.833</c:v>
                </c:pt>
                <c:pt idx="583">
                  <c:v>182.833</c:v>
                </c:pt>
                <c:pt idx="584">
                  <c:v>181.5</c:v>
                </c:pt>
                <c:pt idx="585">
                  <c:v>183.833</c:v>
                </c:pt>
                <c:pt idx="586">
                  <c:v>186.833</c:v>
                </c:pt>
                <c:pt idx="587">
                  <c:v>184.5</c:v>
                </c:pt>
                <c:pt idx="588">
                  <c:v>184.5</c:v>
                </c:pt>
                <c:pt idx="589">
                  <c:v>184.5</c:v>
                </c:pt>
                <c:pt idx="590">
                  <c:v>177.667</c:v>
                </c:pt>
                <c:pt idx="591">
                  <c:v>177.667</c:v>
                </c:pt>
                <c:pt idx="592">
                  <c:v>185.667</c:v>
                </c:pt>
                <c:pt idx="593">
                  <c:v>184.405</c:v>
                </c:pt>
                <c:pt idx="594">
                  <c:v>174.077</c:v>
                </c:pt>
                <c:pt idx="595">
                  <c:v>172.078</c:v>
                </c:pt>
                <c:pt idx="596">
                  <c:v>169.02600000000001</c:v>
                </c:pt>
                <c:pt idx="597">
                  <c:v>171.5</c:v>
                </c:pt>
                <c:pt idx="598">
                  <c:v>174.5</c:v>
                </c:pt>
                <c:pt idx="599">
                  <c:v>175.78300000000002</c:v>
                </c:pt>
                <c:pt idx="600">
                  <c:v>170.53800000000001</c:v>
                </c:pt>
                <c:pt idx="601">
                  <c:v>176.727</c:v>
                </c:pt>
                <c:pt idx="602">
                  <c:v>189.167</c:v>
                </c:pt>
                <c:pt idx="603">
                  <c:v>186.167</c:v>
                </c:pt>
                <c:pt idx="604">
                  <c:v>189.333</c:v>
                </c:pt>
                <c:pt idx="605">
                  <c:v>215.833</c:v>
                </c:pt>
                <c:pt idx="606">
                  <c:v>233.833</c:v>
                </c:pt>
                <c:pt idx="607">
                  <c:v>199.833</c:v>
                </c:pt>
                <c:pt idx="608">
                  <c:v>195.98200000000026</c:v>
                </c:pt>
                <c:pt idx="609">
                  <c:v>196</c:v>
                </c:pt>
                <c:pt idx="610">
                  <c:v>211.833</c:v>
                </c:pt>
                <c:pt idx="611">
                  <c:v>238.833</c:v>
                </c:pt>
                <c:pt idx="612">
                  <c:v>290.39</c:v>
                </c:pt>
                <c:pt idx="613">
                  <c:v>292.33300000000003</c:v>
                </c:pt>
                <c:pt idx="614">
                  <c:v>228</c:v>
                </c:pt>
                <c:pt idx="615">
                  <c:v>224.667</c:v>
                </c:pt>
                <c:pt idx="616">
                  <c:v>208.833</c:v>
                </c:pt>
                <c:pt idx="617">
                  <c:v>210.17499999999998</c:v>
                </c:pt>
                <c:pt idx="618">
                  <c:v>225.333</c:v>
                </c:pt>
                <c:pt idx="619">
                  <c:v>229.833</c:v>
                </c:pt>
                <c:pt idx="620">
                  <c:v>228.5</c:v>
                </c:pt>
                <c:pt idx="621">
                  <c:v>245.31100000000001</c:v>
                </c:pt>
                <c:pt idx="622">
                  <c:v>260.83300000000003</c:v>
                </c:pt>
                <c:pt idx="623">
                  <c:v>270.33300000000003</c:v>
                </c:pt>
                <c:pt idx="624">
                  <c:v>256.97499999999951</c:v>
                </c:pt>
                <c:pt idx="625">
                  <c:v>275.94799999999969</c:v>
                </c:pt>
                <c:pt idx="626">
                  <c:v>256.93899999999906</c:v>
                </c:pt>
                <c:pt idx="627">
                  <c:v>242.60999999999999</c:v>
                </c:pt>
                <c:pt idx="628">
                  <c:v>246.73499999999999</c:v>
                </c:pt>
                <c:pt idx="629">
                  <c:v>244.82600000000025</c:v>
                </c:pt>
                <c:pt idx="630">
                  <c:v>253.55800000000025</c:v>
                </c:pt>
                <c:pt idx="631">
                  <c:v>261.31299999999999</c:v>
                </c:pt>
                <c:pt idx="632">
                  <c:v>314.10300000000001</c:v>
                </c:pt>
                <c:pt idx="633">
                  <c:v>412.13599999999963</c:v>
                </c:pt>
                <c:pt idx="634">
                  <c:v>392.36399999999969</c:v>
                </c:pt>
                <c:pt idx="635">
                  <c:v>381.05599999999993</c:v>
                </c:pt>
                <c:pt idx="636">
                  <c:v>342.24799999999999</c:v>
                </c:pt>
                <c:pt idx="637">
                  <c:v>325.625</c:v>
                </c:pt>
                <c:pt idx="638">
                  <c:v>318.92200000000003</c:v>
                </c:pt>
                <c:pt idx="639">
                  <c:v>319.42399999999907</c:v>
                </c:pt>
                <c:pt idx="640">
                  <c:v>317.22999999999951</c:v>
                </c:pt>
                <c:pt idx="641">
                  <c:v>316.98799999999943</c:v>
                </c:pt>
                <c:pt idx="642">
                  <c:v>312.46499999999969</c:v>
                </c:pt>
                <c:pt idx="643">
                  <c:v>312.33</c:v>
                </c:pt>
                <c:pt idx="644">
                  <c:v>309.05099999999999</c:v>
                </c:pt>
                <c:pt idx="645">
                  <c:v>313.90499999999969</c:v>
                </c:pt>
                <c:pt idx="646">
                  <c:v>323.66399999999999</c:v>
                </c:pt>
                <c:pt idx="647">
                  <c:v>310.06</c:v>
                </c:pt>
                <c:pt idx="648">
                  <c:v>321.447</c:v>
                </c:pt>
                <c:pt idx="649">
                  <c:v>323.84899999999999</c:v>
                </c:pt>
                <c:pt idx="650">
                  <c:v>329.53399999999925</c:v>
                </c:pt>
                <c:pt idx="651">
                  <c:v>338.86200000000002</c:v>
                </c:pt>
                <c:pt idx="652">
                  <c:v>353.55200000000002</c:v>
                </c:pt>
                <c:pt idx="653">
                  <c:v>335.49499999999944</c:v>
                </c:pt>
                <c:pt idx="654">
                  <c:v>344.49299999999926</c:v>
                </c:pt>
                <c:pt idx="655">
                  <c:v>332.64000000000038</c:v>
                </c:pt>
                <c:pt idx="656">
                  <c:v>332.64000000000038</c:v>
                </c:pt>
                <c:pt idx="657">
                  <c:v>317.38599999999963</c:v>
                </c:pt>
                <c:pt idx="658">
                  <c:v>319.185</c:v>
                </c:pt>
                <c:pt idx="659">
                  <c:v>317.685</c:v>
                </c:pt>
                <c:pt idx="660">
                  <c:v>309.18900000000002</c:v>
                </c:pt>
                <c:pt idx="661">
                  <c:v>308.2109999999995</c:v>
                </c:pt>
                <c:pt idx="662">
                  <c:v>312.00400000000002</c:v>
                </c:pt>
                <c:pt idx="663">
                  <c:v>315.16699999999969</c:v>
                </c:pt>
                <c:pt idx="664">
                  <c:v>372.32299999999969</c:v>
                </c:pt>
                <c:pt idx="665">
                  <c:v>336.68400000000008</c:v>
                </c:pt>
                <c:pt idx="666">
                  <c:v>330.762</c:v>
                </c:pt>
                <c:pt idx="667">
                  <c:v>321.65300000000002</c:v>
                </c:pt>
                <c:pt idx="668">
                  <c:v>346.91499999999951</c:v>
                </c:pt>
                <c:pt idx="669">
                  <c:v>322.45299999999969</c:v>
                </c:pt>
                <c:pt idx="670">
                  <c:v>318.57100000000003</c:v>
                </c:pt>
                <c:pt idx="671">
                  <c:v>320.892</c:v>
                </c:pt>
                <c:pt idx="672">
                  <c:v>319.46599999999944</c:v>
                </c:pt>
                <c:pt idx="673">
                  <c:v>323.303</c:v>
                </c:pt>
                <c:pt idx="674">
                  <c:v>316.35199999999969</c:v>
                </c:pt>
                <c:pt idx="675">
                  <c:v>313.28799999999944</c:v>
                </c:pt>
                <c:pt idx="676">
                  <c:v>314.46299999999951</c:v>
                </c:pt>
                <c:pt idx="677">
                  <c:v>312.9199999999995</c:v>
                </c:pt>
                <c:pt idx="678">
                  <c:v>311.37200000000001</c:v>
                </c:pt>
                <c:pt idx="679">
                  <c:v>311.37200000000001</c:v>
                </c:pt>
                <c:pt idx="680">
                  <c:v>315.5859999999995</c:v>
                </c:pt>
                <c:pt idx="681">
                  <c:v>327.41000000000003</c:v>
                </c:pt>
                <c:pt idx="682">
                  <c:v>329.17399999999969</c:v>
                </c:pt>
                <c:pt idx="683">
                  <c:v>333.399</c:v>
                </c:pt>
                <c:pt idx="684">
                  <c:v>331.46899999999926</c:v>
                </c:pt>
                <c:pt idx="685">
                  <c:v>324.55700000000002</c:v>
                </c:pt>
                <c:pt idx="686">
                  <c:v>328.96899999999926</c:v>
                </c:pt>
                <c:pt idx="687">
                  <c:v>325.71899999999926</c:v>
                </c:pt>
                <c:pt idx="688">
                  <c:v>331.40499999999969</c:v>
                </c:pt>
                <c:pt idx="689">
                  <c:v>330.30200000000002</c:v>
                </c:pt>
                <c:pt idx="690">
                  <c:v>336.15199999999999</c:v>
                </c:pt>
                <c:pt idx="691">
                  <c:v>343.77699999999925</c:v>
                </c:pt>
                <c:pt idx="692">
                  <c:v>344.63200000000001</c:v>
                </c:pt>
                <c:pt idx="693">
                  <c:v>350.72799999999944</c:v>
                </c:pt>
                <c:pt idx="694">
                  <c:v>351.03399999999925</c:v>
                </c:pt>
                <c:pt idx="695">
                  <c:v>368.01599999999951</c:v>
                </c:pt>
                <c:pt idx="696">
                  <c:v>355.87</c:v>
                </c:pt>
                <c:pt idx="697">
                  <c:v>357.22199999999907</c:v>
                </c:pt>
                <c:pt idx="698">
                  <c:v>356.51</c:v>
                </c:pt>
                <c:pt idx="699">
                  <c:v>353.40099999999944</c:v>
                </c:pt>
                <c:pt idx="700">
                  <c:v>370.64000000000038</c:v>
                </c:pt>
                <c:pt idx="701">
                  <c:v>374.10700000000008</c:v>
                </c:pt>
                <c:pt idx="702">
                  <c:v>364.18200000000002</c:v>
                </c:pt>
                <c:pt idx="703">
                  <c:v>359.53199999999913</c:v>
                </c:pt>
                <c:pt idx="704">
                  <c:v>353.29099999999937</c:v>
                </c:pt>
                <c:pt idx="705">
                  <c:v>352.98999999999944</c:v>
                </c:pt>
                <c:pt idx="706">
                  <c:v>354.58499999999964</c:v>
                </c:pt>
                <c:pt idx="707">
                  <c:v>356.66699999999969</c:v>
                </c:pt>
                <c:pt idx="708">
                  <c:v>352.37599999999969</c:v>
                </c:pt>
                <c:pt idx="709">
                  <c:v>350.08699999999925</c:v>
                </c:pt>
                <c:pt idx="710">
                  <c:v>344.46299999999951</c:v>
                </c:pt>
                <c:pt idx="711">
                  <c:v>342.39499999999964</c:v>
                </c:pt>
                <c:pt idx="712">
                  <c:v>345.44600000000003</c:v>
                </c:pt>
                <c:pt idx="713">
                  <c:v>337.55900000000008</c:v>
                </c:pt>
                <c:pt idx="714">
                  <c:v>336.0979999999995</c:v>
                </c:pt>
                <c:pt idx="715">
                  <c:v>338.55900000000008</c:v>
                </c:pt>
                <c:pt idx="716">
                  <c:v>334.14100000000002</c:v>
                </c:pt>
                <c:pt idx="717">
                  <c:v>324.79099999999937</c:v>
                </c:pt>
                <c:pt idx="718">
                  <c:v>318.28500000000003</c:v>
                </c:pt>
                <c:pt idx="719">
                  <c:v>308.68400000000008</c:v>
                </c:pt>
                <c:pt idx="720">
                  <c:v>296.83199999999925</c:v>
                </c:pt>
                <c:pt idx="721">
                  <c:v>281.66899999999993</c:v>
                </c:pt>
                <c:pt idx="722">
                  <c:v>280.28099999999944</c:v>
                </c:pt>
                <c:pt idx="723">
                  <c:v>278.93899999999906</c:v>
                </c:pt>
                <c:pt idx="724">
                  <c:v>278.47399999999925</c:v>
                </c:pt>
                <c:pt idx="725">
                  <c:v>273.47899999999919</c:v>
                </c:pt>
                <c:pt idx="726">
                  <c:v>262.10399999999993</c:v>
                </c:pt>
                <c:pt idx="727">
                  <c:v>270.697</c:v>
                </c:pt>
                <c:pt idx="728">
                  <c:v>273.54199999999969</c:v>
                </c:pt>
                <c:pt idx="729">
                  <c:v>278.32400000000001</c:v>
                </c:pt>
                <c:pt idx="730">
                  <c:v>289.70099999999951</c:v>
                </c:pt>
                <c:pt idx="731">
                  <c:v>284.14299999999997</c:v>
                </c:pt>
                <c:pt idx="732">
                  <c:v>279.50799999999964</c:v>
                </c:pt>
                <c:pt idx="733">
                  <c:v>283.73099999999926</c:v>
                </c:pt>
                <c:pt idx="734">
                  <c:v>282.15300000000002</c:v>
                </c:pt>
                <c:pt idx="735">
                  <c:v>283.73799999999943</c:v>
                </c:pt>
                <c:pt idx="736">
                  <c:v>289.74299999999999</c:v>
                </c:pt>
                <c:pt idx="737">
                  <c:v>290.49899999999917</c:v>
                </c:pt>
                <c:pt idx="738">
                  <c:v>293.41699999999906</c:v>
                </c:pt>
                <c:pt idx="739">
                  <c:v>284.8</c:v>
                </c:pt>
                <c:pt idx="740">
                  <c:v>285.89</c:v>
                </c:pt>
                <c:pt idx="741">
                  <c:v>286.47999999999951</c:v>
                </c:pt>
                <c:pt idx="742">
                  <c:v>274.69200000000001</c:v>
                </c:pt>
                <c:pt idx="743">
                  <c:v>288.584</c:v>
                </c:pt>
                <c:pt idx="744">
                  <c:v>297.78599999999943</c:v>
                </c:pt>
                <c:pt idx="745">
                  <c:v>296.8359999999995</c:v>
                </c:pt>
                <c:pt idx="746">
                  <c:v>303.25099999999969</c:v>
                </c:pt>
                <c:pt idx="747">
                  <c:v>309.29899999999907</c:v>
                </c:pt>
                <c:pt idx="748">
                  <c:v>309.178</c:v>
                </c:pt>
                <c:pt idx="749">
                  <c:v>312.78799999999944</c:v>
                </c:pt>
                <c:pt idx="750">
                  <c:v>323.85500000000002</c:v>
                </c:pt>
                <c:pt idx="751">
                  <c:v>318.78199999999913</c:v>
                </c:pt>
                <c:pt idx="752">
                  <c:v>301.93199999999905</c:v>
                </c:pt>
                <c:pt idx="753">
                  <c:v>303.52699999999925</c:v>
                </c:pt>
                <c:pt idx="754">
                  <c:v>311.93299999999925</c:v>
                </c:pt>
                <c:pt idx="755">
                  <c:v>329.96999999999969</c:v>
                </c:pt>
                <c:pt idx="756">
                  <c:v>326.75200000000001</c:v>
                </c:pt>
                <c:pt idx="757">
                  <c:v>328.05500000000001</c:v>
                </c:pt>
                <c:pt idx="758">
                  <c:v>355.88900000000001</c:v>
                </c:pt>
                <c:pt idx="759">
                  <c:v>374.76400000000001</c:v>
                </c:pt>
                <c:pt idx="760">
                  <c:v>383.7709999999995</c:v>
                </c:pt>
                <c:pt idx="761">
                  <c:v>372.26400000000001</c:v>
                </c:pt>
                <c:pt idx="762">
                  <c:v>369.55500000000001</c:v>
                </c:pt>
                <c:pt idx="763">
                  <c:v>361.39499999999964</c:v>
                </c:pt>
                <c:pt idx="764">
                  <c:v>373.589</c:v>
                </c:pt>
                <c:pt idx="765">
                  <c:v>368.36700000000002</c:v>
                </c:pt>
                <c:pt idx="766">
                  <c:v>373.56299999999999</c:v>
                </c:pt>
                <c:pt idx="767">
                  <c:v>383.22099999999944</c:v>
                </c:pt>
                <c:pt idx="768">
                  <c:v>387.68299999999999</c:v>
                </c:pt>
                <c:pt idx="769">
                  <c:v>378.59399999999926</c:v>
                </c:pt>
                <c:pt idx="770">
                  <c:v>375.904</c:v>
                </c:pt>
                <c:pt idx="771">
                  <c:v>373.339</c:v>
                </c:pt>
                <c:pt idx="772">
                  <c:v>372.44299999999993</c:v>
                </c:pt>
                <c:pt idx="773">
                  <c:v>373.74200000000002</c:v>
                </c:pt>
                <c:pt idx="774">
                  <c:v>375.40299999999951</c:v>
                </c:pt>
                <c:pt idx="775">
                  <c:v>379.72199999999907</c:v>
                </c:pt>
                <c:pt idx="776">
                  <c:v>382.06900000000002</c:v>
                </c:pt>
                <c:pt idx="777">
                  <c:v>382.8</c:v>
                </c:pt>
                <c:pt idx="778">
                  <c:v>385.19400000000002</c:v>
                </c:pt>
                <c:pt idx="779">
                  <c:v>383.53899999999925</c:v>
                </c:pt>
                <c:pt idx="780">
                  <c:v>383.87</c:v>
                </c:pt>
                <c:pt idx="781">
                  <c:v>385.75700000000001</c:v>
                </c:pt>
                <c:pt idx="782">
                  <c:v>385.755</c:v>
                </c:pt>
                <c:pt idx="783">
                  <c:v>383.76799999999969</c:v>
                </c:pt>
                <c:pt idx="784">
                  <c:v>386.40599999999944</c:v>
                </c:pt>
                <c:pt idx="785">
                  <c:v>387.947</c:v>
                </c:pt>
                <c:pt idx="786">
                  <c:v>393.65800000000002</c:v>
                </c:pt>
                <c:pt idx="787">
                  <c:v>398.06599999999969</c:v>
                </c:pt>
                <c:pt idx="788">
                  <c:v>401.44</c:v>
                </c:pt>
                <c:pt idx="789">
                  <c:v>401.72199999999907</c:v>
                </c:pt>
                <c:pt idx="790">
                  <c:v>398.27699999999925</c:v>
                </c:pt>
                <c:pt idx="791">
                  <c:v>390.91199999999907</c:v>
                </c:pt>
                <c:pt idx="792">
                  <c:v>376.048</c:v>
                </c:pt>
                <c:pt idx="793">
                  <c:v>376.31900000000002</c:v>
                </c:pt>
                <c:pt idx="794">
                  <c:v>376.27799999999951</c:v>
                </c:pt>
                <c:pt idx="795">
                  <c:v>374.024</c:v>
                </c:pt>
                <c:pt idx="796">
                  <c:v>377.40199999999925</c:v>
                </c:pt>
                <c:pt idx="797">
                  <c:v>386.12700000000001</c:v>
                </c:pt>
                <c:pt idx="798">
                  <c:v>373.31299999999999</c:v>
                </c:pt>
                <c:pt idx="799">
                  <c:v>365.42799999999937</c:v>
                </c:pt>
                <c:pt idx="800">
                  <c:v>363.86599999999999</c:v>
                </c:pt>
                <c:pt idx="801">
                  <c:v>352.18599999999969</c:v>
                </c:pt>
                <c:pt idx="802">
                  <c:v>355.577</c:v>
                </c:pt>
                <c:pt idx="803">
                  <c:v>356.209</c:v>
                </c:pt>
                <c:pt idx="804">
                  <c:v>342.38499999999999</c:v>
                </c:pt>
                <c:pt idx="805">
                  <c:v>314.56900000000002</c:v>
                </c:pt>
                <c:pt idx="806">
                  <c:v>301.10300000000001</c:v>
                </c:pt>
                <c:pt idx="807">
                  <c:v>299.61900000000031</c:v>
                </c:pt>
                <c:pt idx="808">
                  <c:v>290.08</c:v>
                </c:pt>
                <c:pt idx="809">
                  <c:v>285.16300000000001</c:v>
                </c:pt>
                <c:pt idx="810">
                  <c:v>286.49799999999925</c:v>
                </c:pt>
                <c:pt idx="811">
                  <c:v>296.59199999999919</c:v>
                </c:pt>
                <c:pt idx="812">
                  <c:v>304.33199999999925</c:v>
                </c:pt>
                <c:pt idx="813">
                  <c:v>306.25799999999964</c:v>
                </c:pt>
                <c:pt idx="814">
                  <c:v>309.50099999999969</c:v>
                </c:pt>
                <c:pt idx="815">
                  <c:v>308.95599999999951</c:v>
                </c:pt>
                <c:pt idx="816">
                  <c:v>305.69299999999993</c:v>
                </c:pt>
                <c:pt idx="817">
                  <c:v>307.9849999999995</c:v>
                </c:pt>
                <c:pt idx="818">
                  <c:v>306.99699999999905</c:v>
                </c:pt>
                <c:pt idx="819">
                  <c:v>309.334</c:v>
                </c:pt>
                <c:pt idx="820">
                  <c:v>313.75700000000001</c:v>
                </c:pt>
                <c:pt idx="821">
                  <c:v>314.315</c:v>
                </c:pt>
                <c:pt idx="822">
                  <c:v>311.61700000000002</c:v>
                </c:pt>
                <c:pt idx="823">
                  <c:v>306.88299999999964</c:v>
                </c:pt>
                <c:pt idx="824">
                  <c:v>301.375</c:v>
                </c:pt>
                <c:pt idx="825">
                  <c:v>303.66000000000008</c:v>
                </c:pt>
                <c:pt idx="826">
                  <c:v>301.95800000000003</c:v>
                </c:pt>
                <c:pt idx="827">
                  <c:v>302.27199999999925</c:v>
                </c:pt>
                <c:pt idx="828">
                  <c:v>299.76599999999951</c:v>
                </c:pt>
                <c:pt idx="829">
                  <c:v>300.05700000000002</c:v>
                </c:pt>
                <c:pt idx="830">
                  <c:v>300.75799999999964</c:v>
                </c:pt>
                <c:pt idx="831">
                  <c:v>300.7709999999995</c:v>
                </c:pt>
                <c:pt idx="832">
                  <c:v>305.47399999999925</c:v>
                </c:pt>
                <c:pt idx="833">
                  <c:v>302.24400000000031</c:v>
                </c:pt>
                <c:pt idx="834">
                  <c:v>295.57400000000001</c:v>
                </c:pt>
                <c:pt idx="835">
                  <c:v>296.339</c:v>
                </c:pt>
                <c:pt idx="836">
                  <c:v>294.53099999999944</c:v>
                </c:pt>
                <c:pt idx="837">
                  <c:v>292.11</c:v>
                </c:pt>
                <c:pt idx="838">
                  <c:v>286.322</c:v>
                </c:pt>
                <c:pt idx="839">
                  <c:v>284.92799999999937</c:v>
                </c:pt>
                <c:pt idx="840">
                  <c:v>277.53899999999925</c:v>
                </c:pt>
                <c:pt idx="841">
                  <c:v>276.28099999999944</c:v>
                </c:pt>
                <c:pt idx="842">
                  <c:v>270.7949999999995</c:v>
                </c:pt>
                <c:pt idx="843">
                  <c:v>268.17700000000002</c:v>
                </c:pt>
                <c:pt idx="844">
                  <c:v>265.00400000000002</c:v>
                </c:pt>
                <c:pt idx="845">
                  <c:v>264.63400000000001</c:v>
                </c:pt>
                <c:pt idx="846">
                  <c:v>262.7229999999995</c:v>
                </c:pt>
                <c:pt idx="847">
                  <c:v>258.012</c:v>
                </c:pt>
                <c:pt idx="848">
                  <c:v>246.89600000000004</c:v>
                </c:pt>
                <c:pt idx="849">
                  <c:v>241.18200000000004</c:v>
                </c:pt>
                <c:pt idx="850">
                  <c:v>245.01499999999999</c:v>
                </c:pt>
                <c:pt idx="851">
                  <c:v>239.63800000000001</c:v>
                </c:pt>
                <c:pt idx="852">
                  <c:v>240.48100000000025</c:v>
                </c:pt>
                <c:pt idx="853">
                  <c:v>239.405</c:v>
                </c:pt>
                <c:pt idx="854">
                  <c:v>239.52500000000001</c:v>
                </c:pt>
                <c:pt idx="855">
                  <c:v>247.35700000000026</c:v>
                </c:pt>
                <c:pt idx="856">
                  <c:v>244.32700000000025</c:v>
                </c:pt>
                <c:pt idx="857">
                  <c:v>246.42600000000004</c:v>
                </c:pt>
                <c:pt idx="858">
                  <c:v>247.70299999999997</c:v>
                </c:pt>
                <c:pt idx="859">
                  <c:v>259.77499999999969</c:v>
                </c:pt>
                <c:pt idx="860">
                  <c:v>258.66300000000001</c:v>
                </c:pt>
                <c:pt idx="861">
                  <c:v>250.476</c:v>
                </c:pt>
                <c:pt idx="862">
                  <c:v>250.23399999999998</c:v>
                </c:pt>
                <c:pt idx="863">
                  <c:v>249.99700000000001</c:v>
                </c:pt>
                <c:pt idx="864">
                  <c:v>250.60599999999999</c:v>
                </c:pt>
                <c:pt idx="865">
                  <c:v>250.55200000000025</c:v>
                </c:pt>
                <c:pt idx="866">
                  <c:v>249.04</c:v>
                </c:pt>
                <c:pt idx="867">
                  <c:v>246.27799999999999</c:v>
                </c:pt>
                <c:pt idx="868">
                  <c:v>246.911</c:v>
                </c:pt>
                <c:pt idx="869">
                  <c:v>246.52200000000025</c:v>
                </c:pt>
                <c:pt idx="870">
                  <c:v>239.583</c:v>
                </c:pt>
                <c:pt idx="871">
                  <c:v>238.24199999999999</c:v>
                </c:pt>
                <c:pt idx="872">
                  <c:v>241.42800000000025</c:v>
                </c:pt>
                <c:pt idx="873">
                  <c:v>240.52</c:v>
                </c:pt>
                <c:pt idx="874">
                  <c:v>245.61799999999999</c:v>
                </c:pt>
                <c:pt idx="875">
                  <c:v>242.02100000000004</c:v>
                </c:pt>
                <c:pt idx="876">
                  <c:v>239.30700000000004</c:v>
                </c:pt>
                <c:pt idx="877">
                  <c:v>245.92400000000001</c:v>
                </c:pt>
                <c:pt idx="878">
                  <c:v>247.49800000000025</c:v>
                </c:pt>
                <c:pt idx="879">
                  <c:v>248.46800000000007</c:v>
                </c:pt>
                <c:pt idx="880">
                  <c:v>247.85400000000001</c:v>
                </c:pt>
                <c:pt idx="881">
                  <c:v>249.27799999999999</c:v>
                </c:pt>
                <c:pt idx="882">
                  <c:v>250.685</c:v>
                </c:pt>
                <c:pt idx="883">
                  <c:v>255.89400000000001</c:v>
                </c:pt>
                <c:pt idx="884">
                  <c:v>262.35700000000008</c:v>
                </c:pt>
                <c:pt idx="885">
                  <c:v>257.33</c:v>
                </c:pt>
                <c:pt idx="886">
                  <c:v>257.66300000000001</c:v>
                </c:pt>
                <c:pt idx="887">
                  <c:v>263.34399999999999</c:v>
                </c:pt>
                <c:pt idx="888">
                  <c:v>262.86099999999999</c:v>
                </c:pt>
                <c:pt idx="889">
                  <c:v>262.54000000000002</c:v>
                </c:pt>
                <c:pt idx="890">
                  <c:v>258.78999999999951</c:v>
                </c:pt>
                <c:pt idx="891">
                  <c:v>262.15400000000051</c:v>
                </c:pt>
                <c:pt idx="892">
                  <c:v>261.91899999999913</c:v>
                </c:pt>
                <c:pt idx="893">
                  <c:v>254.477</c:v>
                </c:pt>
                <c:pt idx="894">
                  <c:v>251.05700000000004</c:v>
                </c:pt>
                <c:pt idx="895">
                  <c:v>246.74799999999999</c:v>
                </c:pt>
                <c:pt idx="896">
                  <c:v>252.053</c:v>
                </c:pt>
                <c:pt idx="897">
                  <c:v>255.59399999999999</c:v>
                </c:pt>
                <c:pt idx="898">
                  <c:v>267.98099999999926</c:v>
                </c:pt>
                <c:pt idx="899">
                  <c:v>270.53399999999925</c:v>
                </c:pt>
                <c:pt idx="900">
                  <c:v>264.5979999999995</c:v>
                </c:pt>
                <c:pt idx="901">
                  <c:v>270.88499999999999</c:v>
                </c:pt>
                <c:pt idx="902">
                  <c:v>279.31900000000002</c:v>
                </c:pt>
                <c:pt idx="903">
                  <c:v>280.363</c:v>
                </c:pt>
                <c:pt idx="904">
                  <c:v>286.94799999999969</c:v>
                </c:pt>
                <c:pt idx="905">
                  <c:v>271.68299999999999</c:v>
                </c:pt>
                <c:pt idx="906">
                  <c:v>279.85199999999969</c:v>
                </c:pt>
                <c:pt idx="907">
                  <c:v>296.55</c:v>
                </c:pt>
                <c:pt idx="908">
                  <c:v>301.04599999999999</c:v>
                </c:pt>
                <c:pt idx="909">
                  <c:v>298.07400000000001</c:v>
                </c:pt>
                <c:pt idx="910">
                  <c:v>285.03500000000003</c:v>
                </c:pt>
                <c:pt idx="911">
                  <c:v>277.0329999999995</c:v>
                </c:pt>
                <c:pt idx="912">
                  <c:v>268.83</c:v>
                </c:pt>
                <c:pt idx="913">
                  <c:v>266.46899999999926</c:v>
                </c:pt>
                <c:pt idx="914">
                  <c:v>266.75299999999999</c:v>
                </c:pt>
                <c:pt idx="915">
                  <c:v>268.22000000000003</c:v>
                </c:pt>
                <c:pt idx="916">
                  <c:v>280.017</c:v>
                </c:pt>
                <c:pt idx="917">
                  <c:v>276.59199999999919</c:v>
                </c:pt>
                <c:pt idx="918">
                  <c:v>283.68599999999969</c:v>
                </c:pt>
                <c:pt idx="919">
                  <c:v>310.91399999999925</c:v>
                </c:pt>
                <c:pt idx="920">
                  <c:v>311.779</c:v>
                </c:pt>
                <c:pt idx="921">
                  <c:v>309.17500000000001</c:v>
                </c:pt>
                <c:pt idx="922">
                  <c:v>306.06299999999999</c:v>
                </c:pt>
                <c:pt idx="923">
                  <c:v>310.06599999999969</c:v>
                </c:pt>
                <c:pt idx="924">
                  <c:v>323.33499999999964</c:v>
                </c:pt>
                <c:pt idx="925">
                  <c:v>319.56400000000002</c:v>
                </c:pt>
                <c:pt idx="926">
                  <c:v>310.79899999999907</c:v>
                </c:pt>
                <c:pt idx="927">
                  <c:v>295.47000000000003</c:v>
                </c:pt>
                <c:pt idx="928">
                  <c:v>292.98200000000003</c:v>
                </c:pt>
                <c:pt idx="929">
                  <c:v>297.88299999999964</c:v>
                </c:pt>
                <c:pt idx="930">
                  <c:v>296.99299999999926</c:v>
                </c:pt>
                <c:pt idx="931">
                  <c:v>301.35599999999999</c:v>
                </c:pt>
                <c:pt idx="932">
                  <c:v>303.19600000000003</c:v>
                </c:pt>
                <c:pt idx="933">
                  <c:v>311.27999999999969</c:v>
                </c:pt>
                <c:pt idx="934">
                  <c:v>307.55200000000002</c:v>
                </c:pt>
                <c:pt idx="935">
                  <c:v>320.85700000000008</c:v>
                </c:pt>
                <c:pt idx="936">
                  <c:v>345.34199999999993</c:v>
                </c:pt>
                <c:pt idx="937">
                  <c:v>373.07599999999951</c:v>
                </c:pt>
                <c:pt idx="938">
                  <c:v>403.209</c:v>
                </c:pt>
                <c:pt idx="939">
                  <c:v>416.67500000000001</c:v>
                </c:pt>
                <c:pt idx="940">
                  <c:v>408.56200000000001</c:v>
                </c:pt>
                <c:pt idx="941">
                  <c:v>418.20599999999951</c:v>
                </c:pt>
                <c:pt idx="942">
                  <c:v>426.23699999999917</c:v>
                </c:pt>
                <c:pt idx="943">
                  <c:v>412.42699999999905</c:v>
                </c:pt>
                <c:pt idx="944">
                  <c:v>398.38200000000001</c:v>
                </c:pt>
                <c:pt idx="945">
                  <c:v>400.10599999999999</c:v>
                </c:pt>
                <c:pt idx="946">
                  <c:v>388.86799999999999</c:v>
                </c:pt>
                <c:pt idx="947">
                  <c:v>407.53599999999943</c:v>
                </c:pt>
                <c:pt idx="948">
                  <c:v>402.863</c:v>
                </c:pt>
                <c:pt idx="949">
                  <c:v>411.38400000000001</c:v>
                </c:pt>
                <c:pt idx="950">
                  <c:v>421.38799999999969</c:v>
                </c:pt>
                <c:pt idx="951">
                  <c:v>430.69200000000001</c:v>
                </c:pt>
                <c:pt idx="952">
                  <c:v>434.90699999999913</c:v>
                </c:pt>
                <c:pt idx="953">
                  <c:v>432.36500000000001</c:v>
                </c:pt>
                <c:pt idx="954">
                  <c:v>434.78500000000003</c:v>
                </c:pt>
                <c:pt idx="955">
                  <c:v>424.8</c:v>
                </c:pt>
                <c:pt idx="956">
                  <c:v>411.33</c:v>
                </c:pt>
                <c:pt idx="957">
                  <c:v>416.38799999999969</c:v>
                </c:pt>
                <c:pt idx="958">
                  <c:v>427.24900000000002</c:v>
                </c:pt>
                <c:pt idx="959">
                  <c:v>434.81</c:v>
                </c:pt>
                <c:pt idx="960">
                  <c:v>439.38799999999969</c:v>
                </c:pt>
                <c:pt idx="961">
                  <c:v>415.39400000000001</c:v>
                </c:pt>
                <c:pt idx="962">
                  <c:v>415.99499999999944</c:v>
                </c:pt>
                <c:pt idx="963">
                  <c:v>442.8959999999995</c:v>
                </c:pt>
                <c:pt idx="964">
                  <c:v>459.815</c:v>
                </c:pt>
                <c:pt idx="965">
                  <c:v>452.85500000000002</c:v>
                </c:pt>
                <c:pt idx="966">
                  <c:v>470.01299999999969</c:v>
                </c:pt>
                <c:pt idx="967">
                  <c:v>458.33499999999964</c:v>
                </c:pt>
                <c:pt idx="968">
                  <c:v>447.90099999999944</c:v>
                </c:pt>
                <c:pt idx="969">
                  <c:v>470.37200000000001</c:v>
                </c:pt>
                <c:pt idx="970">
                  <c:v>472.16</c:v>
                </c:pt>
                <c:pt idx="971">
                  <c:v>488.99699999999905</c:v>
                </c:pt>
                <c:pt idx="972">
                  <c:v>523.07899999999995</c:v>
                </c:pt>
                <c:pt idx="973">
                  <c:v>526.72900000000004</c:v>
                </c:pt>
                <c:pt idx="974">
                  <c:v>538.23099999999999</c:v>
                </c:pt>
                <c:pt idx="975">
                  <c:v>498.45400000000001</c:v>
                </c:pt>
                <c:pt idx="976">
                  <c:v>510.55599999999993</c:v>
                </c:pt>
                <c:pt idx="977">
                  <c:v>513.23299999999949</c:v>
                </c:pt>
                <c:pt idx="978">
                  <c:v>530.54899999999998</c:v>
                </c:pt>
                <c:pt idx="979">
                  <c:v>548.995</c:v>
                </c:pt>
                <c:pt idx="980">
                  <c:v>568.35699999999849</c:v>
                </c:pt>
                <c:pt idx="981">
                  <c:v>565.28700000000003</c:v>
                </c:pt>
                <c:pt idx="982">
                  <c:v>552.226</c:v>
                </c:pt>
                <c:pt idx="983">
                  <c:v>560.404</c:v>
                </c:pt>
                <c:pt idx="984">
                  <c:v>546.21600000000001</c:v>
                </c:pt>
                <c:pt idx="985">
                  <c:v>538.88199999999949</c:v>
                </c:pt>
                <c:pt idx="986">
                  <c:v>514.149</c:v>
                </c:pt>
                <c:pt idx="987">
                  <c:v>519.32999999999947</c:v>
                </c:pt>
                <c:pt idx="988">
                  <c:v>513.995</c:v>
                </c:pt>
                <c:pt idx="989">
                  <c:v>506.75799999999964</c:v>
                </c:pt>
                <c:pt idx="990">
                  <c:v>511.46699999999919</c:v>
                </c:pt>
                <c:pt idx="991">
                  <c:v>505.21499999999969</c:v>
                </c:pt>
                <c:pt idx="992">
                  <c:v>530.23199999999997</c:v>
                </c:pt>
                <c:pt idx="993">
                  <c:v>517.01</c:v>
                </c:pt>
                <c:pt idx="994">
                  <c:v>511.57799999999969</c:v>
                </c:pt>
                <c:pt idx="995">
                  <c:v>519.07799999999997</c:v>
                </c:pt>
                <c:pt idx="996">
                  <c:v>526.91399999999999</c:v>
                </c:pt>
                <c:pt idx="997">
                  <c:v>473.78199999999913</c:v>
                </c:pt>
                <c:pt idx="998">
                  <c:v>498.66</c:v>
                </c:pt>
                <c:pt idx="999">
                  <c:v>519.14</c:v>
                </c:pt>
                <c:pt idx="1000">
                  <c:v>553.04999999999939</c:v>
                </c:pt>
                <c:pt idx="1001">
                  <c:v>544.5</c:v>
                </c:pt>
                <c:pt idx="1002">
                  <c:v>533.54599999999948</c:v>
                </c:pt>
                <c:pt idx="1003">
                  <c:v>535.66199999999947</c:v>
                </c:pt>
                <c:pt idx="1004">
                  <c:v>544.18600000000004</c:v>
                </c:pt>
                <c:pt idx="1005">
                  <c:v>542.25300000000004</c:v>
                </c:pt>
                <c:pt idx="1006">
                  <c:v>568.80699999999899</c:v>
                </c:pt>
                <c:pt idx="1007">
                  <c:v>570.30999999999949</c:v>
                </c:pt>
                <c:pt idx="1008">
                  <c:v>572.16699999999946</c:v>
                </c:pt>
                <c:pt idx="1009">
                  <c:v>602.17900000000054</c:v>
                </c:pt>
                <c:pt idx="1010">
                  <c:v>613.55599999999947</c:v>
                </c:pt>
                <c:pt idx="1011">
                  <c:v>603.92599999999948</c:v>
                </c:pt>
                <c:pt idx="1012">
                  <c:v>587.38800000000003</c:v>
                </c:pt>
                <c:pt idx="1013">
                  <c:v>580.57500000000005</c:v>
                </c:pt>
                <c:pt idx="1014">
                  <c:v>580.57500000000005</c:v>
                </c:pt>
              </c:numCache>
            </c:numRef>
          </c:val>
        </c:ser>
        <c:ser>
          <c:idx val="2"/>
          <c:order val="2"/>
          <c:tx>
            <c:strRef>
              <c:f>Sheet1!$D$5</c:f>
              <c:strCache>
                <c:ptCount val="1"/>
                <c:pt idx="0">
                  <c:v>Romania</c:v>
                </c:pt>
              </c:strCache>
            </c:strRef>
          </c:tx>
          <c:spPr>
            <a:ln>
              <a:solidFill>
                <a:srgbClr val="CC66FF"/>
              </a:solidFill>
              <a:prstDash val="sysDot"/>
            </a:ln>
          </c:spPr>
          <c:marker>
            <c:symbol val="none"/>
          </c:marker>
          <c:cat>
            <c:numRef>
              <c:f>Sheet1!$A$6:$A$1020</c:f>
              <c:numCache>
                <c:formatCode>yyyy/mm/dd</c:formatCode>
                <c:ptCount val="1015"/>
                <c:pt idx="0">
                  <c:v>39448</c:v>
                </c:pt>
                <c:pt idx="1">
                  <c:v>39449</c:v>
                </c:pt>
                <c:pt idx="2">
                  <c:v>39450</c:v>
                </c:pt>
                <c:pt idx="3">
                  <c:v>39451</c:v>
                </c:pt>
                <c:pt idx="4">
                  <c:v>39454</c:v>
                </c:pt>
                <c:pt idx="5">
                  <c:v>39455</c:v>
                </c:pt>
                <c:pt idx="6">
                  <c:v>39456</c:v>
                </c:pt>
                <c:pt idx="7">
                  <c:v>39457</c:v>
                </c:pt>
                <c:pt idx="8">
                  <c:v>39458</c:v>
                </c:pt>
                <c:pt idx="9">
                  <c:v>39461</c:v>
                </c:pt>
                <c:pt idx="10">
                  <c:v>39462</c:v>
                </c:pt>
                <c:pt idx="11">
                  <c:v>39463</c:v>
                </c:pt>
                <c:pt idx="12">
                  <c:v>39464</c:v>
                </c:pt>
                <c:pt idx="13">
                  <c:v>39465</c:v>
                </c:pt>
                <c:pt idx="14">
                  <c:v>39468</c:v>
                </c:pt>
                <c:pt idx="15">
                  <c:v>39469</c:v>
                </c:pt>
                <c:pt idx="16">
                  <c:v>39470</c:v>
                </c:pt>
                <c:pt idx="17">
                  <c:v>39471</c:v>
                </c:pt>
                <c:pt idx="18">
                  <c:v>39472</c:v>
                </c:pt>
                <c:pt idx="19">
                  <c:v>39475</c:v>
                </c:pt>
                <c:pt idx="20">
                  <c:v>39476</c:v>
                </c:pt>
                <c:pt idx="21">
                  <c:v>39477</c:v>
                </c:pt>
                <c:pt idx="22">
                  <c:v>39478</c:v>
                </c:pt>
                <c:pt idx="23">
                  <c:v>39479</c:v>
                </c:pt>
                <c:pt idx="24">
                  <c:v>39482</c:v>
                </c:pt>
                <c:pt idx="25">
                  <c:v>39483</c:v>
                </c:pt>
                <c:pt idx="26">
                  <c:v>39484</c:v>
                </c:pt>
                <c:pt idx="27">
                  <c:v>39485</c:v>
                </c:pt>
                <c:pt idx="28">
                  <c:v>39486</c:v>
                </c:pt>
                <c:pt idx="29">
                  <c:v>39489</c:v>
                </c:pt>
                <c:pt idx="30">
                  <c:v>39490</c:v>
                </c:pt>
                <c:pt idx="31">
                  <c:v>39491</c:v>
                </c:pt>
                <c:pt idx="32">
                  <c:v>39492</c:v>
                </c:pt>
                <c:pt idx="33">
                  <c:v>39493</c:v>
                </c:pt>
                <c:pt idx="34">
                  <c:v>39496</c:v>
                </c:pt>
                <c:pt idx="35">
                  <c:v>39497</c:v>
                </c:pt>
                <c:pt idx="36">
                  <c:v>39498</c:v>
                </c:pt>
                <c:pt idx="37">
                  <c:v>39499</c:v>
                </c:pt>
                <c:pt idx="38">
                  <c:v>39500</c:v>
                </c:pt>
                <c:pt idx="39">
                  <c:v>39503</c:v>
                </c:pt>
                <c:pt idx="40">
                  <c:v>39504</c:v>
                </c:pt>
                <c:pt idx="41">
                  <c:v>39505</c:v>
                </c:pt>
                <c:pt idx="42">
                  <c:v>39506</c:v>
                </c:pt>
                <c:pt idx="43">
                  <c:v>39507</c:v>
                </c:pt>
                <c:pt idx="44">
                  <c:v>39510</c:v>
                </c:pt>
                <c:pt idx="45">
                  <c:v>39511</c:v>
                </c:pt>
                <c:pt idx="46">
                  <c:v>39512</c:v>
                </c:pt>
                <c:pt idx="47">
                  <c:v>39513</c:v>
                </c:pt>
                <c:pt idx="48">
                  <c:v>39514</c:v>
                </c:pt>
                <c:pt idx="49">
                  <c:v>39517</c:v>
                </c:pt>
                <c:pt idx="50">
                  <c:v>39518</c:v>
                </c:pt>
                <c:pt idx="51">
                  <c:v>39519</c:v>
                </c:pt>
                <c:pt idx="52">
                  <c:v>39520</c:v>
                </c:pt>
                <c:pt idx="53">
                  <c:v>39521</c:v>
                </c:pt>
                <c:pt idx="54">
                  <c:v>39524</c:v>
                </c:pt>
                <c:pt idx="55">
                  <c:v>39525</c:v>
                </c:pt>
                <c:pt idx="56">
                  <c:v>39526</c:v>
                </c:pt>
                <c:pt idx="57">
                  <c:v>39527</c:v>
                </c:pt>
                <c:pt idx="58">
                  <c:v>39528</c:v>
                </c:pt>
                <c:pt idx="59">
                  <c:v>39531</c:v>
                </c:pt>
                <c:pt idx="60">
                  <c:v>39532</c:v>
                </c:pt>
                <c:pt idx="61">
                  <c:v>39533</c:v>
                </c:pt>
                <c:pt idx="62">
                  <c:v>39534</c:v>
                </c:pt>
                <c:pt idx="63">
                  <c:v>39535</c:v>
                </c:pt>
                <c:pt idx="64">
                  <c:v>39538</c:v>
                </c:pt>
                <c:pt idx="65">
                  <c:v>39539</c:v>
                </c:pt>
                <c:pt idx="66">
                  <c:v>39540</c:v>
                </c:pt>
                <c:pt idx="67">
                  <c:v>39541</c:v>
                </c:pt>
                <c:pt idx="68">
                  <c:v>39542</c:v>
                </c:pt>
                <c:pt idx="69">
                  <c:v>39545</c:v>
                </c:pt>
                <c:pt idx="70">
                  <c:v>39546</c:v>
                </c:pt>
                <c:pt idx="71">
                  <c:v>39547</c:v>
                </c:pt>
                <c:pt idx="72">
                  <c:v>39548</c:v>
                </c:pt>
                <c:pt idx="73">
                  <c:v>39549</c:v>
                </c:pt>
                <c:pt idx="74">
                  <c:v>39552</c:v>
                </c:pt>
                <c:pt idx="75">
                  <c:v>39553</c:v>
                </c:pt>
                <c:pt idx="76">
                  <c:v>39554</c:v>
                </c:pt>
                <c:pt idx="77">
                  <c:v>39555</c:v>
                </c:pt>
                <c:pt idx="78">
                  <c:v>39556</c:v>
                </c:pt>
                <c:pt idx="79">
                  <c:v>39559</c:v>
                </c:pt>
                <c:pt idx="80">
                  <c:v>39560</c:v>
                </c:pt>
                <c:pt idx="81">
                  <c:v>39561</c:v>
                </c:pt>
                <c:pt idx="82">
                  <c:v>39562</c:v>
                </c:pt>
                <c:pt idx="83">
                  <c:v>39563</c:v>
                </c:pt>
                <c:pt idx="84">
                  <c:v>39566</c:v>
                </c:pt>
                <c:pt idx="85">
                  <c:v>39567</c:v>
                </c:pt>
                <c:pt idx="86">
                  <c:v>39568</c:v>
                </c:pt>
                <c:pt idx="87">
                  <c:v>39569</c:v>
                </c:pt>
                <c:pt idx="88">
                  <c:v>39570</c:v>
                </c:pt>
                <c:pt idx="89">
                  <c:v>39573</c:v>
                </c:pt>
                <c:pt idx="90">
                  <c:v>39574</c:v>
                </c:pt>
                <c:pt idx="91">
                  <c:v>39575</c:v>
                </c:pt>
                <c:pt idx="92">
                  <c:v>39576</c:v>
                </c:pt>
                <c:pt idx="93">
                  <c:v>39577</c:v>
                </c:pt>
                <c:pt idx="94">
                  <c:v>39580</c:v>
                </c:pt>
                <c:pt idx="95">
                  <c:v>39581</c:v>
                </c:pt>
                <c:pt idx="96">
                  <c:v>39582</c:v>
                </c:pt>
                <c:pt idx="97">
                  <c:v>39583</c:v>
                </c:pt>
                <c:pt idx="98">
                  <c:v>39584</c:v>
                </c:pt>
                <c:pt idx="99">
                  <c:v>39587</c:v>
                </c:pt>
                <c:pt idx="100">
                  <c:v>39588</c:v>
                </c:pt>
                <c:pt idx="101">
                  <c:v>39589</c:v>
                </c:pt>
                <c:pt idx="102">
                  <c:v>39590</c:v>
                </c:pt>
                <c:pt idx="103">
                  <c:v>39591</c:v>
                </c:pt>
                <c:pt idx="104">
                  <c:v>39594</c:v>
                </c:pt>
                <c:pt idx="105">
                  <c:v>39595</c:v>
                </c:pt>
                <c:pt idx="106">
                  <c:v>39596</c:v>
                </c:pt>
                <c:pt idx="107">
                  <c:v>39597</c:v>
                </c:pt>
                <c:pt idx="108">
                  <c:v>39598</c:v>
                </c:pt>
                <c:pt idx="109">
                  <c:v>39601</c:v>
                </c:pt>
                <c:pt idx="110">
                  <c:v>39602</c:v>
                </c:pt>
                <c:pt idx="111">
                  <c:v>39603</c:v>
                </c:pt>
                <c:pt idx="112">
                  <c:v>39604</c:v>
                </c:pt>
                <c:pt idx="113">
                  <c:v>39605</c:v>
                </c:pt>
                <c:pt idx="114">
                  <c:v>39608</c:v>
                </c:pt>
                <c:pt idx="115">
                  <c:v>39609</c:v>
                </c:pt>
                <c:pt idx="116">
                  <c:v>39610</c:v>
                </c:pt>
                <c:pt idx="117">
                  <c:v>39611</c:v>
                </c:pt>
                <c:pt idx="118">
                  <c:v>39612</c:v>
                </c:pt>
                <c:pt idx="119">
                  <c:v>39615</c:v>
                </c:pt>
                <c:pt idx="120">
                  <c:v>39616</c:v>
                </c:pt>
                <c:pt idx="121">
                  <c:v>39617</c:v>
                </c:pt>
                <c:pt idx="122">
                  <c:v>39618</c:v>
                </c:pt>
                <c:pt idx="123">
                  <c:v>39619</c:v>
                </c:pt>
                <c:pt idx="124">
                  <c:v>39622</c:v>
                </c:pt>
                <c:pt idx="125">
                  <c:v>39623</c:v>
                </c:pt>
                <c:pt idx="126">
                  <c:v>39624</c:v>
                </c:pt>
                <c:pt idx="127">
                  <c:v>39625</c:v>
                </c:pt>
                <c:pt idx="128">
                  <c:v>39626</c:v>
                </c:pt>
                <c:pt idx="129">
                  <c:v>39629</c:v>
                </c:pt>
                <c:pt idx="130">
                  <c:v>39630</c:v>
                </c:pt>
                <c:pt idx="131">
                  <c:v>39631</c:v>
                </c:pt>
                <c:pt idx="132">
                  <c:v>39632</c:v>
                </c:pt>
                <c:pt idx="133">
                  <c:v>39633</c:v>
                </c:pt>
                <c:pt idx="134">
                  <c:v>39636</c:v>
                </c:pt>
                <c:pt idx="135">
                  <c:v>39637</c:v>
                </c:pt>
                <c:pt idx="136">
                  <c:v>39638</c:v>
                </c:pt>
                <c:pt idx="137">
                  <c:v>39639</c:v>
                </c:pt>
                <c:pt idx="138">
                  <c:v>39640</c:v>
                </c:pt>
                <c:pt idx="139">
                  <c:v>39643</c:v>
                </c:pt>
                <c:pt idx="140">
                  <c:v>39644</c:v>
                </c:pt>
                <c:pt idx="141">
                  <c:v>39645</c:v>
                </c:pt>
                <c:pt idx="142">
                  <c:v>39646</c:v>
                </c:pt>
                <c:pt idx="143">
                  <c:v>39647</c:v>
                </c:pt>
                <c:pt idx="144">
                  <c:v>39650</c:v>
                </c:pt>
                <c:pt idx="145">
                  <c:v>39651</c:v>
                </c:pt>
                <c:pt idx="146">
                  <c:v>39652</c:v>
                </c:pt>
                <c:pt idx="147">
                  <c:v>39653</c:v>
                </c:pt>
                <c:pt idx="148">
                  <c:v>39654</c:v>
                </c:pt>
                <c:pt idx="149">
                  <c:v>39657</c:v>
                </c:pt>
                <c:pt idx="150">
                  <c:v>39658</c:v>
                </c:pt>
                <c:pt idx="151">
                  <c:v>39659</c:v>
                </c:pt>
                <c:pt idx="152">
                  <c:v>39660</c:v>
                </c:pt>
                <c:pt idx="153">
                  <c:v>39661</c:v>
                </c:pt>
                <c:pt idx="154">
                  <c:v>39664</c:v>
                </c:pt>
                <c:pt idx="155">
                  <c:v>39665</c:v>
                </c:pt>
                <c:pt idx="156">
                  <c:v>39666</c:v>
                </c:pt>
                <c:pt idx="157">
                  <c:v>39667</c:v>
                </c:pt>
                <c:pt idx="158">
                  <c:v>39668</c:v>
                </c:pt>
                <c:pt idx="159">
                  <c:v>39671</c:v>
                </c:pt>
                <c:pt idx="160">
                  <c:v>39672</c:v>
                </c:pt>
                <c:pt idx="161">
                  <c:v>39673</c:v>
                </c:pt>
                <c:pt idx="162">
                  <c:v>39674</c:v>
                </c:pt>
                <c:pt idx="163">
                  <c:v>39675</c:v>
                </c:pt>
                <c:pt idx="164">
                  <c:v>39678</c:v>
                </c:pt>
                <c:pt idx="165">
                  <c:v>39679</c:v>
                </c:pt>
                <c:pt idx="166">
                  <c:v>39680</c:v>
                </c:pt>
                <c:pt idx="167">
                  <c:v>39681</c:v>
                </c:pt>
                <c:pt idx="168">
                  <c:v>39682</c:v>
                </c:pt>
                <c:pt idx="169">
                  <c:v>39685</c:v>
                </c:pt>
                <c:pt idx="170">
                  <c:v>39686</c:v>
                </c:pt>
                <c:pt idx="171">
                  <c:v>39687</c:v>
                </c:pt>
                <c:pt idx="172">
                  <c:v>39688</c:v>
                </c:pt>
                <c:pt idx="173">
                  <c:v>39689</c:v>
                </c:pt>
                <c:pt idx="174">
                  <c:v>39692</c:v>
                </c:pt>
                <c:pt idx="175">
                  <c:v>39693</c:v>
                </c:pt>
                <c:pt idx="176">
                  <c:v>39694</c:v>
                </c:pt>
                <c:pt idx="177">
                  <c:v>39695</c:v>
                </c:pt>
                <c:pt idx="178">
                  <c:v>39696</c:v>
                </c:pt>
                <c:pt idx="179">
                  <c:v>39699</c:v>
                </c:pt>
                <c:pt idx="180">
                  <c:v>39700</c:v>
                </c:pt>
                <c:pt idx="181">
                  <c:v>39701</c:v>
                </c:pt>
                <c:pt idx="182">
                  <c:v>39702</c:v>
                </c:pt>
                <c:pt idx="183">
                  <c:v>39703</c:v>
                </c:pt>
                <c:pt idx="184">
                  <c:v>39706</c:v>
                </c:pt>
                <c:pt idx="185">
                  <c:v>39707</c:v>
                </c:pt>
                <c:pt idx="186">
                  <c:v>39708</c:v>
                </c:pt>
                <c:pt idx="187">
                  <c:v>39709</c:v>
                </c:pt>
                <c:pt idx="188">
                  <c:v>39710</c:v>
                </c:pt>
                <c:pt idx="189">
                  <c:v>39713</c:v>
                </c:pt>
                <c:pt idx="190">
                  <c:v>39714</c:v>
                </c:pt>
                <c:pt idx="191">
                  <c:v>39715</c:v>
                </c:pt>
                <c:pt idx="192">
                  <c:v>39716</c:v>
                </c:pt>
                <c:pt idx="193">
                  <c:v>39717</c:v>
                </c:pt>
                <c:pt idx="194">
                  <c:v>39720</c:v>
                </c:pt>
                <c:pt idx="195">
                  <c:v>39721</c:v>
                </c:pt>
                <c:pt idx="196">
                  <c:v>39722</c:v>
                </c:pt>
                <c:pt idx="197">
                  <c:v>39723</c:v>
                </c:pt>
                <c:pt idx="198">
                  <c:v>39724</c:v>
                </c:pt>
                <c:pt idx="199">
                  <c:v>39727</c:v>
                </c:pt>
                <c:pt idx="200">
                  <c:v>39728</c:v>
                </c:pt>
                <c:pt idx="201">
                  <c:v>39729</c:v>
                </c:pt>
                <c:pt idx="202">
                  <c:v>39730</c:v>
                </c:pt>
                <c:pt idx="203">
                  <c:v>39731</c:v>
                </c:pt>
                <c:pt idx="204">
                  <c:v>39734</c:v>
                </c:pt>
                <c:pt idx="205">
                  <c:v>39735</c:v>
                </c:pt>
                <c:pt idx="206">
                  <c:v>39736</c:v>
                </c:pt>
                <c:pt idx="207">
                  <c:v>39737</c:v>
                </c:pt>
                <c:pt idx="208">
                  <c:v>39738</c:v>
                </c:pt>
                <c:pt idx="209">
                  <c:v>39741</c:v>
                </c:pt>
                <c:pt idx="210">
                  <c:v>39742</c:v>
                </c:pt>
                <c:pt idx="211">
                  <c:v>39743</c:v>
                </c:pt>
                <c:pt idx="212">
                  <c:v>39744</c:v>
                </c:pt>
                <c:pt idx="213">
                  <c:v>39745</c:v>
                </c:pt>
                <c:pt idx="214">
                  <c:v>39748</c:v>
                </c:pt>
                <c:pt idx="215">
                  <c:v>39749</c:v>
                </c:pt>
                <c:pt idx="216">
                  <c:v>39750</c:v>
                </c:pt>
                <c:pt idx="217">
                  <c:v>39751</c:v>
                </c:pt>
                <c:pt idx="218">
                  <c:v>39752</c:v>
                </c:pt>
                <c:pt idx="219">
                  <c:v>39755</c:v>
                </c:pt>
                <c:pt idx="220">
                  <c:v>39756</c:v>
                </c:pt>
                <c:pt idx="221">
                  <c:v>39757</c:v>
                </c:pt>
                <c:pt idx="222">
                  <c:v>39758</c:v>
                </c:pt>
                <c:pt idx="223">
                  <c:v>39759</c:v>
                </c:pt>
                <c:pt idx="224">
                  <c:v>39762</c:v>
                </c:pt>
                <c:pt idx="225">
                  <c:v>39763</c:v>
                </c:pt>
                <c:pt idx="226">
                  <c:v>39764</c:v>
                </c:pt>
                <c:pt idx="227">
                  <c:v>39765</c:v>
                </c:pt>
                <c:pt idx="228">
                  <c:v>39766</c:v>
                </c:pt>
                <c:pt idx="229">
                  <c:v>39769</c:v>
                </c:pt>
                <c:pt idx="230">
                  <c:v>39770</c:v>
                </c:pt>
                <c:pt idx="231">
                  <c:v>39771</c:v>
                </c:pt>
                <c:pt idx="232">
                  <c:v>39772</c:v>
                </c:pt>
                <c:pt idx="233">
                  <c:v>39773</c:v>
                </c:pt>
                <c:pt idx="234">
                  <c:v>39776</c:v>
                </c:pt>
                <c:pt idx="235">
                  <c:v>39777</c:v>
                </c:pt>
                <c:pt idx="236">
                  <c:v>39778</c:v>
                </c:pt>
                <c:pt idx="237">
                  <c:v>39779</c:v>
                </c:pt>
                <c:pt idx="238">
                  <c:v>39780</c:v>
                </c:pt>
                <c:pt idx="239">
                  <c:v>39783</c:v>
                </c:pt>
                <c:pt idx="240">
                  <c:v>39784</c:v>
                </c:pt>
                <c:pt idx="241">
                  <c:v>39785</c:v>
                </c:pt>
                <c:pt idx="242">
                  <c:v>39786</c:v>
                </c:pt>
                <c:pt idx="243">
                  <c:v>39787</c:v>
                </c:pt>
                <c:pt idx="244">
                  <c:v>39790</c:v>
                </c:pt>
                <c:pt idx="245">
                  <c:v>39791</c:v>
                </c:pt>
                <c:pt idx="246">
                  <c:v>39792</c:v>
                </c:pt>
                <c:pt idx="247">
                  <c:v>39793</c:v>
                </c:pt>
                <c:pt idx="248">
                  <c:v>39794</c:v>
                </c:pt>
                <c:pt idx="249">
                  <c:v>39797</c:v>
                </c:pt>
                <c:pt idx="250">
                  <c:v>39798</c:v>
                </c:pt>
                <c:pt idx="251">
                  <c:v>39799</c:v>
                </c:pt>
                <c:pt idx="252">
                  <c:v>39800</c:v>
                </c:pt>
                <c:pt idx="253">
                  <c:v>39801</c:v>
                </c:pt>
                <c:pt idx="254">
                  <c:v>39804</c:v>
                </c:pt>
                <c:pt idx="255">
                  <c:v>39805</c:v>
                </c:pt>
                <c:pt idx="256">
                  <c:v>39806</c:v>
                </c:pt>
                <c:pt idx="257">
                  <c:v>39807</c:v>
                </c:pt>
                <c:pt idx="258">
                  <c:v>39808</c:v>
                </c:pt>
                <c:pt idx="259">
                  <c:v>39811</c:v>
                </c:pt>
                <c:pt idx="260">
                  <c:v>39812</c:v>
                </c:pt>
                <c:pt idx="261">
                  <c:v>39813</c:v>
                </c:pt>
                <c:pt idx="262">
                  <c:v>39814</c:v>
                </c:pt>
                <c:pt idx="263">
                  <c:v>39815</c:v>
                </c:pt>
                <c:pt idx="264">
                  <c:v>39818</c:v>
                </c:pt>
                <c:pt idx="265">
                  <c:v>39819</c:v>
                </c:pt>
                <c:pt idx="266">
                  <c:v>39820</c:v>
                </c:pt>
                <c:pt idx="267">
                  <c:v>39821</c:v>
                </c:pt>
                <c:pt idx="268">
                  <c:v>39822</c:v>
                </c:pt>
                <c:pt idx="269">
                  <c:v>39825</c:v>
                </c:pt>
                <c:pt idx="270">
                  <c:v>39826</c:v>
                </c:pt>
                <c:pt idx="271">
                  <c:v>39827</c:v>
                </c:pt>
                <c:pt idx="272">
                  <c:v>39828</c:v>
                </c:pt>
                <c:pt idx="273">
                  <c:v>39829</c:v>
                </c:pt>
                <c:pt idx="274">
                  <c:v>39832</c:v>
                </c:pt>
                <c:pt idx="275">
                  <c:v>39833</c:v>
                </c:pt>
                <c:pt idx="276">
                  <c:v>39834</c:v>
                </c:pt>
                <c:pt idx="277">
                  <c:v>39835</c:v>
                </c:pt>
                <c:pt idx="278">
                  <c:v>39836</c:v>
                </c:pt>
                <c:pt idx="279">
                  <c:v>39839</c:v>
                </c:pt>
                <c:pt idx="280">
                  <c:v>39840</c:v>
                </c:pt>
                <c:pt idx="281">
                  <c:v>39841</c:v>
                </c:pt>
                <c:pt idx="282">
                  <c:v>39842</c:v>
                </c:pt>
                <c:pt idx="283">
                  <c:v>39843</c:v>
                </c:pt>
                <c:pt idx="284">
                  <c:v>39846</c:v>
                </c:pt>
                <c:pt idx="285">
                  <c:v>39847</c:v>
                </c:pt>
                <c:pt idx="286">
                  <c:v>39848</c:v>
                </c:pt>
                <c:pt idx="287">
                  <c:v>39849</c:v>
                </c:pt>
                <c:pt idx="288">
                  <c:v>39850</c:v>
                </c:pt>
                <c:pt idx="289">
                  <c:v>39853</c:v>
                </c:pt>
                <c:pt idx="290">
                  <c:v>39854</c:v>
                </c:pt>
                <c:pt idx="291">
                  <c:v>39855</c:v>
                </c:pt>
                <c:pt idx="292">
                  <c:v>39856</c:v>
                </c:pt>
                <c:pt idx="293">
                  <c:v>39857</c:v>
                </c:pt>
                <c:pt idx="294">
                  <c:v>39860</c:v>
                </c:pt>
                <c:pt idx="295">
                  <c:v>39861</c:v>
                </c:pt>
                <c:pt idx="296">
                  <c:v>39862</c:v>
                </c:pt>
                <c:pt idx="297">
                  <c:v>39863</c:v>
                </c:pt>
                <c:pt idx="298">
                  <c:v>39864</c:v>
                </c:pt>
                <c:pt idx="299">
                  <c:v>39867</c:v>
                </c:pt>
                <c:pt idx="300">
                  <c:v>39868</c:v>
                </c:pt>
                <c:pt idx="301">
                  <c:v>39869</c:v>
                </c:pt>
                <c:pt idx="302">
                  <c:v>39870</c:v>
                </c:pt>
                <c:pt idx="303">
                  <c:v>39871</c:v>
                </c:pt>
                <c:pt idx="304">
                  <c:v>39874</c:v>
                </c:pt>
                <c:pt idx="305">
                  <c:v>39875</c:v>
                </c:pt>
                <c:pt idx="306">
                  <c:v>39876</c:v>
                </c:pt>
                <c:pt idx="307">
                  <c:v>39877</c:v>
                </c:pt>
                <c:pt idx="308">
                  <c:v>39878</c:v>
                </c:pt>
                <c:pt idx="309">
                  <c:v>39881</c:v>
                </c:pt>
                <c:pt idx="310">
                  <c:v>39882</c:v>
                </c:pt>
                <c:pt idx="311">
                  <c:v>39883</c:v>
                </c:pt>
                <c:pt idx="312">
                  <c:v>39884</c:v>
                </c:pt>
                <c:pt idx="313">
                  <c:v>39885</c:v>
                </c:pt>
                <c:pt idx="314">
                  <c:v>39888</c:v>
                </c:pt>
                <c:pt idx="315">
                  <c:v>39889</c:v>
                </c:pt>
                <c:pt idx="316">
                  <c:v>39890</c:v>
                </c:pt>
                <c:pt idx="317">
                  <c:v>39891</c:v>
                </c:pt>
                <c:pt idx="318">
                  <c:v>39892</c:v>
                </c:pt>
                <c:pt idx="319">
                  <c:v>39895</c:v>
                </c:pt>
                <c:pt idx="320">
                  <c:v>39896</c:v>
                </c:pt>
                <c:pt idx="321">
                  <c:v>39897</c:v>
                </c:pt>
                <c:pt idx="322">
                  <c:v>39898</c:v>
                </c:pt>
                <c:pt idx="323">
                  <c:v>39899</c:v>
                </c:pt>
                <c:pt idx="324">
                  <c:v>39902</c:v>
                </c:pt>
                <c:pt idx="325">
                  <c:v>39903</c:v>
                </c:pt>
                <c:pt idx="326">
                  <c:v>39904</c:v>
                </c:pt>
                <c:pt idx="327">
                  <c:v>39905</c:v>
                </c:pt>
                <c:pt idx="328">
                  <c:v>39906</c:v>
                </c:pt>
                <c:pt idx="329">
                  <c:v>39909</c:v>
                </c:pt>
                <c:pt idx="330">
                  <c:v>39910</c:v>
                </c:pt>
                <c:pt idx="331">
                  <c:v>39911</c:v>
                </c:pt>
                <c:pt idx="332">
                  <c:v>39912</c:v>
                </c:pt>
                <c:pt idx="333">
                  <c:v>39913</c:v>
                </c:pt>
                <c:pt idx="334">
                  <c:v>39916</c:v>
                </c:pt>
                <c:pt idx="335">
                  <c:v>39917</c:v>
                </c:pt>
                <c:pt idx="336">
                  <c:v>39918</c:v>
                </c:pt>
                <c:pt idx="337">
                  <c:v>39919</c:v>
                </c:pt>
                <c:pt idx="338">
                  <c:v>39920</c:v>
                </c:pt>
                <c:pt idx="339">
                  <c:v>39923</c:v>
                </c:pt>
                <c:pt idx="340">
                  <c:v>39924</c:v>
                </c:pt>
                <c:pt idx="341">
                  <c:v>39925</c:v>
                </c:pt>
                <c:pt idx="342">
                  <c:v>39926</c:v>
                </c:pt>
                <c:pt idx="343">
                  <c:v>39927</c:v>
                </c:pt>
                <c:pt idx="344">
                  <c:v>39930</c:v>
                </c:pt>
                <c:pt idx="345">
                  <c:v>39931</c:v>
                </c:pt>
                <c:pt idx="346">
                  <c:v>39932</c:v>
                </c:pt>
                <c:pt idx="347">
                  <c:v>39933</c:v>
                </c:pt>
                <c:pt idx="348">
                  <c:v>39934</c:v>
                </c:pt>
                <c:pt idx="349">
                  <c:v>39937</c:v>
                </c:pt>
                <c:pt idx="350">
                  <c:v>39938</c:v>
                </c:pt>
                <c:pt idx="351">
                  <c:v>39939</c:v>
                </c:pt>
                <c:pt idx="352">
                  <c:v>39940</c:v>
                </c:pt>
                <c:pt idx="353">
                  <c:v>39941</c:v>
                </c:pt>
                <c:pt idx="354">
                  <c:v>39944</c:v>
                </c:pt>
                <c:pt idx="355">
                  <c:v>39945</c:v>
                </c:pt>
                <c:pt idx="356">
                  <c:v>39946</c:v>
                </c:pt>
                <c:pt idx="357">
                  <c:v>39947</c:v>
                </c:pt>
                <c:pt idx="358">
                  <c:v>39948</c:v>
                </c:pt>
                <c:pt idx="359">
                  <c:v>39951</c:v>
                </c:pt>
                <c:pt idx="360">
                  <c:v>39952</c:v>
                </c:pt>
                <c:pt idx="361">
                  <c:v>39953</c:v>
                </c:pt>
                <c:pt idx="362">
                  <c:v>39954</c:v>
                </c:pt>
                <c:pt idx="363">
                  <c:v>39955</c:v>
                </c:pt>
                <c:pt idx="364">
                  <c:v>39958</c:v>
                </c:pt>
                <c:pt idx="365">
                  <c:v>39959</c:v>
                </c:pt>
                <c:pt idx="366">
                  <c:v>39960</c:v>
                </c:pt>
                <c:pt idx="367">
                  <c:v>39961</c:v>
                </c:pt>
                <c:pt idx="368">
                  <c:v>39962</c:v>
                </c:pt>
                <c:pt idx="369">
                  <c:v>39965</c:v>
                </c:pt>
                <c:pt idx="370">
                  <c:v>39966</c:v>
                </c:pt>
                <c:pt idx="371">
                  <c:v>39967</c:v>
                </c:pt>
                <c:pt idx="372">
                  <c:v>39968</c:v>
                </c:pt>
                <c:pt idx="373">
                  <c:v>39969</c:v>
                </c:pt>
                <c:pt idx="374">
                  <c:v>39972</c:v>
                </c:pt>
                <c:pt idx="375">
                  <c:v>39973</c:v>
                </c:pt>
                <c:pt idx="376">
                  <c:v>39974</c:v>
                </c:pt>
                <c:pt idx="377">
                  <c:v>39975</c:v>
                </c:pt>
                <c:pt idx="378">
                  <c:v>39976</c:v>
                </c:pt>
                <c:pt idx="379">
                  <c:v>39979</c:v>
                </c:pt>
                <c:pt idx="380">
                  <c:v>39980</c:v>
                </c:pt>
                <c:pt idx="381">
                  <c:v>39981</c:v>
                </c:pt>
                <c:pt idx="382">
                  <c:v>39982</c:v>
                </c:pt>
                <c:pt idx="383">
                  <c:v>39983</c:v>
                </c:pt>
                <c:pt idx="384">
                  <c:v>39986</c:v>
                </c:pt>
                <c:pt idx="385">
                  <c:v>39987</c:v>
                </c:pt>
                <c:pt idx="386">
                  <c:v>39988</c:v>
                </c:pt>
                <c:pt idx="387">
                  <c:v>39989</c:v>
                </c:pt>
                <c:pt idx="388">
                  <c:v>39990</c:v>
                </c:pt>
                <c:pt idx="389">
                  <c:v>39993</c:v>
                </c:pt>
                <c:pt idx="390">
                  <c:v>39994</c:v>
                </c:pt>
                <c:pt idx="391">
                  <c:v>39995</c:v>
                </c:pt>
                <c:pt idx="392">
                  <c:v>39996</c:v>
                </c:pt>
                <c:pt idx="393">
                  <c:v>39997</c:v>
                </c:pt>
                <c:pt idx="394">
                  <c:v>40000</c:v>
                </c:pt>
                <c:pt idx="395">
                  <c:v>40001</c:v>
                </c:pt>
                <c:pt idx="396">
                  <c:v>40002</c:v>
                </c:pt>
                <c:pt idx="397">
                  <c:v>40003</c:v>
                </c:pt>
                <c:pt idx="398">
                  <c:v>40004</c:v>
                </c:pt>
                <c:pt idx="399">
                  <c:v>40007</c:v>
                </c:pt>
                <c:pt idx="400">
                  <c:v>40008</c:v>
                </c:pt>
                <c:pt idx="401">
                  <c:v>40009</c:v>
                </c:pt>
                <c:pt idx="402">
                  <c:v>40010</c:v>
                </c:pt>
                <c:pt idx="403">
                  <c:v>40011</c:v>
                </c:pt>
                <c:pt idx="404">
                  <c:v>40014</c:v>
                </c:pt>
                <c:pt idx="405">
                  <c:v>40015</c:v>
                </c:pt>
                <c:pt idx="406">
                  <c:v>40016</c:v>
                </c:pt>
                <c:pt idx="407">
                  <c:v>40017</c:v>
                </c:pt>
                <c:pt idx="408">
                  <c:v>40018</c:v>
                </c:pt>
                <c:pt idx="409">
                  <c:v>40021</c:v>
                </c:pt>
                <c:pt idx="410">
                  <c:v>40022</c:v>
                </c:pt>
                <c:pt idx="411">
                  <c:v>40023</c:v>
                </c:pt>
                <c:pt idx="412">
                  <c:v>40024</c:v>
                </c:pt>
                <c:pt idx="413">
                  <c:v>40025</c:v>
                </c:pt>
                <c:pt idx="414">
                  <c:v>40028</c:v>
                </c:pt>
                <c:pt idx="415">
                  <c:v>40029</c:v>
                </c:pt>
                <c:pt idx="416">
                  <c:v>40030</c:v>
                </c:pt>
                <c:pt idx="417">
                  <c:v>40031</c:v>
                </c:pt>
                <c:pt idx="418">
                  <c:v>40032</c:v>
                </c:pt>
                <c:pt idx="419">
                  <c:v>40035</c:v>
                </c:pt>
                <c:pt idx="420">
                  <c:v>40036</c:v>
                </c:pt>
                <c:pt idx="421">
                  <c:v>40037</c:v>
                </c:pt>
                <c:pt idx="422">
                  <c:v>40038</c:v>
                </c:pt>
                <c:pt idx="423">
                  <c:v>40039</c:v>
                </c:pt>
                <c:pt idx="424">
                  <c:v>40042</c:v>
                </c:pt>
                <c:pt idx="425">
                  <c:v>40043</c:v>
                </c:pt>
                <c:pt idx="426">
                  <c:v>40044</c:v>
                </c:pt>
                <c:pt idx="427">
                  <c:v>40045</c:v>
                </c:pt>
                <c:pt idx="428">
                  <c:v>40046</c:v>
                </c:pt>
                <c:pt idx="429">
                  <c:v>40049</c:v>
                </c:pt>
                <c:pt idx="430">
                  <c:v>40050</c:v>
                </c:pt>
                <c:pt idx="431">
                  <c:v>40051</c:v>
                </c:pt>
                <c:pt idx="432">
                  <c:v>40052</c:v>
                </c:pt>
                <c:pt idx="433">
                  <c:v>40053</c:v>
                </c:pt>
                <c:pt idx="434">
                  <c:v>40056</c:v>
                </c:pt>
                <c:pt idx="435">
                  <c:v>40057</c:v>
                </c:pt>
                <c:pt idx="436">
                  <c:v>40058</c:v>
                </c:pt>
                <c:pt idx="437">
                  <c:v>40059</c:v>
                </c:pt>
                <c:pt idx="438">
                  <c:v>40060</c:v>
                </c:pt>
                <c:pt idx="439">
                  <c:v>40063</c:v>
                </c:pt>
                <c:pt idx="440">
                  <c:v>40064</c:v>
                </c:pt>
                <c:pt idx="441">
                  <c:v>40065</c:v>
                </c:pt>
                <c:pt idx="442">
                  <c:v>40066</c:v>
                </c:pt>
                <c:pt idx="443">
                  <c:v>40067</c:v>
                </c:pt>
                <c:pt idx="444">
                  <c:v>40070</c:v>
                </c:pt>
                <c:pt idx="445">
                  <c:v>40071</c:v>
                </c:pt>
                <c:pt idx="446">
                  <c:v>40072</c:v>
                </c:pt>
                <c:pt idx="447">
                  <c:v>40073</c:v>
                </c:pt>
                <c:pt idx="448">
                  <c:v>40074</c:v>
                </c:pt>
                <c:pt idx="449">
                  <c:v>40077</c:v>
                </c:pt>
                <c:pt idx="450">
                  <c:v>40078</c:v>
                </c:pt>
                <c:pt idx="451">
                  <c:v>40079</c:v>
                </c:pt>
                <c:pt idx="452">
                  <c:v>40080</c:v>
                </c:pt>
                <c:pt idx="453">
                  <c:v>40081</c:v>
                </c:pt>
                <c:pt idx="454">
                  <c:v>40084</c:v>
                </c:pt>
                <c:pt idx="455">
                  <c:v>40085</c:v>
                </c:pt>
                <c:pt idx="456">
                  <c:v>40086</c:v>
                </c:pt>
                <c:pt idx="457">
                  <c:v>40087</c:v>
                </c:pt>
                <c:pt idx="458">
                  <c:v>40088</c:v>
                </c:pt>
                <c:pt idx="459">
                  <c:v>40091</c:v>
                </c:pt>
                <c:pt idx="460">
                  <c:v>40092</c:v>
                </c:pt>
                <c:pt idx="461">
                  <c:v>40093</c:v>
                </c:pt>
                <c:pt idx="462">
                  <c:v>40094</c:v>
                </c:pt>
                <c:pt idx="463">
                  <c:v>40095</c:v>
                </c:pt>
                <c:pt idx="464">
                  <c:v>40098</c:v>
                </c:pt>
                <c:pt idx="465">
                  <c:v>40099</c:v>
                </c:pt>
                <c:pt idx="466">
                  <c:v>40100</c:v>
                </c:pt>
                <c:pt idx="467">
                  <c:v>40101</c:v>
                </c:pt>
                <c:pt idx="468">
                  <c:v>40102</c:v>
                </c:pt>
                <c:pt idx="469">
                  <c:v>40105</c:v>
                </c:pt>
                <c:pt idx="470">
                  <c:v>40106</c:v>
                </c:pt>
                <c:pt idx="471">
                  <c:v>40107</c:v>
                </c:pt>
                <c:pt idx="472">
                  <c:v>40108</c:v>
                </c:pt>
                <c:pt idx="473">
                  <c:v>40109</c:v>
                </c:pt>
                <c:pt idx="474">
                  <c:v>40112</c:v>
                </c:pt>
                <c:pt idx="475">
                  <c:v>40113</c:v>
                </c:pt>
                <c:pt idx="476">
                  <c:v>40114</c:v>
                </c:pt>
                <c:pt idx="477">
                  <c:v>40115</c:v>
                </c:pt>
                <c:pt idx="478">
                  <c:v>40116</c:v>
                </c:pt>
                <c:pt idx="479">
                  <c:v>40119</c:v>
                </c:pt>
                <c:pt idx="480">
                  <c:v>40120</c:v>
                </c:pt>
                <c:pt idx="481">
                  <c:v>40121</c:v>
                </c:pt>
                <c:pt idx="482">
                  <c:v>40122</c:v>
                </c:pt>
                <c:pt idx="483">
                  <c:v>40123</c:v>
                </c:pt>
                <c:pt idx="484">
                  <c:v>40126</c:v>
                </c:pt>
                <c:pt idx="485">
                  <c:v>40127</c:v>
                </c:pt>
                <c:pt idx="486">
                  <c:v>40128</c:v>
                </c:pt>
                <c:pt idx="487">
                  <c:v>40129</c:v>
                </c:pt>
                <c:pt idx="488">
                  <c:v>40130</c:v>
                </c:pt>
                <c:pt idx="489">
                  <c:v>40133</c:v>
                </c:pt>
                <c:pt idx="490">
                  <c:v>40134</c:v>
                </c:pt>
                <c:pt idx="491">
                  <c:v>40135</c:v>
                </c:pt>
                <c:pt idx="492">
                  <c:v>40136</c:v>
                </c:pt>
                <c:pt idx="493">
                  <c:v>40137</c:v>
                </c:pt>
                <c:pt idx="494">
                  <c:v>40140</c:v>
                </c:pt>
                <c:pt idx="495">
                  <c:v>40141</c:v>
                </c:pt>
                <c:pt idx="496">
                  <c:v>40142</c:v>
                </c:pt>
                <c:pt idx="497">
                  <c:v>40143</c:v>
                </c:pt>
                <c:pt idx="498">
                  <c:v>40144</c:v>
                </c:pt>
                <c:pt idx="499">
                  <c:v>40147</c:v>
                </c:pt>
                <c:pt idx="500">
                  <c:v>40148</c:v>
                </c:pt>
                <c:pt idx="501">
                  <c:v>40149</c:v>
                </c:pt>
                <c:pt idx="502">
                  <c:v>40150</c:v>
                </c:pt>
                <c:pt idx="503">
                  <c:v>40151</c:v>
                </c:pt>
                <c:pt idx="504">
                  <c:v>40154</c:v>
                </c:pt>
                <c:pt idx="505">
                  <c:v>40155</c:v>
                </c:pt>
                <c:pt idx="506">
                  <c:v>40156</c:v>
                </c:pt>
                <c:pt idx="507">
                  <c:v>40157</c:v>
                </c:pt>
                <c:pt idx="508">
                  <c:v>40158</c:v>
                </c:pt>
                <c:pt idx="509">
                  <c:v>40161</c:v>
                </c:pt>
                <c:pt idx="510">
                  <c:v>40162</c:v>
                </c:pt>
                <c:pt idx="511">
                  <c:v>40163</c:v>
                </c:pt>
                <c:pt idx="512">
                  <c:v>40164</c:v>
                </c:pt>
                <c:pt idx="513">
                  <c:v>40165</c:v>
                </c:pt>
                <c:pt idx="514">
                  <c:v>40168</c:v>
                </c:pt>
                <c:pt idx="515">
                  <c:v>40169</c:v>
                </c:pt>
                <c:pt idx="516">
                  <c:v>40170</c:v>
                </c:pt>
                <c:pt idx="517">
                  <c:v>40171</c:v>
                </c:pt>
                <c:pt idx="518">
                  <c:v>40172</c:v>
                </c:pt>
                <c:pt idx="519">
                  <c:v>40175</c:v>
                </c:pt>
                <c:pt idx="520">
                  <c:v>40176</c:v>
                </c:pt>
                <c:pt idx="521">
                  <c:v>40177</c:v>
                </c:pt>
                <c:pt idx="522">
                  <c:v>40178</c:v>
                </c:pt>
                <c:pt idx="523">
                  <c:v>40179</c:v>
                </c:pt>
                <c:pt idx="524">
                  <c:v>40182</c:v>
                </c:pt>
                <c:pt idx="525">
                  <c:v>40183</c:v>
                </c:pt>
                <c:pt idx="526">
                  <c:v>40184</c:v>
                </c:pt>
                <c:pt idx="527">
                  <c:v>40185</c:v>
                </c:pt>
                <c:pt idx="528">
                  <c:v>40186</c:v>
                </c:pt>
                <c:pt idx="529">
                  <c:v>40189</c:v>
                </c:pt>
                <c:pt idx="530">
                  <c:v>40190</c:v>
                </c:pt>
                <c:pt idx="531">
                  <c:v>40191</c:v>
                </c:pt>
                <c:pt idx="532">
                  <c:v>40192</c:v>
                </c:pt>
                <c:pt idx="533">
                  <c:v>40193</c:v>
                </c:pt>
                <c:pt idx="534">
                  <c:v>40196</c:v>
                </c:pt>
                <c:pt idx="535">
                  <c:v>40197</c:v>
                </c:pt>
                <c:pt idx="536">
                  <c:v>40198</c:v>
                </c:pt>
                <c:pt idx="537">
                  <c:v>40199</c:v>
                </c:pt>
                <c:pt idx="538">
                  <c:v>40200</c:v>
                </c:pt>
                <c:pt idx="539">
                  <c:v>40203</c:v>
                </c:pt>
                <c:pt idx="540">
                  <c:v>40204</c:v>
                </c:pt>
                <c:pt idx="541">
                  <c:v>40205</c:v>
                </c:pt>
                <c:pt idx="542">
                  <c:v>40206</c:v>
                </c:pt>
                <c:pt idx="543">
                  <c:v>40207</c:v>
                </c:pt>
                <c:pt idx="544">
                  <c:v>40210</c:v>
                </c:pt>
                <c:pt idx="545">
                  <c:v>40211</c:v>
                </c:pt>
                <c:pt idx="546">
                  <c:v>40212</c:v>
                </c:pt>
                <c:pt idx="547">
                  <c:v>40213</c:v>
                </c:pt>
                <c:pt idx="548">
                  <c:v>40214</c:v>
                </c:pt>
                <c:pt idx="549">
                  <c:v>40217</c:v>
                </c:pt>
                <c:pt idx="550">
                  <c:v>40218</c:v>
                </c:pt>
                <c:pt idx="551">
                  <c:v>40219</c:v>
                </c:pt>
                <c:pt idx="552">
                  <c:v>40220</c:v>
                </c:pt>
                <c:pt idx="553">
                  <c:v>40221</c:v>
                </c:pt>
                <c:pt idx="554">
                  <c:v>40224</c:v>
                </c:pt>
                <c:pt idx="555">
                  <c:v>40225</c:v>
                </c:pt>
                <c:pt idx="556">
                  <c:v>40226</c:v>
                </c:pt>
                <c:pt idx="557">
                  <c:v>40227</c:v>
                </c:pt>
                <c:pt idx="558">
                  <c:v>40228</c:v>
                </c:pt>
                <c:pt idx="559">
                  <c:v>40231</c:v>
                </c:pt>
                <c:pt idx="560">
                  <c:v>40232</c:v>
                </c:pt>
                <c:pt idx="561">
                  <c:v>40233</c:v>
                </c:pt>
                <c:pt idx="562">
                  <c:v>40234</c:v>
                </c:pt>
                <c:pt idx="563">
                  <c:v>40235</c:v>
                </c:pt>
                <c:pt idx="564">
                  <c:v>40238</c:v>
                </c:pt>
                <c:pt idx="565">
                  <c:v>40239</c:v>
                </c:pt>
                <c:pt idx="566">
                  <c:v>40240</c:v>
                </c:pt>
                <c:pt idx="567">
                  <c:v>40241</c:v>
                </c:pt>
                <c:pt idx="568">
                  <c:v>40242</c:v>
                </c:pt>
                <c:pt idx="569">
                  <c:v>40245</c:v>
                </c:pt>
                <c:pt idx="570">
                  <c:v>40246</c:v>
                </c:pt>
                <c:pt idx="571">
                  <c:v>40247</c:v>
                </c:pt>
                <c:pt idx="572">
                  <c:v>40248</c:v>
                </c:pt>
                <c:pt idx="573">
                  <c:v>40249</c:v>
                </c:pt>
                <c:pt idx="574">
                  <c:v>40252</c:v>
                </c:pt>
                <c:pt idx="575">
                  <c:v>40253</c:v>
                </c:pt>
                <c:pt idx="576">
                  <c:v>40254</c:v>
                </c:pt>
                <c:pt idx="577">
                  <c:v>40255</c:v>
                </c:pt>
                <c:pt idx="578">
                  <c:v>40256</c:v>
                </c:pt>
                <c:pt idx="579">
                  <c:v>40259</c:v>
                </c:pt>
                <c:pt idx="580">
                  <c:v>40260</c:v>
                </c:pt>
                <c:pt idx="581">
                  <c:v>40261</c:v>
                </c:pt>
                <c:pt idx="582">
                  <c:v>40262</c:v>
                </c:pt>
                <c:pt idx="583">
                  <c:v>40263</c:v>
                </c:pt>
                <c:pt idx="584">
                  <c:v>40266</c:v>
                </c:pt>
                <c:pt idx="585">
                  <c:v>40267</c:v>
                </c:pt>
                <c:pt idx="586">
                  <c:v>40268</c:v>
                </c:pt>
                <c:pt idx="587">
                  <c:v>40269</c:v>
                </c:pt>
                <c:pt idx="588">
                  <c:v>40270</c:v>
                </c:pt>
                <c:pt idx="589">
                  <c:v>40273</c:v>
                </c:pt>
                <c:pt idx="590">
                  <c:v>40274</c:v>
                </c:pt>
                <c:pt idx="591">
                  <c:v>40275</c:v>
                </c:pt>
                <c:pt idx="592">
                  <c:v>40276</c:v>
                </c:pt>
                <c:pt idx="593">
                  <c:v>40277</c:v>
                </c:pt>
                <c:pt idx="594">
                  <c:v>40280</c:v>
                </c:pt>
                <c:pt idx="595">
                  <c:v>40281</c:v>
                </c:pt>
                <c:pt idx="596">
                  <c:v>40282</c:v>
                </c:pt>
                <c:pt idx="597">
                  <c:v>40283</c:v>
                </c:pt>
                <c:pt idx="598">
                  <c:v>40284</c:v>
                </c:pt>
                <c:pt idx="599">
                  <c:v>40287</c:v>
                </c:pt>
                <c:pt idx="600">
                  <c:v>40288</c:v>
                </c:pt>
                <c:pt idx="601">
                  <c:v>40289</c:v>
                </c:pt>
                <c:pt idx="602">
                  <c:v>40290</c:v>
                </c:pt>
                <c:pt idx="603">
                  <c:v>40291</c:v>
                </c:pt>
                <c:pt idx="604">
                  <c:v>40294</c:v>
                </c:pt>
                <c:pt idx="605">
                  <c:v>40295</c:v>
                </c:pt>
                <c:pt idx="606">
                  <c:v>40296</c:v>
                </c:pt>
                <c:pt idx="607">
                  <c:v>40297</c:v>
                </c:pt>
                <c:pt idx="608">
                  <c:v>40298</c:v>
                </c:pt>
                <c:pt idx="609">
                  <c:v>40301</c:v>
                </c:pt>
                <c:pt idx="610">
                  <c:v>40302</c:v>
                </c:pt>
                <c:pt idx="611">
                  <c:v>40303</c:v>
                </c:pt>
                <c:pt idx="612">
                  <c:v>40304</c:v>
                </c:pt>
                <c:pt idx="613">
                  <c:v>40305</c:v>
                </c:pt>
                <c:pt idx="614">
                  <c:v>40308</c:v>
                </c:pt>
                <c:pt idx="615">
                  <c:v>40309</c:v>
                </c:pt>
                <c:pt idx="616">
                  <c:v>40310</c:v>
                </c:pt>
                <c:pt idx="617">
                  <c:v>40311</c:v>
                </c:pt>
                <c:pt idx="618">
                  <c:v>40312</c:v>
                </c:pt>
                <c:pt idx="619">
                  <c:v>40315</c:v>
                </c:pt>
                <c:pt idx="620">
                  <c:v>40316</c:v>
                </c:pt>
                <c:pt idx="621">
                  <c:v>40317</c:v>
                </c:pt>
                <c:pt idx="622">
                  <c:v>40318</c:v>
                </c:pt>
                <c:pt idx="623">
                  <c:v>40319</c:v>
                </c:pt>
                <c:pt idx="624">
                  <c:v>40322</c:v>
                </c:pt>
                <c:pt idx="625">
                  <c:v>40323</c:v>
                </c:pt>
                <c:pt idx="626">
                  <c:v>40324</c:v>
                </c:pt>
                <c:pt idx="627">
                  <c:v>40325</c:v>
                </c:pt>
                <c:pt idx="628">
                  <c:v>40326</c:v>
                </c:pt>
                <c:pt idx="629">
                  <c:v>40329</c:v>
                </c:pt>
                <c:pt idx="630">
                  <c:v>40330</c:v>
                </c:pt>
                <c:pt idx="631">
                  <c:v>40331</c:v>
                </c:pt>
                <c:pt idx="632">
                  <c:v>40332</c:v>
                </c:pt>
                <c:pt idx="633">
                  <c:v>40333</c:v>
                </c:pt>
                <c:pt idx="634">
                  <c:v>40336</c:v>
                </c:pt>
                <c:pt idx="635">
                  <c:v>40337</c:v>
                </c:pt>
                <c:pt idx="636">
                  <c:v>40338</c:v>
                </c:pt>
                <c:pt idx="637">
                  <c:v>40339</c:v>
                </c:pt>
                <c:pt idx="638">
                  <c:v>40340</c:v>
                </c:pt>
                <c:pt idx="639">
                  <c:v>40343</c:v>
                </c:pt>
                <c:pt idx="640">
                  <c:v>40344</c:v>
                </c:pt>
                <c:pt idx="641">
                  <c:v>40345</c:v>
                </c:pt>
                <c:pt idx="642">
                  <c:v>40346</c:v>
                </c:pt>
                <c:pt idx="643">
                  <c:v>40347</c:v>
                </c:pt>
                <c:pt idx="644">
                  <c:v>40350</c:v>
                </c:pt>
                <c:pt idx="645">
                  <c:v>40351</c:v>
                </c:pt>
                <c:pt idx="646">
                  <c:v>40352</c:v>
                </c:pt>
                <c:pt idx="647">
                  <c:v>40353</c:v>
                </c:pt>
                <c:pt idx="648">
                  <c:v>40354</c:v>
                </c:pt>
                <c:pt idx="649">
                  <c:v>40357</c:v>
                </c:pt>
                <c:pt idx="650">
                  <c:v>40358</c:v>
                </c:pt>
                <c:pt idx="651">
                  <c:v>40359</c:v>
                </c:pt>
                <c:pt idx="652">
                  <c:v>40360</c:v>
                </c:pt>
                <c:pt idx="653">
                  <c:v>40361</c:v>
                </c:pt>
                <c:pt idx="654">
                  <c:v>40364</c:v>
                </c:pt>
                <c:pt idx="655">
                  <c:v>40365</c:v>
                </c:pt>
                <c:pt idx="656">
                  <c:v>40366</c:v>
                </c:pt>
                <c:pt idx="657">
                  <c:v>40367</c:v>
                </c:pt>
                <c:pt idx="658">
                  <c:v>40368</c:v>
                </c:pt>
                <c:pt idx="659">
                  <c:v>40371</c:v>
                </c:pt>
                <c:pt idx="660">
                  <c:v>40372</c:v>
                </c:pt>
                <c:pt idx="661">
                  <c:v>40373</c:v>
                </c:pt>
                <c:pt idx="662">
                  <c:v>40374</c:v>
                </c:pt>
                <c:pt idx="663">
                  <c:v>40375</c:v>
                </c:pt>
                <c:pt idx="664">
                  <c:v>40378</c:v>
                </c:pt>
                <c:pt idx="665">
                  <c:v>40379</c:v>
                </c:pt>
                <c:pt idx="666">
                  <c:v>40380</c:v>
                </c:pt>
                <c:pt idx="667">
                  <c:v>40381</c:v>
                </c:pt>
                <c:pt idx="668">
                  <c:v>40382</c:v>
                </c:pt>
                <c:pt idx="669">
                  <c:v>40385</c:v>
                </c:pt>
                <c:pt idx="670">
                  <c:v>40386</c:v>
                </c:pt>
                <c:pt idx="671">
                  <c:v>40387</c:v>
                </c:pt>
                <c:pt idx="672">
                  <c:v>40388</c:v>
                </c:pt>
                <c:pt idx="673">
                  <c:v>40389</c:v>
                </c:pt>
                <c:pt idx="674">
                  <c:v>40392</c:v>
                </c:pt>
                <c:pt idx="675">
                  <c:v>40393</c:v>
                </c:pt>
                <c:pt idx="676">
                  <c:v>40394</c:v>
                </c:pt>
                <c:pt idx="677">
                  <c:v>40395</c:v>
                </c:pt>
                <c:pt idx="678">
                  <c:v>40396</c:v>
                </c:pt>
                <c:pt idx="679">
                  <c:v>40399</c:v>
                </c:pt>
                <c:pt idx="680">
                  <c:v>40400</c:v>
                </c:pt>
                <c:pt idx="681">
                  <c:v>40401</c:v>
                </c:pt>
                <c:pt idx="682">
                  <c:v>40402</c:v>
                </c:pt>
                <c:pt idx="683">
                  <c:v>40403</c:v>
                </c:pt>
                <c:pt idx="684">
                  <c:v>40406</c:v>
                </c:pt>
                <c:pt idx="685">
                  <c:v>40407</c:v>
                </c:pt>
                <c:pt idx="686">
                  <c:v>40408</c:v>
                </c:pt>
                <c:pt idx="687">
                  <c:v>40409</c:v>
                </c:pt>
                <c:pt idx="688">
                  <c:v>40410</c:v>
                </c:pt>
                <c:pt idx="689">
                  <c:v>40413</c:v>
                </c:pt>
                <c:pt idx="690">
                  <c:v>40414</c:v>
                </c:pt>
                <c:pt idx="691">
                  <c:v>40415</c:v>
                </c:pt>
                <c:pt idx="692">
                  <c:v>40416</c:v>
                </c:pt>
                <c:pt idx="693">
                  <c:v>40417</c:v>
                </c:pt>
                <c:pt idx="694">
                  <c:v>40420</c:v>
                </c:pt>
                <c:pt idx="695">
                  <c:v>40421</c:v>
                </c:pt>
                <c:pt idx="696">
                  <c:v>40422</c:v>
                </c:pt>
                <c:pt idx="697">
                  <c:v>40423</c:v>
                </c:pt>
                <c:pt idx="698">
                  <c:v>40424</c:v>
                </c:pt>
                <c:pt idx="699">
                  <c:v>40427</c:v>
                </c:pt>
                <c:pt idx="700">
                  <c:v>40428</c:v>
                </c:pt>
                <c:pt idx="701">
                  <c:v>40429</c:v>
                </c:pt>
                <c:pt idx="702">
                  <c:v>40430</c:v>
                </c:pt>
                <c:pt idx="703">
                  <c:v>40431</c:v>
                </c:pt>
                <c:pt idx="704">
                  <c:v>40434</c:v>
                </c:pt>
                <c:pt idx="705">
                  <c:v>40435</c:v>
                </c:pt>
                <c:pt idx="706">
                  <c:v>40436</c:v>
                </c:pt>
                <c:pt idx="707">
                  <c:v>40437</c:v>
                </c:pt>
                <c:pt idx="708">
                  <c:v>40438</c:v>
                </c:pt>
                <c:pt idx="709">
                  <c:v>40441</c:v>
                </c:pt>
                <c:pt idx="710">
                  <c:v>40442</c:v>
                </c:pt>
                <c:pt idx="711">
                  <c:v>40443</c:v>
                </c:pt>
                <c:pt idx="712">
                  <c:v>40444</c:v>
                </c:pt>
                <c:pt idx="713">
                  <c:v>40445</c:v>
                </c:pt>
                <c:pt idx="714">
                  <c:v>40448</c:v>
                </c:pt>
                <c:pt idx="715">
                  <c:v>40449</c:v>
                </c:pt>
                <c:pt idx="716">
                  <c:v>40450</c:v>
                </c:pt>
                <c:pt idx="717">
                  <c:v>40451</c:v>
                </c:pt>
                <c:pt idx="718">
                  <c:v>40452</c:v>
                </c:pt>
                <c:pt idx="719">
                  <c:v>40455</c:v>
                </c:pt>
                <c:pt idx="720">
                  <c:v>40456</c:v>
                </c:pt>
                <c:pt idx="721">
                  <c:v>40457</c:v>
                </c:pt>
                <c:pt idx="722">
                  <c:v>40458</c:v>
                </c:pt>
                <c:pt idx="723">
                  <c:v>40459</c:v>
                </c:pt>
                <c:pt idx="724">
                  <c:v>40462</c:v>
                </c:pt>
                <c:pt idx="725">
                  <c:v>40463</c:v>
                </c:pt>
                <c:pt idx="726">
                  <c:v>40464</c:v>
                </c:pt>
                <c:pt idx="727">
                  <c:v>40465</c:v>
                </c:pt>
                <c:pt idx="728">
                  <c:v>40466</c:v>
                </c:pt>
                <c:pt idx="729">
                  <c:v>40469</c:v>
                </c:pt>
                <c:pt idx="730">
                  <c:v>40470</c:v>
                </c:pt>
                <c:pt idx="731">
                  <c:v>40471</c:v>
                </c:pt>
                <c:pt idx="732">
                  <c:v>40472</c:v>
                </c:pt>
                <c:pt idx="733">
                  <c:v>40473</c:v>
                </c:pt>
                <c:pt idx="734">
                  <c:v>40476</c:v>
                </c:pt>
                <c:pt idx="735">
                  <c:v>40477</c:v>
                </c:pt>
                <c:pt idx="736">
                  <c:v>40478</c:v>
                </c:pt>
                <c:pt idx="737">
                  <c:v>40479</c:v>
                </c:pt>
                <c:pt idx="738">
                  <c:v>40480</c:v>
                </c:pt>
                <c:pt idx="739">
                  <c:v>40483</c:v>
                </c:pt>
                <c:pt idx="740">
                  <c:v>40484</c:v>
                </c:pt>
                <c:pt idx="741">
                  <c:v>40485</c:v>
                </c:pt>
                <c:pt idx="742">
                  <c:v>40486</c:v>
                </c:pt>
                <c:pt idx="743">
                  <c:v>40487</c:v>
                </c:pt>
                <c:pt idx="744">
                  <c:v>40490</c:v>
                </c:pt>
                <c:pt idx="745">
                  <c:v>40491</c:v>
                </c:pt>
                <c:pt idx="746">
                  <c:v>40492</c:v>
                </c:pt>
                <c:pt idx="747">
                  <c:v>40493</c:v>
                </c:pt>
                <c:pt idx="748">
                  <c:v>40494</c:v>
                </c:pt>
                <c:pt idx="749">
                  <c:v>40497</c:v>
                </c:pt>
                <c:pt idx="750">
                  <c:v>40498</c:v>
                </c:pt>
                <c:pt idx="751">
                  <c:v>40499</c:v>
                </c:pt>
                <c:pt idx="752">
                  <c:v>40500</c:v>
                </c:pt>
                <c:pt idx="753">
                  <c:v>40501</c:v>
                </c:pt>
                <c:pt idx="754">
                  <c:v>40504</c:v>
                </c:pt>
                <c:pt idx="755">
                  <c:v>40505</c:v>
                </c:pt>
                <c:pt idx="756">
                  <c:v>40506</c:v>
                </c:pt>
                <c:pt idx="757">
                  <c:v>40507</c:v>
                </c:pt>
                <c:pt idx="758">
                  <c:v>40508</c:v>
                </c:pt>
                <c:pt idx="759">
                  <c:v>40511</c:v>
                </c:pt>
                <c:pt idx="760">
                  <c:v>40512</c:v>
                </c:pt>
                <c:pt idx="761">
                  <c:v>40513</c:v>
                </c:pt>
                <c:pt idx="762">
                  <c:v>40514</c:v>
                </c:pt>
                <c:pt idx="763">
                  <c:v>40515</c:v>
                </c:pt>
                <c:pt idx="764">
                  <c:v>40518</c:v>
                </c:pt>
                <c:pt idx="765">
                  <c:v>40519</c:v>
                </c:pt>
                <c:pt idx="766">
                  <c:v>40520</c:v>
                </c:pt>
                <c:pt idx="767">
                  <c:v>40521</c:v>
                </c:pt>
                <c:pt idx="768">
                  <c:v>40522</c:v>
                </c:pt>
                <c:pt idx="769">
                  <c:v>40525</c:v>
                </c:pt>
                <c:pt idx="770">
                  <c:v>40526</c:v>
                </c:pt>
                <c:pt idx="771">
                  <c:v>40527</c:v>
                </c:pt>
                <c:pt idx="772">
                  <c:v>40528</c:v>
                </c:pt>
                <c:pt idx="773">
                  <c:v>40529</c:v>
                </c:pt>
                <c:pt idx="774">
                  <c:v>40532</c:v>
                </c:pt>
                <c:pt idx="775">
                  <c:v>40533</c:v>
                </c:pt>
                <c:pt idx="776">
                  <c:v>40534</c:v>
                </c:pt>
                <c:pt idx="777">
                  <c:v>40535</c:v>
                </c:pt>
                <c:pt idx="778">
                  <c:v>40536</c:v>
                </c:pt>
                <c:pt idx="779">
                  <c:v>40539</c:v>
                </c:pt>
                <c:pt idx="780">
                  <c:v>40540</c:v>
                </c:pt>
                <c:pt idx="781">
                  <c:v>40541</c:v>
                </c:pt>
                <c:pt idx="782">
                  <c:v>40542</c:v>
                </c:pt>
                <c:pt idx="783">
                  <c:v>40543</c:v>
                </c:pt>
                <c:pt idx="784">
                  <c:v>40546</c:v>
                </c:pt>
                <c:pt idx="785">
                  <c:v>40547</c:v>
                </c:pt>
                <c:pt idx="786">
                  <c:v>40548</c:v>
                </c:pt>
                <c:pt idx="787">
                  <c:v>40549</c:v>
                </c:pt>
                <c:pt idx="788">
                  <c:v>40550</c:v>
                </c:pt>
                <c:pt idx="789">
                  <c:v>40553</c:v>
                </c:pt>
                <c:pt idx="790">
                  <c:v>40554</c:v>
                </c:pt>
                <c:pt idx="791">
                  <c:v>40555</c:v>
                </c:pt>
                <c:pt idx="792">
                  <c:v>40556</c:v>
                </c:pt>
                <c:pt idx="793">
                  <c:v>40557</c:v>
                </c:pt>
                <c:pt idx="794">
                  <c:v>40560</c:v>
                </c:pt>
                <c:pt idx="795">
                  <c:v>40561</c:v>
                </c:pt>
                <c:pt idx="796">
                  <c:v>40562</c:v>
                </c:pt>
                <c:pt idx="797">
                  <c:v>40563</c:v>
                </c:pt>
                <c:pt idx="798">
                  <c:v>40564</c:v>
                </c:pt>
                <c:pt idx="799">
                  <c:v>40567</c:v>
                </c:pt>
                <c:pt idx="800">
                  <c:v>40568</c:v>
                </c:pt>
                <c:pt idx="801">
                  <c:v>40569</c:v>
                </c:pt>
                <c:pt idx="802">
                  <c:v>40570</c:v>
                </c:pt>
                <c:pt idx="803">
                  <c:v>40571</c:v>
                </c:pt>
                <c:pt idx="804">
                  <c:v>40574</c:v>
                </c:pt>
                <c:pt idx="805">
                  <c:v>40575</c:v>
                </c:pt>
                <c:pt idx="806">
                  <c:v>40576</c:v>
                </c:pt>
                <c:pt idx="807">
                  <c:v>40577</c:v>
                </c:pt>
                <c:pt idx="808">
                  <c:v>40578</c:v>
                </c:pt>
                <c:pt idx="809">
                  <c:v>40581</c:v>
                </c:pt>
                <c:pt idx="810">
                  <c:v>40582</c:v>
                </c:pt>
                <c:pt idx="811">
                  <c:v>40583</c:v>
                </c:pt>
                <c:pt idx="812">
                  <c:v>40584</c:v>
                </c:pt>
                <c:pt idx="813">
                  <c:v>40585</c:v>
                </c:pt>
                <c:pt idx="814">
                  <c:v>40588</c:v>
                </c:pt>
                <c:pt idx="815">
                  <c:v>40589</c:v>
                </c:pt>
                <c:pt idx="816">
                  <c:v>40590</c:v>
                </c:pt>
                <c:pt idx="817">
                  <c:v>40591</c:v>
                </c:pt>
                <c:pt idx="818">
                  <c:v>40592</c:v>
                </c:pt>
                <c:pt idx="819">
                  <c:v>40595</c:v>
                </c:pt>
                <c:pt idx="820">
                  <c:v>40596</c:v>
                </c:pt>
                <c:pt idx="821">
                  <c:v>40597</c:v>
                </c:pt>
                <c:pt idx="822">
                  <c:v>40598</c:v>
                </c:pt>
                <c:pt idx="823">
                  <c:v>40599</c:v>
                </c:pt>
                <c:pt idx="824">
                  <c:v>40602</c:v>
                </c:pt>
                <c:pt idx="825">
                  <c:v>40603</c:v>
                </c:pt>
                <c:pt idx="826">
                  <c:v>40604</c:v>
                </c:pt>
                <c:pt idx="827">
                  <c:v>40605</c:v>
                </c:pt>
                <c:pt idx="828">
                  <c:v>40606</c:v>
                </c:pt>
                <c:pt idx="829">
                  <c:v>40609</c:v>
                </c:pt>
                <c:pt idx="830">
                  <c:v>40610</c:v>
                </c:pt>
                <c:pt idx="831">
                  <c:v>40611</c:v>
                </c:pt>
                <c:pt idx="832">
                  <c:v>40612</c:v>
                </c:pt>
                <c:pt idx="833">
                  <c:v>40613</c:v>
                </c:pt>
                <c:pt idx="834">
                  <c:v>40616</c:v>
                </c:pt>
                <c:pt idx="835">
                  <c:v>40617</c:v>
                </c:pt>
                <c:pt idx="836">
                  <c:v>40618</c:v>
                </c:pt>
                <c:pt idx="837">
                  <c:v>40619</c:v>
                </c:pt>
                <c:pt idx="838">
                  <c:v>40620</c:v>
                </c:pt>
                <c:pt idx="839">
                  <c:v>40623</c:v>
                </c:pt>
                <c:pt idx="840">
                  <c:v>40624</c:v>
                </c:pt>
                <c:pt idx="841">
                  <c:v>40625</c:v>
                </c:pt>
                <c:pt idx="842">
                  <c:v>40626</c:v>
                </c:pt>
                <c:pt idx="843">
                  <c:v>40627</c:v>
                </c:pt>
                <c:pt idx="844">
                  <c:v>40630</c:v>
                </c:pt>
                <c:pt idx="845">
                  <c:v>40631</c:v>
                </c:pt>
                <c:pt idx="846">
                  <c:v>40632</c:v>
                </c:pt>
                <c:pt idx="847">
                  <c:v>40633</c:v>
                </c:pt>
                <c:pt idx="848">
                  <c:v>40634</c:v>
                </c:pt>
                <c:pt idx="849">
                  <c:v>40637</c:v>
                </c:pt>
                <c:pt idx="850">
                  <c:v>40638</c:v>
                </c:pt>
                <c:pt idx="851">
                  <c:v>40639</c:v>
                </c:pt>
                <c:pt idx="852">
                  <c:v>40640</c:v>
                </c:pt>
                <c:pt idx="853">
                  <c:v>40641</c:v>
                </c:pt>
                <c:pt idx="854">
                  <c:v>40644</c:v>
                </c:pt>
                <c:pt idx="855">
                  <c:v>40645</c:v>
                </c:pt>
                <c:pt idx="856">
                  <c:v>40646</c:v>
                </c:pt>
                <c:pt idx="857">
                  <c:v>40647</c:v>
                </c:pt>
                <c:pt idx="858">
                  <c:v>40648</c:v>
                </c:pt>
                <c:pt idx="859">
                  <c:v>40651</c:v>
                </c:pt>
                <c:pt idx="860">
                  <c:v>40652</c:v>
                </c:pt>
                <c:pt idx="861">
                  <c:v>40653</c:v>
                </c:pt>
                <c:pt idx="862">
                  <c:v>40654</c:v>
                </c:pt>
                <c:pt idx="863">
                  <c:v>40655</c:v>
                </c:pt>
                <c:pt idx="864">
                  <c:v>40658</c:v>
                </c:pt>
                <c:pt idx="865">
                  <c:v>40659</c:v>
                </c:pt>
                <c:pt idx="866">
                  <c:v>40660</c:v>
                </c:pt>
                <c:pt idx="867">
                  <c:v>40661</c:v>
                </c:pt>
                <c:pt idx="868">
                  <c:v>40662</c:v>
                </c:pt>
                <c:pt idx="869">
                  <c:v>40665</c:v>
                </c:pt>
                <c:pt idx="870">
                  <c:v>40666</c:v>
                </c:pt>
                <c:pt idx="871">
                  <c:v>40667</c:v>
                </c:pt>
                <c:pt idx="872">
                  <c:v>40668</c:v>
                </c:pt>
                <c:pt idx="873">
                  <c:v>40669</c:v>
                </c:pt>
                <c:pt idx="874">
                  <c:v>40672</c:v>
                </c:pt>
                <c:pt idx="875">
                  <c:v>40673</c:v>
                </c:pt>
                <c:pt idx="876">
                  <c:v>40674</c:v>
                </c:pt>
                <c:pt idx="877">
                  <c:v>40675</c:v>
                </c:pt>
                <c:pt idx="878">
                  <c:v>40676</c:v>
                </c:pt>
                <c:pt idx="879">
                  <c:v>40679</c:v>
                </c:pt>
                <c:pt idx="880">
                  <c:v>40680</c:v>
                </c:pt>
                <c:pt idx="881">
                  <c:v>40681</c:v>
                </c:pt>
                <c:pt idx="882">
                  <c:v>40682</c:v>
                </c:pt>
                <c:pt idx="883">
                  <c:v>40683</c:v>
                </c:pt>
                <c:pt idx="884">
                  <c:v>40686</c:v>
                </c:pt>
                <c:pt idx="885">
                  <c:v>40687</c:v>
                </c:pt>
                <c:pt idx="886">
                  <c:v>40688</c:v>
                </c:pt>
                <c:pt idx="887">
                  <c:v>40689</c:v>
                </c:pt>
                <c:pt idx="888">
                  <c:v>40690</c:v>
                </c:pt>
                <c:pt idx="889">
                  <c:v>40693</c:v>
                </c:pt>
                <c:pt idx="890">
                  <c:v>40694</c:v>
                </c:pt>
                <c:pt idx="891">
                  <c:v>40695</c:v>
                </c:pt>
                <c:pt idx="892">
                  <c:v>40696</c:v>
                </c:pt>
                <c:pt idx="893">
                  <c:v>40697</c:v>
                </c:pt>
                <c:pt idx="894">
                  <c:v>40700</c:v>
                </c:pt>
                <c:pt idx="895">
                  <c:v>40701</c:v>
                </c:pt>
                <c:pt idx="896">
                  <c:v>40702</c:v>
                </c:pt>
                <c:pt idx="897">
                  <c:v>40703</c:v>
                </c:pt>
                <c:pt idx="898">
                  <c:v>40704</c:v>
                </c:pt>
                <c:pt idx="899">
                  <c:v>40707</c:v>
                </c:pt>
                <c:pt idx="900">
                  <c:v>40708</c:v>
                </c:pt>
                <c:pt idx="901">
                  <c:v>40709</c:v>
                </c:pt>
                <c:pt idx="902">
                  <c:v>40710</c:v>
                </c:pt>
                <c:pt idx="903">
                  <c:v>40711</c:v>
                </c:pt>
                <c:pt idx="904">
                  <c:v>40714</c:v>
                </c:pt>
                <c:pt idx="905">
                  <c:v>40715</c:v>
                </c:pt>
                <c:pt idx="906">
                  <c:v>40716</c:v>
                </c:pt>
                <c:pt idx="907">
                  <c:v>40717</c:v>
                </c:pt>
                <c:pt idx="908">
                  <c:v>40718</c:v>
                </c:pt>
                <c:pt idx="909">
                  <c:v>40721</c:v>
                </c:pt>
                <c:pt idx="910">
                  <c:v>40722</c:v>
                </c:pt>
                <c:pt idx="911">
                  <c:v>40723</c:v>
                </c:pt>
                <c:pt idx="912">
                  <c:v>40724</c:v>
                </c:pt>
                <c:pt idx="913">
                  <c:v>40725</c:v>
                </c:pt>
                <c:pt idx="914">
                  <c:v>40728</c:v>
                </c:pt>
                <c:pt idx="915">
                  <c:v>40729</c:v>
                </c:pt>
                <c:pt idx="916">
                  <c:v>40730</c:v>
                </c:pt>
                <c:pt idx="917">
                  <c:v>40731</c:v>
                </c:pt>
                <c:pt idx="918">
                  <c:v>40732</c:v>
                </c:pt>
                <c:pt idx="919">
                  <c:v>40735</c:v>
                </c:pt>
                <c:pt idx="920">
                  <c:v>40736</c:v>
                </c:pt>
                <c:pt idx="921">
                  <c:v>40737</c:v>
                </c:pt>
                <c:pt idx="922">
                  <c:v>40738</c:v>
                </c:pt>
                <c:pt idx="923">
                  <c:v>40739</c:v>
                </c:pt>
                <c:pt idx="924">
                  <c:v>40742</c:v>
                </c:pt>
                <c:pt idx="925">
                  <c:v>40743</c:v>
                </c:pt>
                <c:pt idx="926">
                  <c:v>40744</c:v>
                </c:pt>
                <c:pt idx="927">
                  <c:v>40745</c:v>
                </c:pt>
                <c:pt idx="928">
                  <c:v>40746</c:v>
                </c:pt>
                <c:pt idx="929">
                  <c:v>40749</c:v>
                </c:pt>
                <c:pt idx="930">
                  <c:v>40750</c:v>
                </c:pt>
                <c:pt idx="931">
                  <c:v>40751</c:v>
                </c:pt>
                <c:pt idx="932">
                  <c:v>40752</c:v>
                </c:pt>
                <c:pt idx="933">
                  <c:v>40753</c:v>
                </c:pt>
                <c:pt idx="934">
                  <c:v>40756</c:v>
                </c:pt>
                <c:pt idx="935">
                  <c:v>40757</c:v>
                </c:pt>
                <c:pt idx="936">
                  <c:v>40758</c:v>
                </c:pt>
                <c:pt idx="937">
                  <c:v>40759</c:v>
                </c:pt>
                <c:pt idx="938">
                  <c:v>40760</c:v>
                </c:pt>
                <c:pt idx="939">
                  <c:v>40763</c:v>
                </c:pt>
                <c:pt idx="940">
                  <c:v>40764</c:v>
                </c:pt>
                <c:pt idx="941">
                  <c:v>40765</c:v>
                </c:pt>
                <c:pt idx="942">
                  <c:v>40766</c:v>
                </c:pt>
                <c:pt idx="943">
                  <c:v>40767</c:v>
                </c:pt>
                <c:pt idx="944">
                  <c:v>40770</c:v>
                </c:pt>
                <c:pt idx="945">
                  <c:v>40771</c:v>
                </c:pt>
                <c:pt idx="946">
                  <c:v>40772</c:v>
                </c:pt>
                <c:pt idx="947">
                  <c:v>40773</c:v>
                </c:pt>
                <c:pt idx="948">
                  <c:v>40774</c:v>
                </c:pt>
                <c:pt idx="949">
                  <c:v>40777</c:v>
                </c:pt>
                <c:pt idx="950">
                  <c:v>40778</c:v>
                </c:pt>
                <c:pt idx="951">
                  <c:v>40779</c:v>
                </c:pt>
                <c:pt idx="952">
                  <c:v>40780</c:v>
                </c:pt>
                <c:pt idx="953">
                  <c:v>40781</c:v>
                </c:pt>
                <c:pt idx="954">
                  <c:v>40784</c:v>
                </c:pt>
                <c:pt idx="955">
                  <c:v>40785</c:v>
                </c:pt>
                <c:pt idx="956">
                  <c:v>40786</c:v>
                </c:pt>
                <c:pt idx="957">
                  <c:v>40787</c:v>
                </c:pt>
                <c:pt idx="958">
                  <c:v>40788</c:v>
                </c:pt>
                <c:pt idx="959">
                  <c:v>40791</c:v>
                </c:pt>
                <c:pt idx="960">
                  <c:v>40792</c:v>
                </c:pt>
                <c:pt idx="961">
                  <c:v>40793</c:v>
                </c:pt>
                <c:pt idx="962">
                  <c:v>40794</c:v>
                </c:pt>
                <c:pt idx="963">
                  <c:v>40795</c:v>
                </c:pt>
                <c:pt idx="964">
                  <c:v>40798</c:v>
                </c:pt>
                <c:pt idx="965">
                  <c:v>40799</c:v>
                </c:pt>
                <c:pt idx="966">
                  <c:v>40800</c:v>
                </c:pt>
                <c:pt idx="967">
                  <c:v>40801</c:v>
                </c:pt>
                <c:pt idx="968">
                  <c:v>40802</c:v>
                </c:pt>
                <c:pt idx="969">
                  <c:v>40805</c:v>
                </c:pt>
                <c:pt idx="970">
                  <c:v>40806</c:v>
                </c:pt>
                <c:pt idx="971">
                  <c:v>40807</c:v>
                </c:pt>
                <c:pt idx="972">
                  <c:v>40808</c:v>
                </c:pt>
                <c:pt idx="973">
                  <c:v>40809</c:v>
                </c:pt>
                <c:pt idx="974">
                  <c:v>40812</c:v>
                </c:pt>
                <c:pt idx="975">
                  <c:v>40813</c:v>
                </c:pt>
                <c:pt idx="976">
                  <c:v>40814</c:v>
                </c:pt>
                <c:pt idx="977">
                  <c:v>40815</c:v>
                </c:pt>
                <c:pt idx="978">
                  <c:v>40816</c:v>
                </c:pt>
                <c:pt idx="979">
                  <c:v>40819</c:v>
                </c:pt>
                <c:pt idx="980">
                  <c:v>40820</c:v>
                </c:pt>
                <c:pt idx="981">
                  <c:v>40821</c:v>
                </c:pt>
                <c:pt idx="982">
                  <c:v>40822</c:v>
                </c:pt>
                <c:pt idx="983">
                  <c:v>40823</c:v>
                </c:pt>
                <c:pt idx="984">
                  <c:v>40826</c:v>
                </c:pt>
                <c:pt idx="985">
                  <c:v>40827</c:v>
                </c:pt>
                <c:pt idx="986">
                  <c:v>40828</c:v>
                </c:pt>
                <c:pt idx="987">
                  <c:v>40829</c:v>
                </c:pt>
                <c:pt idx="988">
                  <c:v>40830</c:v>
                </c:pt>
                <c:pt idx="989">
                  <c:v>40833</c:v>
                </c:pt>
                <c:pt idx="990">
                  <c:v>40834</c:v>
                </c:pt>
                <c:pt idx="991">
                  <c:v>40835</c:v>
                </c:pt>
                <c:pt idx="992">
                  <c:v>40836</c:v>
                </c:pt>
                <c:pt idx="993">
                  <c:v>40837</c:v>
                </c:pt>
                <c:pt idx="994">
                  <c:v>40840</c:v>
                </c:pt>
                <c:pt idx="995">
                  <c:v>40841</c:v>
                </c:pt>
                <c:pt idx="996">
                  <c:v>40842</c:v>
                </c:pt>
                <c:pt idx="997">
                  <c:v>40843</c:v>
                </c:pt>
                <c:pt idx="998">
                  <c:v>40844</c:v>
                </c:pt>
                <c:pt idx="999">
                  <c:v>40847</c:v>
                </c:pt>
                <c:pt idx="1000">
                  <c:v>40848</c:v>
                </c:pt>
                <c:pt idx="1001">
                  <c:v>40849</c:v>
                </c:pt>
                <c:pt idx="1002">
                  <c:v>40850</c:v>
                </c:pt>
                <c:pt idx="1003">
                  <c:v>40851</c:v>
                </c:pt>
                <c:pt idx="1004">
                  <c:v>40854</c:v>
                </c:pt>
                <c:pt idx="1005">
                  <c:v>40855</c:v>
                </c:pt>
                <c:pt idx="1006">
                  <c:v>40856</c:v>
                </c:pt>
                <c:pt idx="1007">
                  <c:v>40857</c:v>
                </c:pt>
                <c:pt idx="1008">
                  <c:v>40858</c:v>
                </c:pt>
                <c:pt idx="1009">
                  <c:v>40861</c:v>
                </c:pt>
                <c:pt idx="1010">
                  <c:v>40862</c:v>
                </c:pt>
                <c:pt idx="1011">
                  <c:v>40863</c:v>
                </c:pt>
                <c:pt idx="1012">
                  <c:v>40864</c:v>
                </c:pt>
                <c:pt idx="1013">
                  <c:v>40865</c:v>
                </c:pt>
                <c:pt idx="1014">
                  <c:v>40868</c:v>
                </c:pt>
              </c:numCache>
            </c:numRef>
          </c:cat>
          <c:val>
            <c:numRef>
              <c:f>Sheet1!$D$6:$D$1020</c:f>
              <c:numCache>
                <c:formatCode>0</c:formatCode>
                <c:ptCount val="1015"/>
                <c:pt idx="0">
                  <c:v>82.001999999999995</c:v>
                </c:pt>
                <c:pt idx="1">
                  <c:v>84.335999999999999</c:v>
                </c:pt>
                <c:pt idx="2">
                  <c:v>91.167999999999992</c:v>
                </c:pt>
                <c:pt idx="3">
                  <c:v>101.669</c:v>
                </c:pt>
                <c:pt idx="4">
                  <c:v>108.503</c:v>
                </c:pt>
                <c:pt idx="5">
                  <c:v>111.501</c:v>
                </c:pt>
                <c:pt idx="6">
                  <c:v>131.167</c:v>
                </c:pt>
                <c:pt idx="7">
                  <c:v>134.66800000000001</c:v>
                </c:pt>
                <c:pt idx="8">
                  <c:v>135.001</c:v>
                </c:pt>
                <c:pt idx="9">
                  <c:v>133.83600000000001</c:v>
                </c:pt>
                <c:pt idx="10">
                  <c:v>124.752</c:v>
                </c:pt>
                <c:pt idx="11">
                  <c:v>128.16899999999998</c:v>
                </c:pt>
                <c:pt idx="12">
                  <c:v>123.336</c:v>
                </c:pt>
                <c:pt idx="13">
                  <c:v>128.00300000000001</c:v>
                </c:pt>
                <c:pt idx="14">
                  <c:v>134.834</c:v>
                </c:pt>
                <c:pt idx="15">
                  <c:v>129.83500000000001</c:v>
                </c:pt>
                <c:pt idx="16">
                  <c:v>131.66899999999998</c:v>
                </c:pt>
                <c:pt idx="17">
                  <c:v>125.16800000000001</c:v>
                </c:pt>
                <c:pt idx="18">
                  <c:v>125.169</c:v>
                </c:pt>
                <c:pt idx="19">
                  <c:v>132.66800000000001</c:v>
                </c:pt>
                <c:pt idx="20">
                  <c:v>127.169</c:v>
                </c:pt>
                <c:pt idx="21">
                  <c:v>134.001</c:v>
                </c:pt>
                <c:pt idx="22">
                  <c:v>144.16800000000001</c:v>
                </c:pt>
                <c:pt idx="23">
                  <c:v>145.001</c:v>
                </c:pt>
                <c:pt idx="24">
                  <c:v>149.001</c:v>
                </c:pt>
                <c:pt idx="25">
                  <c:v>170.667</c:v>
                </c:pt>
                <c:pt idx="26">
                  <c:v>174.83500000000001</c:v>
                </c:pt>
                <c:pt idx="27">
                  <c:v>166.37700000000001</c:v>
                </c:pt>
                <c:pt idx="28">
                  <c:v>174.66800000000001</c:v>
                </c:pt>
                <c:pt idx="29">
                  <c:v>170.667</c:v>
                </c:pt>
                <c:pt idx="30">
                  <c:v>164.50200000000001</c:v>
                </c:pt>
                <c:pt idx="31">
                  <c:v>159.501</c:v>
                </c:pt>
                <c:pt idx="32">
                  <c:v>158.00200000000001</c:v>
                </c:pt>
                <c:pt idx="33">
                  <c:v>168.334</c:v>
                </c:pt>
                <c:pt idx="34">
                  <c:v>169.50200000000001</c:v>
                </c:pt>
                <c:pt idx="35">
                  <c:v>167.50200000000001</c:v>
                </c:pt>
                <c:pt idx="36">
                  <c:v>171.33600000000001</c:v>
                </c:pt>
                <c:pt idx="37">
                  <c:v>167.83500000000001</c:v>
                </c:pt>
                <c:pt idx="38">
                  <c:v>173.5</c:v>
                </c:pt>
                <c:pt idx="39">
                  <c:v>172.16800000000001</c:v>
                </c:pt>
                <c:pt idx="40">
                  <c:v>173.834</c:v>
                </c:pt>
                <c:pt idx="41">
                  <c:v>174.334</c:v>
                </c:pt>
                <c:pt idx="42">
                  <c:v>183.334</c:v>
                </c:pt>
                <c:pt idx="43">
                  <c:v>192.83500000000001</c:v>
                </c:pt>
                <c:pt idx="44">
                  <c:v>199.50300000000001</c:v>
                </c:pt>
                <c:pt idx="45">
                  <c:v>201.66899999999998</c:v>
                </c:pt>
                <c:pt idx="46">
                  <c:v>196.16899999999998</c:v>
                </c:pt>
                <c:pt idx="47">
                  <c:v>203.00300000000001</c:v>
                </c:pt>
                <c:pt idx="48">
                  <c:v>211.16800000000001</c:v>
                </c:pt>
                <c:pt idx="49">
                  <c:v>217.50300000000001</c:v>
                </c:pt>
                <c:pt idx="50">
                  <c:v>222.83500000000001</c:v>
                </c:pt>
                <c:pt idx="51">
                  <c:v>222.667</c:v>
                </c:pt>
                <c:pt idx="52">
                  <c:v>236.33500000000001</c:v>
                </c:pt>
                <c:pt idx="53">
                  <c:v>235.33500000000001</c:v>
                </c:pt>
                <c:pt idx="54">
                  <c:v>236.16899999999998</c:v>
                </c:pt>
                <c:pt idx="55">
                  <c:v>219.83500000000001</c:v>
                </c:pt>
                <c:pt idx="56">
                  <c:v>186.333</c:v>
                </c:pt>
                <c:pt idx="57">
                  <c:v>186.501</c:v>
                </c:pt>
                <c:pt idx="58">
                  <c:v>192.167</c:v>
                </c:pt>
                <c:pt idx="59">
                  <c:v>186.75</c:v>
                </c:pt>
                <c:pt idx="60">
                  <c:v>178.833</c:v>
                </c:pt>
                <c:pt idx="61">
                  <c:v>180.833</c:v>
                </c:pt>
                <c:pt idx="62">
                  <c:v>185.00200000000001</c:v>
                </c:pt>
                <c:pt idx="63">
                  <c:v>198</c:v>
                </c:pt>
                <c:pt idx="64">
                  <c:v>202.66800000000001</c:v>
                </c:pt>
                <c:pt idx="65">
                  <c:v>197.33600000000001</c:v>
                </c:pt>
                <c:pt idx="66">
                  <c:v>190.33500000000001</c:v>
                </c:pt>
                <c:pt idx="67">
                  <c:v>182</c:v>
                </c:pt>
                <c:pt idx="68">
                  <c:v>176.66899999999998</c:v>
                </c:pt>
                <c:pt idx="69">
                  <c:v>171.66800000000001</c:v>
                </c:pt>
                <c:pt idx="70">
                  <c:v>176.00200000000001</c:v>
                </c:pt>
                <c:pt idx="71">
                  <c:v>177.66800000000001</c:v>
                </c:pt>
                <c:pt idx="72">
                  <c:v>177.00200000000001</c:v>
                </c:pt>
                <c:pt idx="73">
                  <c:v>167.501</c:v>
                </c:pt>
                <c:pt idx="74">
                  <c:v>168.001</c:v>
                </c:pt>
                <c:pt idx="75">
                  <c:v>174.50200000000001</c:v>
                </c:pt>
                <c:pt idx="76">
                  <c:v>170.66899999999998</c:v>
                </c:pt>
                <c:pt idx="77">
                  <c:v>167.50200000000001</c:v>
                </c:pt>
                <c:pt idx="78">
                  <c:v>159.16899999999998</c:v>
                </c:pt>
                <c:pt idx="79">
                  <c:v>161.33500000000001</c:v>
                </c:pt>
                <c:pt idx="80">
                  <c:v>161.66800000000001</c:v>
                </c:pt>
                <c:pt idx="81">
                  <c:v>156.667</c:v>
                </c:pt>
                <c:pt idx="82">
                  <c:v>153.66899999999998</c:v>
                </c:pt>
                <c:pt idx="83">
                  <c:v>148.83500000000001</c:v>
                </c:pt>
                <c:pt idx="84">
                  <c:v>140.83500000000001</c:v>
                </c:pt>
                <c:pt idx="85">
                  <c:v>144.83500000000001</c:v>
                </c:pt>
                <c:pt idx="86">
                  <c:v>144.00200000000001</c:v>
                </c:pt>
                <c:pt idx="87">
                  <c:v>145.001</c:v>
                </c:pt>
                <c:pt idx="88">
                  <c:v>134</c:v>
                </c:pt>
                <c:pt idx="89">
                  <c:v>136.833</c:v>
                </c:pt>
                <c:pt idx="90">
                  <c:v>134.83500000000001</c:v>
                </c:pt>
                <c:pt idx="91">
                  <c:v>134.33500000000001</c:v>
                </c:pt>
                <c:pt idx="92">
                  <c:v>137</c:v>
                </c:pt>
                <c:pt idx="93">
                  <c:v>144.501</c:v>
                </c:pt>
                <c:pt idx="94">
                  <c:v>143.83500000000001</c:v>
                </c:pt>
                <c:pt idx="95">
                  <c:v>143</c:v>
                </c:pt>
                <c:pt idx="96">
                  <c:v>144.50200000000001</c:v>
                </c:pt>
                <c:pt idx="97">
                  <c:v>139.66899999999998</c:v>
                </c:pt>
                <c:pt idx="98">
                  <c:v>126.669</c:v>
                </c:pt>
                <c:pt idx="99">
                  <c:v>121.669</c:v>
                </c:pt>
                <c:pt idx="100">
                  <c:v>122</c:v>
                </c:pt>
                <c:pt idx="101">
                  <c:v>124.333</c:v>
                </c:pt>
                <c:pt idx="102">
                  <c:v>130.00300000000001</c:v>
                </c:pt>
                <c:pt idx="103">
                  <c:v>130.334</c:v>
                </c:pt>
                <c:pt idx="104">
                  <c:v>132.667</c:v>
                </c:pt>
                <c:pt idx="105">
                  <c:v>142.50300000000001</c:v>
                </c:pt>
                <c:pt idx="106">
                  <c:v>136.833</c:v>
                </c:pt>
                <c:pt idx="107">
                  <c:v>138.00200000000001</c:v>
                </c:pt>
                <c:pt idx="108">
                  <c:v>137.33500000000001</c:v>
                </c:pt>
                <c:pt idx="109">
                  <c:v>137.501</c:v>
                </c:pt>
                <c:pt idx="110">
                  <c:v>139.33500000000001</c:v>
                </c:pt>
                <c:pt idx="111">
                  <c:v>141.00200000000001</c:v>
                </c:pt>
                <c:pt idx="112">
                  <c:v>138.66800000000001</c:v>
                </c:pt>
                <c:pt idx="113">
                  <c:v>147.33600000000001</c:v>
                </c:pt>
                <c:pt idx="114">
                  <c:v>148.00200000000001</c:v>
                </c:pt>
                <c:pt idx="115">
                  <c:v>152.667</c:v>
                </c:pt>
                <c:pt idx="116">
                  <c:v>150.33600000000001</c:v>
                </c:pt>
                <c:pt idx="117">
                  <c:v>153.33500000000001</c:v>
                </c:pt>
                <c:pt idx="118">
                  <c:v>155.83500000000001</c:v>
                </c:pt>
                <c:pt idx="119">
                  <c:v>154.50200000000001</c:v>
                </c:pt>
                <c:pt idx="120">
                  <c:v>154.66800000000001</c:v>
                </c:pt>
                <c:pt idx="121">
                  <c:v>155.333</c:v>
                </c:pt>
                <c:pt idx="122">
                  <c:v>158</c:v>
                </c:pt>
                <c:pt idx="123">
                  <c:v>160.334</c:v>
                </c:pt>
                <c:pt idx="124">
                  <c:v>165.667</c:v>
                </c:pt>
                <c:pt idx="125">
                  <c:v>168.334</c:v>
                </c:pt>
                <c:pt idx="126">
                  <c:v>166.66800000000001</c:v>
                </c:pt>
                <c:pt idx="127">
                  <c:v>169.83600000000001</c:v>
                </c:pt>
                <c:pt idx="128">
                  <c:v>187.50200000000001</c:v>
                </c:pt>
                <c:pt idx="129">
                  <c:v>193.33500000000001</c:v>
                </c:pt>
                <c:pt idx="130">
                  <c:v>196.66800000000001</c:v>
                </c:pt>
                <c:pt idx="131">
                  <c:v>198.33500000000001</c:v>
                </c:pt>
                <c:pt idx="132">
                  <c:v>206.66800000000001</c:v>
                </c:pt>
                <c:pt idx="133">
                  <c:v>207.5</c:v>
                </c:pt>
                <c:pt idx="134">
                  <c:v>203.501</c:v>
                </c:pt>
                <c:pt idx="135">
                  <c:v>205.501</c:v>
                </c:pt>
                <c:pt idx="136">
                  <c:v>197.00300000000001</c:v>
                </c:pt>
                <c:pt idx="137">
                  <c:v>191.83800000000025</c:v>
                </c:pt>
                <c:pt idx="138">
                  <c:v>193.00300000000001</c:v>
                </c:pt>
                <c:pt idx="139">
                  <c:v>192.50300000000001</c:v>
                </c:pt>
                <c:pt idx="140">
                  <c:v>194.005</c:v>
                </c:pt>
                <c:pt idx="141">
                  <c:v>194.67099999999999</c:v>
                </c:pt>
                <c:pt idx="142">
                  <c:v>187.00300000000001</c:v>
                </c:pt>
                <c:pt idx="143">
                  <c:v>185.005</c:v>
                </c:pt>
                <c:pt idx="144">
                  <c:v>184.17</c:v>
                </c:pt>
                <c:pt idx="145">
                  <c:v>184.672</c:v>
                </c:pt>
                <c:pt idx="146">
                  <c:v>181.33600000000001</c:v>
                </c:pt>
                <c:pt idx="147">
                  <c:v>178.16899999999998</c:v>
                </c:pt>
                <c:pt idx="148">
                  <c:v>179.67</c:v>
                </c:pt>
                <c:pt idx="149">
                  <c:v>181.33700000000007</c:v>
                </c:pt>
                <c:pt idx="150">
                  <c:v>182.00300000000001</c:v>
                </c:pt>
                <c:pt idx="151">
                  <c:v>177.50399999999999</c:v>
                </c:pt>
                <c:pt idx="152">
                  <c:v>179.00200000000001</c:v>
                </c:pt>
                <c:pt idx="153">
                  <c:v>180.16899999999998</c:v>
                </c:pt>
                <c:pt idx="154">
                  <c:v>179.83600000000001</c:v>
                </c:pt>
                <c:pt idx="155">
                  <c:v>179.00399999999999</c:v>
                </c:pt>
                <c:pt idx="156">
                  <c:v>178.00300000000001</c:v>
                </c:pt>
                <c:pt idx="157">
                  <c:v>180.66899999999998</c:v>
                </c:pt>
                <c:pt idx="158">
                  <c:v>185.00300000000001</c:v>
                </c:pt>
                <c:pt idx="159">
                  <c:v>184.33600000000001</c:v>
                </c:pt>
                <c:pt idx="160">
                  <c:v>184.50399999999999</c:v>
                </c:pt>
                <c:pt idx="161">
                  <c:v>189.67</c:v>
                </c:pt>
                <c:pt idx="162">
                  <c:v>193.33800000000025</c:v>
                </c:pt>
                <c:pt idx="163">
                  <c:v>196.33700000000007</c:v>
                </c:pt>
                <c:pt idx="164">
                  <c:v>197.839</c:v>
                </c:pt>
                <c:pt idx="165">
                  <c:v>201.67</c:v>
                </c:pt>
                <c:pt idx="166">
                  <c:v>200.67</c:v>
                </c:pt>
                <c:pt idx="167">
                  <c:v>200.83700000000007</c:v>
                </c:pt>
                <c:pt idx="168">
                  <c:v>199.67</c:v>
                </c:pt>
                <c:pt idx="169">
                  <c:v>199</c:v>
                </c:pt>
                <c:pt idx="170">
                  <c:v>202.16800000000001</c:v>
                </c:pt>
                <c:pt idx="171">
                  <c:v>201.83700000000007</c:v>
                </c:pt>
                <c:pt idx="172">
                  <c:v>200.17</c:v>
                </c:pt>
                <c:pt idx="173">
                  <c:v>199.50200000000001</c:v>
                </c:pt>
                <c:pt idx="174">
                  <c:v>199.50300000000001</c:v>
                </c:pt>
                <c:pt idx="175">
                  <c:v>199.33800000000025</c:v>
                </c:pt>
                <c:pt idx="176">
                  <c:v>204.00200000000001</c:v>
                </c:pt>
                <c:pt idx="177">
                  <c:v>216.005</c:v>
                </c:pt>
                <c:pt idx="178">
                  <c:v>243.00399999999999</c:v>
                </c:pt>
                <c:pt idx="179">
                  <c:v>234.67</c:v>
                </c:pt>
                <c:pt idx="180">
                  <c:v>240.00200000000001</c:v>
                </c:pt>
                <c:pt idx="181">
                  <c:v>252.33800000000025</c:v>
                </c:pt>
                <c:pt idx="182">
                  <c:v>255.00300000000001</c:v>
                </c:pt>
                <c:pt idx="183">
                  <c:v>249.5</c:v>
                </c:pt>
                <c:pt idx="184">
                  <c:v>281.66899999999993</c:v>
                </c:pt>
                <c:pt idx="185">
                  <c:v>289.16699999999969</c:v>
                </c:pt>
                <c:pt idx="186">
                  <c:v>293.33300000000003</c:v>
                </c:pt>
                <c:pt idx="187">
                  <c:v>269.17</c:v>
                </c:pt>
                <c:pt idx="188">
                  <c:v>226.67099999999999</c:v>
                </c:pt>
                <c:pt idx="189">
                  <c:v>210.33800000000025</c:v>
                </c:pt>
                <c:pt idx="190">
                  <c:v>203.16899999999998</c:v>
                </c:pt>
                <c:pt idx="191">
                  <c:v>210</c:v>
                </c:pt>
                <c:pt idx="192">
                  <c:v>211.67099999999999</c:v>
                </c:pt>
                <c:pt idx="193">
                  <c:v>230.83700000000007</c:v>
                </c:pt>
                <c:pt idx="194">
                  <c:v>255.33800000000025</c:v>
                </c:pt>
                <c:pt idx="195">
                  <c:v>260.00099999999969</c:v>
                </c:pt>
                <c:pt idx="196">
                  <c:v>258.33499999999964</c:v>
                </c:pt>
                <c:pt idx="197">
                  <c:v>290.00200000000001</c:v>
                </c:pt>
                <c:pt idx="198">
                  <c:v>300.83300000000003</c:v>
                </c:pt>
                <c:pt idx="199">
                  <c:v>348.33499999999964</c:v>
                </c:pt>
                <c:pt idx="200">
                  <c:v>354.16699999999969</c:v>
                </c:pt>
                <c:pt idx="201">
                  <c:v>401.66699999999969</c:v>
                </c:pt>
                <c:pt idx="202">
                  <c:v>437.33499999999964</c:v>
                </c:pt>
                <c:pt idx="203">
                  <c:v>506.66699999999969</c:v>
                </c:pt>
                <c:pt idx="204">
                  <c:v>498.3359999999995</c:v>
                </c:pt>
                <c:pt idx="205">
                  <c:v>440.00200000000001</c:v>
                </c:pt>
                <c:pt idx="206">
                  <c:v>503.67099999999999</c:v>
                </c:pt>
                <c:pt idx="207">
                  <c:v>515.83599999999899</c:v>
                </c:pt>
                <c:pt idx="208">
                  <c:v>599.16800000000001</c:v>
                </c:pt>
                <c:pt idx="209">
                  <c:v>582.00300000000004</c:v>
                </c:pt>
                <c:pt idx="210">
                  <c:v>593</c:v>
                </c:pt>
                <c:pt idx="211">
                  <c:v>612.50300000000004</c:v>
                </c:pt>
                <c:pt idx="212">
                  <c:v>645.00199999999938</c:v>
                </c:pt>
                <c:pt idx="213">
                  <c:v>630.66999999999996</c:v>
                </c:pt>
                <c:pt idx="214">
                  <c:v>618.33599999999899</c:v>
                </c:pt>
                <c:pt idx="215">
                  <c:v>613.33699999999885</c:v>
                </c:pt>
                <c:pt idx="216">
                  <c:v>568.66899999999998</c:v>
                </c:pt>
                <c:pt idx="217">
                  <c:v>485.12799999999999</c:v>
                </c:pt>
                <c:pt idx="218">
                  <c:v>444.16800000000001</c:v>
                </c:pt>
                <c:pt idx="219">
                  <c:v>425.00200000000001</c:v>
                </c:pt>
                <c:pt idx="220">
                  <c:v>400.00200000000001</c:v>
                </c:pt>
                <c:pt idx="221">
                  <c:v>460.3359999999995</c:v>
                </c:pt>
                <c:pt idx="222">
                  <c:v>503.339</c:v>
                </c:pt>
                <c:pt idx="223">
                  <c:v>490.3359999999995</c:v>
                </c:pt>
                <c:pt idx="224">
                  <c:v>510.00299999999999</c:v>
                </c:pt>
                <c:pt idx="225">
                  <c:v>575.00400000000002</c:v>
                </c:pt>
                <c:pt idx="226">
                  <c:v>596.5</c:v>
                </c:pt>
                <c:pt idx="227">
                  <c:v>610</c:v>
                </c:pt>
                <c:pt idx="228">
                  <c:v>587.33599999999899</c:v>
                </c:pt>
                <c:pt idx="229">
                  <c:v>607.33299999999849</c:v>
                </c:pt>
                <c:pt idx="230">
                  <c:v>626.66699999999946</c:v>
                </c:pt>
                <c:pt idx="231">
                  <c:v>698.83699999999885</c:v>
                </c:pt>
                <c:pt idx="232">
                  <c:v>730.00199999999938</c:v>
                </c:pt>
                <c:pt idx="233">
                  <c:v>664.17100000000005</c:v>
                </c:pt>
                <c:pt idx="234">
                  <c:v>654.16999999999996</c:v>
                </c:pt>
                <c:pt idx="235">
                  <c:v>607.33599999999899</c:v>
                </c:pt>
                <c:pt idx="236">
                  <c:v>604.00300000000004</c:v>
                </c:pt>
                <c:pt idx="237">
                  <c:v>628.83299999999849</c:v>
                </c:pt>
                <c:pt idx="238">
                  <c:v>602.50400000000002</c:v>
                </c:pt>
                <c:pt idx="239">
                  <c:v>658.33799999999849</c:v>
                </c:pt>
                <c:pt idx="240">
                  <c:v>651.33599999999899</c:v>
                </c:pt>
                <c:pt idx="241">
                  <c:v>654.83599999999899</c:v>
                </c:pt>
                <c:pt idx="242">
                  <c:v>686.50300000000004</c:v>
                </c:pt>
                <c:pt idx="243">
                  <c:v>719.17000000000053</c:v>
                </c:pt>
                <c:pt idx="244">
                  <c:v>710.00300000000004</c:v>
                </c:pt>
                <c:pt idx="245">
                  <c:v>690.17100000000005</c:v>
                </c:pt>
                <c:pt idx="246">
                  <c:v>699.83699999999885</c:v>
                </c:pt>
                <c:pt idx="247">
                  <c:v>689.83699999999885</c:v>
                </c:pt>
                <c:pt idx="248">
                  <c:v>695.00199999999938</c:v>
                </c:pt>
                <c:pt idx="249">
                  <c:v>687.50400000000002</c:v>
                </c:pt>
                <c:pt idx="250">
                  <c:v>688.37800000000004</c:v>
                </c:pt>
                <c:pt idx="251">
                  <c:v>665.00300000000004</c:v>
                </c:pt>
                <c:pt idx="252">
                  <c:v>665.17000000000053</c:v>
                </c:pt>
                <c:pt idx="253">
                  <c:v>672.50400000000002</c:v>
                </c:pt>
                <c:pt idx="254">
                  <c:v>657.00300000000004</c:v>
                </c:pt>
                <c:pt idx="255">
                  <c:v>662.5</c:v>
                </c:pt>
                <c:pt idx="256">
                  <c:v>662.5</c:v>
                </c:pt>
                <c:pt idx="257">
                  <c:v>662.5</c:v>
                </c:pt>
                <c:pt idx="258">
                  <c:v>662.5</c:v>
                </c:pt>
                <c:pt idx="259">
                  <c:v>660.00400000000002</c:v>
                </c:pt>
                <c:pt idx="260">
                  <c:v>655.00300000000004</c:v>
                </c:pt>
                <c:pt idx="261">
                  <c:v>645</c:v>
                </c:pt>
                <c:pt idx="262">
                  <c:v>645</c:v>
                </c:pt>
                <c:pt idx="263">
                  <c:v>657.5</c:v>
                </c:pt>
                <c:pt idx="264">
                  <c:v>637.50300000000004</c:v>
                </c:pt>
                <c:pt idx="265">
                  <c:v>579.096</c:v>
                </c:pt>
                <c:pt idx="266">
                  <c:v>514.62800000000004</c:v>
                </c:pt>
                <c:pt idx="267">
                  <c:v>522.32199999999887</c:v>
                </c:pt>
                <c:pt idx="268">
                  <c:v>550.56499999999949</c:v>
                </c:pt>
                <c:pt idx="269">
                  <c:v>579.41300000000001</c:v>
                </c:pt>
                <c:pt idx="270">
                  <c:v>598.04499999999996</c:v>
                </c:pt>
                <c:pt idx="271">
                  <c:v>625.85099999999886</c:v>
                </c:pt>
                <c:pt idx="272">
                  <c:v>617.49599999999998</c:v>
                </c:pt>
                <c:pt idx="273">
                  <c:v>613.28700000000003</c:v>
                </c:pt>
                <c:pt idx="274">
                  <c:v>596.33699999999885</c:v>
                </c:pt>
                <c:pt idx="275">
                  <c:v>617.45399999999938</c:v>
                </c:pt>
                <c:pt idx="276">
                  <c:v>637.92899999999997</c:v>
                </c:pt>
                <c:pt idx="277">
                  <c:v>618.60599999999999</c:v>
                </c:pt>
                <c:pt idx="278">
                  <c:v>658.01800000000003</c:v>
                </c:pt>
                <c:pt idx="279">
                  <c:v>635.39400000000001</c:v>
                </c:pt>
                <c:pt idx="280">
                  <c:v>615.88400000000001</c:v>
                </c:pt>
                <c:pt idx="281">
                  <c:v>580.048</c:v>
                </c:pt>
                <c:pt idx="282">
                  <c:v>612.39199999999948</c:v>
                </c:pt>
                <c:pt idx="283">
                  <c:v>607.77300000000116</c:v>
                </c:pt>
                <c:pt idx="284">
                  <c:v>606.60699999999997</c:v>
                </c:pt>
                <c:pt idx="285">
                  <c:v>610.49400000000003</c:v>
                </c:pt>
                <c:pt idx="286">
                  <c:v>616.91499999999996</c:v>
                </c:pt>
                <c:pt idx="287">
                  <c:v>650.42999999999938</c:v>
                </c:pt>
                <c:pt idx="288">
                  <c:v>670.28200000000004</c:v>
                </c:pt>
                <c:pt idx="289">
                  <c:v>680.15</c:v>
                </c:pt>
                <c:pt idx="290">
                  <c:v>698.51599999999996</c:v>
                </c:pt>
                <c:pt idx="291">
                  <c:v>725.00400000000002</c:v>
                </c:pt>
                <c:pt idx="292">
                  <c:v>740.54899999999998</c:v>
                </c:pt>
                <c:pt idx="293">
                  <c:v>744.85699999999849</c:v>
                </c:pt>
                <c:pt idx="294">
                  <c:v>750.00300000000004</c:v>
                </c:pt>
                <c:pt idx="295">
                  <c:v>764.74699999999996</c:v>
                </c:pt>
                <c:pt idx="296">
                  <c:v>758.31699999999887</c:v>
                </c:pt>
                <c:pt idx="297">
                  <c:v>741.96699999999885</c:v>
                </c:pt>
                <c:pt idx="298">
                  <c:v>753.029</c:v>
                </c:pt>
                <c:pt idx="299">
                  <c:v>745.00300000000004</c:v>
                </c:pt>
                <c:pt idx="300">
                  <c:v>769.46299999999849</c:v>
                </c:pt>
                <c:pt idx="301">
                  <c:v>751.25699999999949</c:v>
                </c:pt>
                <c:pt idx="302">
                  <c:v>719.72900000000004</c:v>
                </c:pt>
                <c:pt idx="303">
                  <c:v>723.56299999999885</c:v>
                </c:pt>
                <c:pt idx="304">
                  <c:v>722.22699999999998</c:v>
                </c:pt>
                <c:pt idx="305">
                  <c:v>727.096</c:v>
                </c:pt>
                <c:pt idx="306">
                  <c:v>725.60599999999999</c:v>
                </c:pt>
                <c:pt idx="307">
                  <c:v>754.78300000000115</c:v>
                </c:pt>
                <c:pt idx="308">
                  <c:v>753.59699999999998</c:v>
                </c:pt>
                <c:pt idx="309">
                  <c:v>746.33499999999947</c:v>
                </c:pt>
                <c:pt idx="310">
                  <c:v>717.15199999999948</c:v>
                </c:pt>
                <c:pt idx="311">
                  <c:v>652.41599999999949</c:v>
                </c:pt>
                <c:pt idx="312">
                  <c:v>654.995</c:v>
                </c:pt>
                <c:pt idx="313">
                  <c:v>641.45699999999886</c:v>
                </c:pt>
                <c:pt idx="314">
                  <c:v>645.50300000000004</c:v>
                </c:pt>
                <c:pt idx="315">
                  <c:v>640.00400000000002</c:v>
                </c:pt>
                <c:pt idx="316">
                  <c:v>630.11099999999999</c:v>
                </c:pt>
                <c:pt idx="317">
                  <c:v>630.11099999999999</c:v>
                </c:pt>
                <c:pt idx="318">
                  <c:v>611.12599999999998</c:v>
                </c:pt>
                <c:pt idx="319">
                  <c:v>591.596</c:v>
                </c:pt>
                <c:pt idx="320">
                  <c:v>583.47699999999998</c:v>
                </c:pt>
                <c:pt idx="321">
                  <c:v>506.22099999999944</c:v>
                </c:pt>
                <c:pt idx="322">
                  <c:v>473.89400000000001</c:v>
                </c:pt>
                <c:pt idx="323">
                  <c:v>465.57</c:v>
                </c:pt>
                <c:pt idx="324">
                  <c:v>504.05900000000008</c:v>
                </c:pt>
                <c:pt idx="325">
                  <c:v>492.53599999999943</c:v>
                </c:pt>
                <c:pt idx="326">
                  <c:v>493.07900000000001</c:v>
                </c:pt>
                <c:pt idx="327">
                  <c:v>454.512</c:v>
                </c:pt>
                <c:pt idx="328">
                  <c:v>405.709</c:v>
                </c:pt>
                <c:pt idx="329">
                  <c:v>403.3359999999995</c:v>
                </c:pt>
                <c:pt idx="330">
                  <c:v>420.22599999999943</c:v>
                </c:pt>
                <c:pt idx="331">
                  <c:v>417.95</c:v>
                </c:pt>
                <c:pt idx="332">
                  <c:v>399.24</c:v>
                </c:pt>
                <c:pt idx="333">
                  <c:v>399.24</c:v>
                </c:pt>
                <c:pt idx="334">
                  <c:v>399.24</c:v>
                </c:pt>
                <c:pt idx="335">
                  <c:v>390.11</c:v>
                </c:pt>
                <c:pt idx="336">
                  <c:v>387.61</c:v>
                </c:pt>
                <c:pt idx="337">
                  <c:v>390.15800000000002</c:v>
                </c:pt>
                <c:pt idx="338">
                  <c:v>375.40899999999925</c:v>
                </c:pt>
                <c:pt idx="339">
                  <c:v>394.46199999999925</c:v>
                </c:pt>
                <c:pt idx="340">
                  <c:v>411.47899999999919</c:v>
                </c:pt>
                <c:pt idx="341">
                  <c:v>440.49299999999926</c:v>
                </c:pt>
                <c:pt idx="342">
                  <c:v>438.69</c:v>
                </c:pt>
                <c:pt idx="343">
                  <c:v>433.82499999999999</c:v>
                </c:pt>
                <c:pt idx="344">
                  <c:v>432.62900000000002</c:v>
                </c:pt>
                <c:pt idx="345">
                  <c:v>432.19499999999999</c:v>
                </c:pt>
                <c:pt idx="346">
                  <c:v>425.28599999999943</c:v>
                </c:pt>
                <c:pt idx="347">
                  <c:v>388.25599999999969</c:v>
                </c:pt>
                <c:pt idx="348">
                  <c:v>386.67</c:v>
                </c:pt>
                <c:pt idx="349">
                  <c:v>400.00400000000002</c:v>
                </c:pt>
                <c:pt idx="350">
                  <c:v>346.46699999999919</c:v>
                </c:pt>
                <c:pt idx="351">
                  <c:v>336.351</c:v>
                </c:pt>
                <c:pt idx="352">
                  <c:v>295.88299999999964</c:v>
                </c:pt>
                <c:pt idx="353">
                  <c:v>300.10300000000001</c:v>
                </c:pt>
                <c:pt idx="354">
                  <c:v>310.10599999999999</c:v>
                </c:pt>
                <c:pt idx="355">
                  <c:v>308.55700000000002</c:v>
                </c:pt>
                <c:pt idx="356">
                  <c:v>327.32599999999951</c:v>
                </c:pt>
                <c:pt idx="357">
                  <c:v>324.58099999999951</c:v>
                </c:pt>
                <c:pt idx="358">
                  <c:v>319.24299999999999</c:v>
                </c:pt>
                <c:pt idx="359">
                  <c:v>310.54399999999993</c:v>
                </c:pt>
                <c:pt idx="360">
                  <c:v>306.12200000000001</c:v>
                </c:pt>
                <c:pt idx="361">
                  <c:v>295.7</c:v>
                </c:pt>
                <c:pt idx="362">
                  <c:v>299.57100000000003</c:v>
                </c:pt>
                <c:pt idx="363">
                  <c:v>304.00400000000002</c:v>
                </c:pt>
                <c:pt idx="364">
                  <c:v>304.00400000000002</c:v>
                </c:pt>
                <c:pt idx="365">
                  <c:v>308.899</c:v>
                </c:pt>
                <c:pt idx="366">
                  <c:v>310.43899999999906</c:v>
                </c:pt>
                <c:pt idx="367">
                  <c:v>315.55500000000001</c:v>
                </c:pt>
                <c:pt idx="368">
                  <c:v>317.34399999999999</c:v>
                </c:pt>
                <c:pt idx="369">
                  <c:v>300.07799999999969</c:v>
                </c:pt>
                <c:pt idx="370">
                  <c:v>298.44799999999969</c:v>
                </c:pt>
                <c:pt idx="371">
                  <c:v>326.09500000000003</c:v>
                </c:pt>
                <c:pt idx="372">
                  <c:v>339.89299999999969</c:v>
                </c:pt>
                <c:pt idx="373">
                  <c:v>340.97099999999944</c:v>
                </c:pt>
                <c:pt idx="374">
                  <c:v>346.46599999999944</c:v>
                </c:pt>
                <c:pt idx="375">
                  <c:v>338.803</c:v>
                </c:pt>
                <c:pt idx="376">
                  <c:v>333.36700000000002</c:v>
                </c:pt>
                <c:pt idx="377">
                  <c:v>336.39400000000001</c:v>
                </c:pt>
                <c:pt idx="378">
                  <c:v>346.92999999999944</c:v>
                </c:pt>
                <c:pt idx="379">
                  <c:v>357.37299999999999</c:v>
                </c:pt>
                <c:pt idx="380">
                  <c:v>362.25799999999964</c:v>
                </c:pt>
                <c:pt idx="381">
                  <c:v>387.2349999999995</c:v>
                </c:pt>
                <c:pt idx="382">
                  <c:v>376.81700000000001</c:v>
                </c:pt>
                <c:pt idx="383">
                  <c:v>380.09099999999944</c:v>
                </c:pt>
                <c:pt idx="384">
                  <c:v>409.96699999999919</c:v>
                </c:pt>
                <c:pt idx="385">
                  <c:v>417.12700000000001</c:v>
                </c:pt>
                <c:pt idx="386">
                  <c:v>410.02</c:v>
                </c:pt>
                <c:pt idx="387">
                  <c:v>413.29599999999925</c:v>
                </c:pt>
                <c:pt idx="388">
                  <c:v>418.1</c:v>
                </c:pt>
                <c:pt idx="389">
                  <c:v>398.45099999999951</c:v>
                </c:pt>
                <c:pt idx="390">
                  <c:v>392.66199999999969</c:v>
                </c:pt>
                <c:pt idx="391">
                  <c:v>385.74799999999999</c:v>
                </c:pt>
                <c:pt idx="392">
                  <c:v>389.87200000000001</c:v>
                </c:pt>
                <c:pt idx="393">
                  <c:v>379.88200000000001</c:v>
                </c:pt>
                <c:pt idx="394">
                  <c:v>399.99400000000003</c:v>
                </c:pt>
                <c:pt idx="395">
                  <c:v>399.18200000000002</c:v>
                </c:pt>
                <c:pt idx="396">
                  <c:v>406.11200000000002</c:v>
                </c:pt>
                <c:pt idx="397">
                  <c:v>398.65800000000002</c:v>
                </c:pt>
                <c:pt idx="398">
                  <c:v>406.63</c:v>
                </c:pt>
                <c:pt idx="399">
                  <c:v>399.69</c:v>
                </c:pt>
                <c:pt idx="400">
                  <c:v>376.40199999999925</c:v>
                </c:pt>
                <c:pt idx="401">
                  <c:v>369.452</c:v>
                </c:pt>
                <c:pt idx="402">
                  <c:v>347.53199999999913</c:v>
                </c:pt>
                <c:pt idx="403">
                  <c:v>349.661</c:v>
                </c:pt>
                <c:pt idx="404">
                  <c:v>340.89799999999963</c:v>
                </c:pt>
                <c:pt idx="405">
                  <c:v>332.88599999999963</c:v>
                </c:pt>
                <c:pt idx="406">
                  <c:v>304.56</c:v>
                </c:pt>
                <c:pt idx="407">
                  <c:v>293.26400000000001</c:v>
                </c:pt>
                <c:pt idx="408">
                  <c:v>281.97499999999951</c:v>
                </c:pt>
                <c:pt idx="409">
                  <c:v>277.32299999999969</c:v>
                </c:pt>
                <c:pt idx="410">
                  <c:v>268.51499999999999</c:v>
                </c:pt>
                <c:pt idx="411">
                  <c:v>270.69499999999999</c:v>
                </c:pt>
                <c:pt idx="412">
                  <c:v>272.55500000000001</c:v>
                </c:pt>
                <c:pt idx="413">
                  <c:v>271.62799999999999</c:v>
                </c:pt>
                <c:pt idx="414">
                  <c:v>246.24399999999974</c:v>
                </c:pt>
                <c:pt idx="415">
                  <c:v>244.75900000000001</c:v>
                </c:pt>
                <c:pt idx="416">
                  <c:v>251.999</c:v>
                </c:pt>
                <c:pt idx="417">
                  <c:v>248.90900000000002</c:v>
                </c:pt>
                <c:pt idx="418">
                  <c:v>257.964</c:v>
                </c:pt>
                <c:pt idx="419">
                  <c:v>260.68799999999999</c:v>
                </c:pt>
                <c:pt idx="420">
                  <c:v>267.70499999999993</c:v>
                </c:pt>
                <c:pt idx="421">
                  <c:v>288.28099999999944</c:v>
                </c:pt>
                <c:pt idx="422">
                  <c:v>286.72999999999951</c:v>
                </c:pt>
                <c:pt idx="423">
                  <c:v>290.18200000000002</c:v>
                </c:pt>
                <c:pt idx="424">
                  <c:v>310.02599999999944</c:v>
                </c:pt>
                <c:pt idx="425">
                  <c:v>298.91599999999937</c:v>
                </c:pt>
                <c:pt idx="426">
                  <c:v>298.9199999999995</c:v>
                </c:pt>
                <c:pt idx="427">
                  <c:v>290.34699999999964</c:v>
                </c:pt>
                <c:pt idx="428">
                  <c:v>273.33499999999964</c:v>
                </c:pt>
                <c:pt idx="429">
                  <c:v>259.62900000000002</c:v>
                </c:pt>
                <c:pt idx="430">
                  <c:v>262.85000000000002</c:v>
                </c:pt>
                <c:pt idx="431">
                  <c:v>256.88599999999963</c:v>
                </c:pt>
                <c:pt idx="432">
                  <c:v>261.50700000000001</c:v>
                </c:pt>
                <c:pt idx="433">
                  <c:v>256.53799999999944</c:v>
                </c:pt>
                <c:pt idx="434">
                  <c:v>265.00400000000002</c:v>
                </c:pt>
                <c:pt idx="435">
                  <c:v>268.63900000000001</c:v>
                </c:pt>
                <c:pt idx="436">
                  <c:v>268.31400000000002</c:v>
                </c:pt>
                <c:pt idx="437">
                  <c:v>264.89</c:v>
                </c:pt>
                <c:pt idx="438">
                  <c:v>271.65699999999993</c:v>
                </c:pt>
                <c:pt idx="439">
                  <c:v>266.95099999999951</c:v>
                </c:pt>
                <c:pt idx="440">
                  <c:v>259.19499999999999</c:v>
                </c:pt>
                <c:pt idx="441">
                  <c:v>259.32900000000001</c:v>
                </c:pt>
                <c:pt idx="442">
                  <c:v>265.85300000000001</c:v>
                </c:pt>
                <c:pt idx="443">
                  <c:v>255.83800000000025</c:v>
                </c:pt>
                <c:pt idx="444">
                  <c:v>255.43800000000007</c:v>
                </c:pt>
                <c:pt idx="445">
                  <c:v>253.08700000000007</c:v>
                </c:pt>
                <c:pt idx="446">
                  <c:v>240.221</c:v>
                </c:pt>
                <c:pt idx="447">
                  <c:v>238.33600000000001</c:v>
                </c:pt>
                <c:pt idx="448">
                  <c:v>230.006</c:v>
                </c:pt>
                <c:pt idx="449">
                  <c:v>233.33600000000001</c:v>
                </c:pt>
                <c:pt idx="450">
                  <c:v>233.16800000000001</c:v>
                </c:pt>
                <c:pt idx="451">
                  <c:v>206.66899999999998</c:v>
                </c:pt>
                <c:pt idx="452">
                  <c:v>218.33700000000007</c:v>
                </c:pt>
                <c:pt idx="453">
                  <c:v>212.505</c:v>
                </c:pt>
                <c:pt idx="454">
                  <c:v>207.50700000000001</c:v>
                </c:pt>
                <c:pt idx="455">
                  <c:v>201.67</c:v>
                </c:pt>
                <c:pt idx="456">
                  <c:v>200.00399999999999</c:v>
                </c:pt>
                <c:pt idx="457">
                  <c:v>212.66899999999998</c:v>
                </c:pt>
                <c:pt idx="458">
                  <c:v>228.33700000000007</c:v>
                </c:pt>
                <c:pt idx="459">
                  <c:v>221.83800000000025</c:v>
                </c:pt>
                <c:pt idx="460">
                  <c:v>217.005</c:v>
                </c:pt>
                <c:pt idx="461">
                  <c:v>211.67099999999999</c:v>
                </c:pt>
                <c:pt idx="462">
                  <c:v>217.50399999999999</c:v>
                </c:pt>
                <c:pt idx="463">
                  <c:v>223.5</c:v>
                </c:pt>
                <c:pt idx="464">
                  <c:v>221.667</c:v>
                </c:pt>
                <c:pt idx="465">
                  <c:v>233.505</c:v>
                </c:pt>
                <c:pt idx="466">
                  <c:v>228.33700000000007</c:v>
                </c:pt>
                <c:pt idx="467">
                  <c:v>231</c:v>
                </c:pt>
                <c:pt idx="468">
                  <c:v>230.00399999999999</c:v>
                </c:pt>
                <c:pt idx="469">
                  <c:v>233.33800000000025</c:v>
                </c:pt>
                <c:pt idx="470">
                  <c:v>238.16899999999998</c:v>
                </c:pt>
                <c:pt idx="471">
                  <c:v>247.67099999999999</c:v>
                </c:pt>
                <c:pt idx="472">
                  <c:v>254.33500000000001</c:v>
                </c:pt>
                <c:pt idx="473">
                  <c:v>256.00200000000001</c:v>
                </c:pt>
                <c:pt idx="474">
                  <c:v>257.66899999999993</c:v>
                </c:pt>
                <c:pt idx="475">
                  <c:v>263.33799999999951</c:v>
                </c:pt>
                <c:pt idx="476">
                  <c:v>285.00099999999969</c:v>
                </c:pt>
                <c:pt idx="477">
                  <c:v>283.33499999999964</c:v>
                </c:pt>
                <c:pt idx="478">
                  <c:v>283.3359999999995</c:v>
                </c:pt>
                <c:pt idx="479">
                  <c:v>285.17</c:v>
                </c:pt>
                <c:pt idx="480">
                  <c:v>285.00400000000002</c:v>
                </c:pt>
                <c:pt idx="481">
                  <c:v>284.3359999999995</c:v>
                </c:pt>
                <c:pt idx="482">
                  <c:v>290.17</c:v>
                </c:pt>
                <c:pt idx="483">
                  <c:v>306.66699999999969</c:v>
                </c:pt>
                <c:pt idx="484">
                  <c:v>305.33499999999964</c:v>
                </c:pt>
                <c:pt idx="485">
                  <c:v>305.00400000000002</c:v>
                </c:pt>
                <c:pt idx="486">
                  <c:v>285.33300000000003</c:v>
                </c:pt>
                <c:pt idx="487">
                  <c:v>285.3359999999995</c:v>
                </c:pt>
                <c:pt idx="488">
                  <c:v>284.3359999999995</c:v>
                </c:pt>
                <c:pt idx="489">
                  <c:v>284.66899999999993</c:v>
                </c:pt>
                <c:pt idx="490">
                  <c:v>286.66699999999969</c:v>
                </c:pt>
                <c:pt idx="491">
                  <c:v>286.66699999999969</c:v>
                </c:pt>
                <c:pt idx="492">
                  <c:v>290.00299999999999</c:v>
                </c:pt>
                <c:pt idx="493">
                  <c:v>292.33799999999951</c:v>
                </c:pt>
                <c:pt idx="494">
                  <c:v>284</c:v>
                </c:pt>
                <c:pt idx="495">
                  <c:v>296.67099999999999</c:v>
                </c:pt>
                <c:pt idx="496">
                  <c:v>290.00400000000002</c:v>
                </c:pt>
                <c:pt idx="497">
                  <c:v>294.33699999999925</c:v>
                </c:pt>
                <c:pt idx="498">
                  <c:v>310.33699999999925</c:v>
                </c:pt>
                <c:pt idx="499">
                  <c:v>295.00200000000001</c:v>
                </c:pt>
                <c:pt idx="500">
                  <c:v>282.66899999999993</c:v>
                </c:pt>
                <c:pt idx="501">
                  <c:v>273.00299999999999</c:v>
                </c:pt>
                <c:pt idx="502">
                  <c:v>263.33499999999964</c:v>
                </c:pt>
                <c:pt idx="503">
                  <c:v>250.66899999999998</c:v>
                </c:pt>
                <c:pt idx="504">
                  <c:v>270.33300000000003</c:v>
                </c:pt>
                <c:pt idx="505">
                  <c:v>283.33699999999925</c:v>
                </c:pt>
                <c:pt idx="506">
                  <c:v>287.17</c:v>
                </c:pt>
                <c:pt idx="507">
                  <c:v>288.3359999999995</c:v>
                </c:pt>
                <c:pt idx="508">
                  <c:v>285.00299999999999</c:v>
                </c:pt>
                <c:pt idx="509">
                  <c:v>281.50400000000002</c:v>
                </c:pt>
                <c:pt idx="510">
                  <c:v>287.00400000000002</c:v>
                </c:pt>
                <c:pt idx="511">
                  <c:v>285.33699999999925</c:v>
                </c:pt>
                <c:pt idx="512">
                  <c:v>293.67</c:v>
                </c:pt>
                <c:pt idx="513">
                  <c:v>297.00299999999999</c:v>
                </c:pt>
                <c:pt idx="514">
                  <c:v>297.00200000000001</c:v>
                </c:pt>
                <c:pt idx="515">
                  <c:v>294.83499999999964</c:v>
                </c:pt>
                <c:pt idx="516">
                  <c:v>298.17</c:v>
                </c:pt>
                <c:pt idx="517">
                  <c:v>299.75200000000001</c:v>
                </c:pt>
                <c:pt idx="518">
                  <c:v>299.75200000000001</c:v>
                </c:pt>
                <c:pt idx="519">
                  <c:v>299.75200000000001</c:v>
                </c:pt>
                <c:pt idx="520">
                  <c:v>288.67099999999999</c:v>
                </c:pt>
                <c:pt idx="521">
                  <c:v>289.00299999999999</c:v>
                </c:pt>
                <c:pt idx="522">
                  <c:v>285.83699999999925</c:v>
                </c:pt>
                <c:pt idx="523">
                  <c:v>285.83699999999925</c:v>
                </c:pt>
                <c:pt idx="524">
                  <c:v>280.8359999999995</c:v>
                </c:pt>
                <c:pt idx="525">
                  <c:v>252.833</c:v>
                </c:pt>
                <c:pt idx="526">
                  <c:v>253.66899999999998</c:v>
                </c:pt>
                <c:pt idx="527">
                  <c:v>245.00300000000001</c:v>
                </c:pt>
                <c:pt idx="528">
                  <c:v>238.67</c:v>
                </c:pt>
                <c:pt idx="529">
                  <c:v>231.667</c:v>
                </c:pt>
                <c:pt idx="530">
                  <c:v>241.07299999999998</c:v>
                </c:pt>
                <c:pt idx="531">
                  <c:v>248.03800000000001</c:v>
                </c:pt>
                <c:pt idx="532">
                  <c:v>250</c:v>
                </c:pt>
                <c:pt idx="533">
                  <c:v>239.75</c:v>
                </c:pt>
                <c:pt idx="534">
                  <c:v>239.70299999999997</c:v>
                </c:pt>
                <c:pt idx="535">
                  <c:v>236.333</c:v>
                </c:pt>
                <c:pt idx="536">
                  <c:v>239</c:v>
                </c:pt>
                <c:pt idx="537">
                  <c:v>242</c:v>
                </c:pt>
                <c:pt idx="538">
                  <c:v>242.02100000000004</c:v>
                </c:pt>
                <c:pt idx="539">
                  <c:v>230.333</c:v>
                </c:pt>
                <c:pt idx="540">
                  <c:v>230.96900000000002</c:v>
                </c:pt>
                <c:pt idx="541">
                  <c:v>249.73</c:v>
                </c:pt>
                <c:pt idx="542">
                  <c:v>252.667</c:v>
                </c:pt>
                <c:pt idx="543">
                  <c:v>260.33300000000003</c:v>
                </c:pt>
                <c:pt idx="544">
                  <c:v>255.333</c:v>
                </c:pt>
                <c:pt idx="545">
                  <c:v>252.667</c:v>
                </c:pt>
                <c:pt idx="546">
                  <c:v>257.66699999999969</c:v>
                </c:pt>
                <c:pt idx="547">
                  <c:v>268.51400000000001</c:v>
                </c:pt>
                <c:pt idx="548">
                  <c:v>278.00400000000002</c:v>
                </c:pt>
                <c:pt idx="549">
                  <c:v>295</c:v>
                </c:pt>
                <c:pt idx="550">
                  <c:v>288.62299999999999</c:v>
                </c:pt>
                <c:pt idx="551">
                  <c:v>273.16699999999969</c:v>
                </c:pt>
                <c:pt idx="552">
                  <c:v>271</c:v>
                </c:pt>
                <c:pt idx="553">
                  <c:v>274.9609999999995</c:v>
                </c:pt>
                <c:pt idx="554">
                  <c:v>281</c:v>
                </c:pt>
                <c:pt idx="555">
                  <c:v>278.28599999999943</c:v>
                </c:pt>
                <c:pt idx="556">
                  <c:v>278.66699999999969</c:v>
                </c:pt>
                <c:pt idx="557">
                  <c:v>279.33300000000003</c:v>
                </c:pt>
                <c:pt idx="558">
                  <c:v>273.66699999999969</c:v>
                </c:pt>
                <c:pt idx="559">
                  <c:v>275.346</c:v>
                </c:pt>
                <c:pt idx="560">
                  <c:v>269.06599999999969</c:v>
                </c:pt>
                <c:pt idx="561">
                  <c:v>272.68099999999993</c:v>
                </c:pt>
                <c:pt idx="562">
                  <c:v>270.66699999999969</c:v>
                </c:pt>
                <c:pt idx="563">
                  <c:v>263.66699999999969</c:v>
                </c:pt>
                <c:pt idx="564">
                  <c:v>248.667</c:v>
                </c:pt>
                <c:pt idx="565">
                  <c:v>245</c:v>
                </c:pt>
                <c:pt idx="566">
                  <c:v>237.21099999999998</c:v>
                </c:pt>
                <c:pt idx="567">
                  <c:v>234.2</c:v>
                </c:pt>
                <c:pt idx="568">
                  <c:v>226.88600000000025</c:v>
                </c:pt>
                <c:pt idx="569">
                  <c:v>219.667</c:v>
                </c:pt>
                <c:pt idx="570">
                  <c:v>215.89000000000001</c:v>
                </c:pt>
                <c:pt idx="571">
                  <c:v>205.00900000000001</c:v>
                </c:pt>
                <c:pt idx="572">
                  <c:v>208.15200000000004</c:v>
                </c:pt>
                <c:pt idx="573">
                  <c:v>197.51</c:v>
                </c:pt>
                <c:pt idx="574">
                  <c:v>201.16</c:v>
                </c:pt>
                <c:pt idx="575">
                  <c:v>198.667</c:v>
                </c:pt>
                <c:pt idx="576">
                  <c:v>190.333</c:v>
                </c:pt>
                <c:pt idx="577">
                  <c:v>190</c:v>
                </c:pt>
                <c:pt idx="578">
                  <c:v>188</c:v>
                </c:pt>
                <c:pt idx="579">
                  <c:v>192.667</c:v>
                </c:pt>
                <c:pt idx="580">
                  <c:v>194.333</c:v>
                </c:pt>
                <c:pt idx="581">
                  <c:v>197.667</c:v>
                </c:pt>
                <c:pt idx="582">
                  <c:v>199.333</c:v>
                </c:pt>
                <c:pt idx="583">
                  <c:v>203</c:v>
                </c:pt>
                <c:pt idx="584">
                  <c:v>200.333</c:v>
                </c:pt>
                <c:pt idx="585">
                  <c:v>201.89200000000025</c:v>
                </c:pt>
                <c:pt idx="586">
                  <c:v>204.667</c:v>
                </c:pt>
                <c:pt idx="587">
                  <c:v>204.559</c:v>
                </c:pt>
                <c:pt idx="588">
                  <c:v>204.559</c:v>
                </c:pt>
                <c:pt idx="589">
                  <c:v>204.559</c:v>
                </c:pt>
                <c:pt idx="590">
                  <c:v>198.333</c:v>
                </c:pt>
                <c:pt idx="591">
                  <c:v>205</c:v>
                </c:pt>
                <c:pt idx="592">
                  <c:v>215</c:v>
                </c:pt>
                <c:pt idx="593">
                  <c:v>213.53200000000001</c:v>
                </c:pt>
                <c:pt idx="594">
                  <c:v>206.55700000000004</c:v>
                </c:pt>
                <c:pt idx="595">
                  <c:v>204.56900000000002</c:v>
                </c:pt>
                <c:pt idx="596">
                  <c:v>205.86700000000025</c:v>
                </c:pt>
                <c:pt idx="597">
                  <c:v>208.667</c:v>
                </c:pt>
                <c:pt idx="598">
                  <c:v>209.667</c:v>
                </c:pt>
                <c:pt idx="599">
                  <c:v>218.53900000000002</c:v>
                </c:pt>
                <c:pt idx="600">
                  <c:v>217.56100000000001</c:v>
                </c:pt>
                <c:pt idx="601">
                  <c:v>221.566</c:v>
                </c:pt>
                <c:pt idx="602">
                  <c:v>233.60499999999999</c:v>
                </c:pt>
                <c:pt idx="603">
                  <c:v>232.667</c:v>
                </c:pt>
                <c:pt idx="604">
                  <c:v>236.667</c:v>
                </c:pt>
                <c:pt idx="605">
                  <c:v>253.667</c:v>
                </c:pt>
                <c:pt idx="606">
                  <c:v>255.333</c:v>
                </c:pt>
                <c:pt idx="607">
                  <c:v>231</c:v>
                </c:pt>
                <c:pt idx="608">
                  <c:v>223.27899999999997</c:v>
                </c:pt>
                <c:pt idx="609">
                  <c:v>227</c:v>
                </c:pt>
                <c:pt idx="610">
                  <c:v>232</c:v>
                </c:pt>
                <c:pt idx="611">
                  <c:v>245.024</c:v>
                </c:pt>
                <c:pt idx="612">
                  <c:v>312.07599999999951</c:v>
                </c:pt>
                <c:pt idx="613">
                  <c:v>313.33300000000003</c:v>
                </c:pt>
                <c:pt idx="614">
                  <c:v>249.917</c:v>
                </c:pt>
                <c:pt idx="615">
                  <c:v>246.73699999999999</c:v>
                </c:pt>
                <c:pt idx="616">
                  <c:v>222.667</c:v>
                </c:pt>
                <c:pt idx="617">
                  <c:v>226.59</c:v>
                </c:pt>
                <c:pt idx="618">
                  <c:v>240</c:v>
                </c:pt>
                <c:pt idx="619">
                  <c:v>245.667</c:v>
                </c:pt>
                <c:pt idx="620">
                  <c:v>241</c:v>
                </c:pt>
                <c:pt idx="621">
                  <c:v>251.946</c:v>
                </c:pt>
                <c:pt idx="622">
                  <c:v>270</c:v>
                </c:pt>
                <c:pt idx="623">
                  <c:v>274.5</c:v>
                </c:pt>
                <c:pt idx="624">
                  <c:v>269.5</c:v>
                </c:pt>
                <c:pt idx="625">
                  <c:v>286.16699999999969</c:v>
                </c:pt>
                <c:pt idx="626">
                  <c:v>271.16699999999969</c:v>
                </c:pt>
                <c:pt idx="627">
                  <c:v>259.5</c:v>
                </c:pt>
                <c:pt idx="628">
                  <c:v>260.88900000000001</c:v>
                </c:pt>
                <c:pt idx="629">
                  <c:v>262.0209999999995</c:v>
                </c:pt>
                <c:pt idx="630">
                  <c:v>270</c:v>
                </c:pt>
                <c:pt idx="631">
                  <c:v>287.83300000000003</c:v>
                </c:pt>
                <c:pt idx="632">
                  <c:v>304.5</c:v>
                </c:pt>
                <c:pt idx="633">
                  <c:v>376.48200000000003</c:v>
                </c:pt>
                <c:pt idx="634">
                  <c:v>389.5</c:v>
                </c:pt>
                <c:pt idx="635">
                  <c:v>434.892</c:v>
                </c:pt>
                <c:pt idx="636">
                  <c:v>414.16699999999969</c:v>
                </c:pt>
                <c:pt idx="637">
                  <c:v>392.11900000000031</c:v>
                </c:pt>
                <c:pt idx="638">
                  <c:v>375.83300000000003</c:v>
                </c:pt>
                <c:pt idx="639">
                  <c:v>367.5</c:v>
                </c:pt>
                <c:pt idx="640">
                  <c:v>369.83300000000003</c:v>
                </c:pt>
                <c:pt idx="641">
                  <c:v>368.13400000000001</c:v>
                </c:pt>
                <c:pt idx="642">
                  <c:v>367.96999999999969</c:v>
                </c:pt>
                <c:pt idx="643">
                  <c:v>362.66699999999969</c:v>
                </c:pt>
                <c:pt idx="644">
                  <c:v>356.33300000000003</c:v>
                </c:pt>
                <c:pt idx="645">
                  <c:v>358.29799999999943</c:v>
                </c:pt>
                <c:pt idx="646">
                  <c:v>361.97899999999919</c:v>
                </c:pt>
                <c:pt idx="647">
                  <c:v>367.11900000000031</c:v>
                </c:pt>
                <c:pt idx="648">
                  <c:v>390.39299999999969</c:v>
                </c:pt>
                <c:pt idx="649">
                  <c:v>400.041</c:v>
                </c:pt>
                <c:pt idx="650">
                  <c:v>416.73899999999907</c:v>
                </c:pt>
                <c:pt idx="651">
                  <c:v>415.83099999999951</c:v>
                </c:pt>
                <c:pt idx="652">
                  <c:v>422.14499999999998</c:v>
                </c:pt>
                <c:pt idx="653">
                  <c:v>415.505</c:v>
                </c:pt>
                <c:pt idx="654">
                  <c:v>395.73099999999926</c:v>
                </c:pt>
                <c:pt idx="655">
                  <c:v>400.40299999999951</c:v>
                </c:pt>
                <c:pt idx="656">
                  <c:v>400.40299999999951</c:v>
                </c:pt>
                <c:pt idx="657">
                  <c:v>385.22099999999944</c:v>
                </c:pt>
                <c:pt idx="658">
                  <c:v>379.81400000000002</c:v>
                </c:pt>
                <c:pt idx="659">
                  <c:v>382.262</c:v>
                </c:pt>
                <c:pt idx="660">
                  <c:v>371.71199999999925</c:v>
                </c:pt>
                <c:pt idx="661">
                  <c:v>371.93099999999919</c:v>
                </c:pt>
                <c:pt idx="662">
                  <c:v>368.12200000000001</c:v>
                </c:pt>
                <c:pt idx="663">
                  <c:v>371.87</c:v>
                </c:pt>
                <c:pt idx="664">
                  <c:v>381.37400000000002</c:v>
                </c:pt>
                <c:pt idx="665">
                  <c:v>381.95299999999969</c:v>
                </c:pt>
                <c:pt idx="666">
                  <c:v>377.40499999999969</c:v>
                </c:pt>
                <c:pt idx="667">
                  <c:v>370.95800000000003</c:v>
                </c:pt>
                <c:pt idx="668">
                  <c:v>371.529</c:v>
                </c:pt>
                <c:pt idx="669">
                  <c:v>360.27199999999925</c:v>
                </c:pt>
                <c:pt idx="670">
                  <c:v>355.51400000000001</c:v>
                </c:pt>
                <c:pt idx="671">
                  <c:v>361.30500000000001</c:v>
                </c:pt>
                <c:pt idx="672">
                  <c:v>351.81099999999969</c:v>
                </c:pt>
                <c:pt idx="673">
                  <c:v>357.43699999999905</c:v>
                </c:pt>
                <c:pt idx="674">
                  <c:v>346.21999999999969</c:v>
                </c:pt>
                <c:pt idx="675">
                  <c:v>346.59</c:v>
                </c:pt>
                <c:pt idx="676">
                  <c:v>346.20400000000001</c:v>
                </c:pt>
                <c:pt idx="677">
                  <c:v>340.27699999999925</c:v>
                </c:pt>
                <c:pt idx="678">
                  <c:v>338.27499999999969</c:v>
                </c:pt>
                <c:pt idx="679">
                  <c:v>338.27499999999969</c:v>
                </c:pt>
                <c:pt idx="680">
                  <c:v>333.2829999999995</c:v>
                </c:pt>
                <c:pt idx="681">
                  <c:v>338.47799999999944</c:v>
                </c:pt>
                <c:pt idx="682">
                  <c:v>336.92899999999906</c:v>
                </c:pt>
                <c:pt idx="683">
                  <c:v>337.34100000000001</c:v>
                </c:pt>
                <c:pt idx="684">
                  <c:v>339.01799999999969</c:v>
                </c:pt>
                <c:pt idx="685">
                  <c:v>336.97499999999951</c:v>
                </c:pt>
                <c:pt idx="686">
                  <c:v>335.565</c:v>
                </c:pt>
                <c:pt idx="687">
                  <c:v>329.74400000000031</c:v>
                </c:pt>
                <c:pt idx="688">
                  <c:v>337.47099999999944</c:v>
                </c:pt>
                <c:pt idx="689">
                  <c:v>337.30799999999999</c:v>
                </c:pt>
                <c:pt idx="690">
                  <c:v>344.82799999999969</c:v>
                </c:pt>
                <c:pt idx="691">
                  <c:v>367.68299999999999</c:v>
                </c:pt>
                <c:pt idx="692">
                  <c:v>368.86399999999969</c:v>
                </c:pt>
                <c:pt idx="693">
                  <c:v>374.2349999999995</c:v>
                </c:pt>
                <c:pt idx="694">
                  <c:v>374.43199999999905</c:v>
                </c:pt>
                <c:pt idx="695">
                  <c:v>387.21199999999925</c:v>
                </c:pt>
                <c:pt idx="696">
                  <c:v>382.34899999999999</c:v>
                </c:pt>
                <c:pt idx="697">
                  <c:v>379.10599999999999</c:v>
                </c:pt>
                <c:pt idx="698">
                  <c:v>381.71199999999925</c:v>
                </c:pt>
                <c:pt idx="699">
                  <c:v>379.334</c:v>
                </c:pt>
                <c:pt idx="700">
                  <c:v>386.92299999999943</c:v>
                </c:pt>
                <c:pt idx="701">
                  <c:v>392.67399999999969</c:v>
                </c:pt>
                <c:pt idx="702">
                  <c:v>379.303</c:v>
                </c:pt>
                <c:pt idx="703">
                  <c:v>376.80200000000002</c:v>
                </c:pt>
                <c:pt idx="704">
                  <c:v>368.82900000000001</c:v>
                </c:pt>
                <c:pt idx="705">
                  <c:v>367.68799999999999</c:v>
                </c:pt>
                <c:pt idx="706">
                  <c:v>367.97199999999907</c:v>
                </c:pt>
                <c:pt idx="707">
                  <c:v>368.5</c:v>
                </c:pt>
                <c:pt idx="708">
                  <c:v>356.98799999999943</c:v>
                </c:pt>
                <c:pt idx="709">
                  <c:v>356.32900000000001</c:v>
                </c:pt>
                <c:pt idx="710">
                  <c:v>351.161</c:v>
                </c:pt>
                <c:pt idx="711">
                  <c:v>353.60700000000008</c:v>
                </c:pt>
                <c:pt idx="712">
                  <c:v>357.96499999999969</c:v>
                </c:pt>
                <c:pt idx="713">
                  <c:v>357.09</c:v>
                </c:pt>
                <c:pt idx="714">
                  <c:v>356.32</c:v>
                </c:pt>
                <c:pt idx="715">
                  <c:v>360.375</c:v>
                </c:pt>
                <c:pt idx="716">
                  <c:v>361.74099999999999</c:v>
                </c:pt>
                <c:pt idx="717">
                  <c:v>357.19799999999969</c:v>
                </c:pt>
                <c:pt idx="718">
                  <c:v>351.34100000000001</c:v>
                </c:pt>
                <c:pt idx="719">
                  <c:v>347.49299999999926</c:v>
                </c:pt>
                <c:pt idx="720">
                  <c:v>333.00299999999999</c:v>
                </c:pt>
                <c:pt idx="721">
                  <c:v>322.29299999999944</c:v>
                </c:pt>
                <c:pt idx="722">
                  <c:v>320.10199999999969</c:v>
                </c:pt>
                <c:pt idx="723">
                  <c:v>311.29299999999944</c:v>
                </c:pt>
                <c:pt idx="724">
                  <c:v>310.5859999999995</c:v>
                </c:pt>
                <c:pt idx="725">
                  <c:v>299.07299999999969</c:v>
                </c:pt>
                <c:pt idx="726">
                  <c:v>278.87200000000001</c:v>
                </c:pt>
                <c:pt idx="727">
                  <c:v>276.399</c:v>
                </c:pt>
                <c:pt idx="728">
                  <c:v>287.39699999999925</c:v>
                </c:pt>
                <c:pt idx="729">
                  <c:v>293.91899999999913</c:v>
                </c:pt>
                <c:pt idx="730">
                  <c:v>299.22000000000003</c:v>
                </c:pt>
                <c:pt idx="731">
                  <c:v>305.29299999999944</c:v>
                </c:pt>
                <c:pt idx="732">
                  <c:v>304.762</c:v>
                </c:pt>
                <c:pt idx="733">
                  <c:v>308.529</c:v>
                </c:pt>
                <c:pt idx="734">
                  <c:v>306.34800000000001</c:v>
                </c:pt>
                <c:pt idx="735">
                  <c:v>307.91199999999907</c:v>
                </c:pt>
                <c:pt idx="736">
                  <c:v>304.94</c:v>
                </c:pt>
                <c:pt idx="737">
                  <c:v>297.108</c:v>
                </c:pt>
                <c:pt idx="738">
                  <c:v>296.48299999999944</c:v>
                </c:pt>
                <c:pt idx="739">
                  <c:v>284.43199999999905</c:v>
                </c:pt>
                <c:pt idx="740">
                  <c:v>280.60000000000002</c:v>
                </c:pt>
                <c:pt idx="741">
                  <c:v>274.19200000000001</c:v>
                </c:pt>
                <c:pt idx="742">
                  <c:v>259.80200000000002</c:v>
                </c:pt>
                <c:pt idx="743">
                  <c:v>262.35399999999993</c:v>
                </c:pt>
                <c:pt idx="744">
                  <c:v>272.02299999999963</c:v>
                </c:pt>
                <c:pt idx="745">
                  <c:v>273.44600000000003</c:v>
                </c:pt>
                <c:pt idx="746">
                  <c:v>278.29099999999937</c:v>
                </c:pt>
                <c:pt idx="747">
                  <c:v>286.85199999999969</c:v>
                </c:pt>
                <c:pt idx="748">
                  <c:v>284.63799999999969</c:v>
                </c:pt>
                <c:pt idx="749">
                  <c:v>287.30099999999999</c:v>
                </c:pt>
                <c:pt idx="750">
                  <c:v>291.70699999999925</c:v>
                </c:pt>
                <c:pt idx="751">
                  <c:v>292.22199999999907</c:v>
                </c:pt>
                <c:pt idx="752">
                  <c:v>287.0979999999995</c:v>
                </c:pt>
                <c:pt idx="753">
                  <c:v>290.57900000000001</c:v>
                </c:pt>
                <c:pt idx="754">
                  <c:v>287.64999999999998</c:v>
                </c:pt>
                <c:pt idx="755">
                  <c:v>293.72999999999951</c:v>
                </c:pt>
                <c:pt idx="756">
                  <c:v>296.75200000000001</c:v>
                </c:pt>
                <c:pt idx="757">
                  <c:v>296.899</c:v>
                </c:pt>
                <c:pt idx="758">
                  <c:v>315.02199999999925</c:v>
                </c:pt>
                <c:pt idx="759">
                  <c:v>324.56</c:v>
                </c:pt>
                <c:pt idx="760">
                  <c:v>335.38400000000001</c:v>
                </c:pt>
                <c:pt idx="761">
                  <c:v>316.858</c:v>
                </c:pt>
                <c:pt idx="762">
                  <c:v>309.29599999999925</c:v>
                </c:pt>
                <c:pt idx="763">
                  <c:v>301.99099999999925</c:v>
                </c:pt>
                <c:pt idx="764">
                  <c:v>301.553</c:v>
                </c:pt>
                <c:pt idx="765">
                  <c:v>297.339</c:v>
                </c:pt>
                <c:pt idx="766">
                  <c:v>298.15800000000002</c:v>
                </c:pt>
                <c:pt idx="767">
                  <c:v>300.43299999999925</c:v>
                </c:pt>
                <c:pt idx="768">
                  <c:v>305.25299999999999</c:v>
                </c:pt>
                <c:pt idx="769">
                  <c:v>298.26799999999969</c:v>
                </c:pt>
                <c:pt idx="770">
                  <c:v>294.53899999999925</c:v>
                </c:pt>
                <c:pt idx="771">
                  <c:v>293.33799999999951</c:v>
                </c:pt>
                <c:pt idx="772">
                  <c:v>293.19600000000003</c:v>
                </c:pt>
                <c:pt idx="773">
                  <c:v>290.37400000000002</c:v>
                </c:pt>
                <c:pt idx="774">
                  <c:v>295.94499999999999</c:v>
                </c:pt>
                <c:pt idx="775">
                  <c:v>296.7709999999995</c:v>
                </c:pt>
                <c:pt idx="776">
                  <c:v>295.80500000000001</c:v>
                </c:pt>
                <c:pt idx="777">
                  <c:v>296.3959999999995</c:v>
                </c:pt>
                <c:pt idx="778">
                  <c:v>293.37900000000002</c:v>
                </c:pt>
                <c:pt idx="779">
                  <c:v>293.37599999999969</c:v>
                </c:pt>
                <c:pt idx="780">
                  <c:v>293.37599999999969</c:v>
                </c:pt>
                <c:pt idx="781">
                  <c:v>296.15400000000051</c:v>
                </c:pt>
                <c:pt idx="782">
                  <c:v>295.815</c:v>
                </c:pt>
                <c:pt idx="783">
                  <c:v>292.75099999999969</c:v>
                </c:pt>
                <c:pt idx="784">
                  <c:v>293.45400000000001</c:v>
                </c:pt>
                <c:pt idx="785">
                  <c:v>289.33300000000003</c:v>
                </c:pt>
                <c:pt idx="786">
                  <c:v>297.98099999999926</c:v>
                </c:pt>
                <c:pt idx="787">
                  <c:v>301.44</c:v>
                </c:pt>
                <c:pt idx="788">
                  <c:v>309.88900000000001</c:v>
                </c:pt>
                <c:pt idx="789">
                  <c:v>313.71199999999925</c:v>
                </c:pt>
                <c:pt idx="790">
                  <c:v>310.05500000000001</c:v>
                </c:pt>
                <c:pt idx="791">
                  <c:v>302.23200000000003</c:v>
                </c:pt>
                <c:pt idx="792">
                  <c:v>301.37099999999964</c:v>
                </c:pt>
                <c:pt idx="793">
                  <c:v>299.45800000000003</c:v>
                </c:pt>
                <c:pt idx="794">
                  <c:v>298.00299999999999</c:v>
                </c:pt>
                <c:pt idx="795">
                  <c:v>295.37</c:v>
                </c:pt>
                <c:pt idx="796">
                  <c:v>297.65899999999999</c:v>
                </c:pt>
                <c:pt idx="797">
                  <c:v>299.017</c:v>
                </c:pt>
                <c:pt idx="798">
                  <c:v>294.13799999999969</c:v>
                </c:pt>
                <c:pt idx="799">
                  <c:v>293.53899999999925</c:v>
                </c:pt>
                <c:pt idx="800">
                  <c:v>290.94900000000001</c:v>
                </c:pt>
                <c:pt idx="801">
                  <c:v>292.7109999999995</c:v>
                </c:pt>
                <c:pt idx="802">
                  <c:v>293.55799999999999</c:v>
                </c:pt>
                <c:pt idx="803">
                  <c:v>304.48799999999943</c:v>
                </c:pt>
                <c:pt idx="804">
                  <c:v>303.94600000000003</c:v>
                </c:pt>
                <c:pt idx="805">
                  <c:v>290.21199999999925</c:v>
                </c:pt>
                <c:pt idx="806">
                  <c:v>286.40699999999913</c:v>
                </c:pt>
                <c:pt idx="807">
                  <c:v>288.26799999999969</c:v>
                </c:pt>
                <c:pt idx="808">
                  <c:v>279.64400000000057</c:v>
                </c:pt>
                <c:pt idx="809">
                  <c:v>282.75</c:v>
                </c:pt>
                <c:pt idx="810">
                  <c:v>280.56799999999993</c:v>
                </c:pt>
                <c:pt idx="811">
                  <c:v>285.99299999999926</c:v>
                </c:pt>
                <c:pt idx="812">
                  <c:v>293.697</c:v>
                </c:pt>
                <c:pt idx="813">
                  <c:v>291.41599999999937</c:v>
                </c:pt>
                <c:pt idx="814">
                  <c:v>294.16300000000001</c:v>
                </c:pt>
                <c:pt idx="815">
                  <c:v>294.10599999999999</c:v>
                </c:pt>
                <c:pt idx="816">
                  <c:v>293.15199999999999</c:v>
                </c:pt>
                <c:pt idx="817">
                  <c:v>291.49699999999905</c:v>
                </c:pt>
                <c:pt idx="818">
                  <c:v>290.81400000000002</c:v>
                </c:pt>
                <c:pt idx="819">
                  <c:v>290.67599999999999</c:v>
                </c:pt>
                <c:pt idx="820">
                  <c:v>293.53500000000003</c:v>
                </c:pt>
                <c:pt idx="821">
                  <c:v>293.88200000000001</c:v>
                </c:pt>
                <c:pt idx="822">
                  <c:v>296.37</c:v>
                </c:pt>
                <c:pt idx="823">
                  <c:v>291.49199999999905</c:v>
                </c:pt>
                <c:pt idx="824">
                  <c:v>287.82799999999969</c:v>
                </c:pt>
                <c:pt idx="825">
                  <c:v>286.49699999999905</c:v>
                </c:pt>
                <c:pt idx="826">
                  <c:v>282.82299999999969</c:v>
                </c:pt>
                <c:pt idx="827">
                  <c:v>280.16800000000001</c:v>
                </c:pt>
                <c:pt idx="828">
                  <c:v>279.262</c:v>
                </c:pt>
                <c:pt idx="829">
                  <c:v>277.23699999999917</c:v>
                </c:pt>
                <c:pt idx="830">
                  <c:v>276.339</c:v>
                </c:pt>
                <c:pt idx="831">
                  <c:v>277.31400000000002</c:v>
                </c:pt>
                <c:pt idx="832">
                  <c:v>276.875</c:v>
                </c:pt>
                <c:pt idx="833">
                  <c:v>275.24299999999999</c:v>
                </c:pt>
                <c:pt idx="834">
                  <c:v>274.29599999999925</c:v>
                </c:pt>
                <c:pt idx="835">
                  <c:v>271.23699999999917</c:v>
                </c:pt>
                <c:pt idx="836">
                  <c:v>273.43499999999943</c:v>
                </c:pt>
                <c:pt idx="837">
                  <c:v>268.83099999999951</c:v>
                </c:pt>
                <c:pt idx="838">
                  <c:v>266.66199999999969</c:v>
                </c:pt>
                <c:pt idx="839">
                  <c:v>264.60000000000002</c:v>
                </c:pt>
                <c:pt idx="840">
                  <c:v>258.62</c:v>
                </c:pt>
                <c:pt idx="841">
                  <c:v>248.815</c:v>
                </c:pt>
                <c:pt idx="842">
                  <c:v>244.875</c:v>
                </c:pt>
                <c:pt idx="843">
                  <c:v>243.167</c:v>
                </c:pt>
                <c:pt idx="844">
                  <c:v>240.375</c:v>
                </c:pt>
                <c:pt idx="845">
                  <c:v>239.517</c:v>
                </c:pt>
                <c:pt idx="846">
                  <c:v>234.83</c:v>
                </c:pt>
                <c:pt idx="847">
                  <c:v>233.15800000000004</c:v>
                </c:pt>
                <c:pt idx="848">
                  <c:v>225</c:v>
                </c:pt>
                <c:pt idx="849">
                  <c:v>218.09200000000001</c:v>
                </c:pt>
                <c:pt idx="850">
                  <c:v>217.804</c:v>
                </c:pt>
                <c:pt idx="851">
                  <c:v>214.625</c:v>
                </c:pt>
                <c:pt idx="852">
                  <c:v>214.87700000000001</c:v>
                </c:pt>
                <c:pt idx="853">
                  <c:v>215.25800000000001</c:v>
                </c:pt>
                <c:pt idx="854">
                  <c:v>216.16</c:v>
                </c:pt>
                <c:pt idx="855">
                  <c:v>219.625</c:v>
                </c:pt>
                <c:pt idx="856">
                  <c:v>218.864</c:v>
                </c:pt>
                <c:pt idx="857">
                  <c:v>221.91299999999998</c:v>
                </c:pt>
                <c:pt idx="858">
                  <c:v>221.77499999999998</c:v>
                </c:pt>
                <c:pt idx="859">
                  <c:v>235.131</c:v>
                </c:pt>
                <c:pt idx="860">
                  <c:v>233.99600000000001</c:v>
                </c:pt>
                <c:pt idx="861">
                  <c:v>233.25300000000001</c:v>
                </c:pt>
                <c:pt idx="862">
                  <c:v>233.41800000000001</c:v>
                </c:pt>
                <c:pt idx="863">
                  <c:v>233.833</c:v>
                </c:pt>
                <c:pt idx="864">
                  <c:v>233.68900000000002</c:v>
                </c:pt>
                <c:pt idx="865">
                  <c:v>234.48800000000026</c:v>
                </c:pt>
                <c:pt idx="866">
                  <c:v>233.51899999999998</c:v>
                </c:pt>
                <c:pt idx="867">
                  <c:v>229.833</c:v>
                </c:pt>
                <c:pt idx="868">
                  <c:v>229.833</c:v>
                </c:pt>
                <c:pt idx="869">
                  <c:v>229.66800000000001</c:v>
                </c:pt>
                <c:pt idx="870">
                  <c:v>227.25300000000001</c:v>
                </c:pt>
                <c:pt idx="871">
                  <c:v>223.80700000000004</c:v>
                </c:pt>
                <c:pt idx="872">
                  <c:v>224.54</c:v>
                </c:pt>
                <c:pt idx="873">
                  <c:v>226.41299999999998</c:v>
                </c:pt>
                <c:pt idx="874">
                  <c:v>226.697</c:v>
                </c:pt>
                <c:pt idx="875">
                  <c:v>225.83700000000007</c:v>
                </c:pt>
                <c:pt idx="876">
                  <c:v>224.75</c:v>
                </c:pt>
                <c:pt idx="877">
                  <c:v>226.803</c:v>
                </c:pt>
                <c:pt idx="878">
                  <c:v>227.21899999999999</c:v>
                </c:pt>
                <c:pt idx="879">
                  <c:v>228.33600000000001</c:v>
                </c:pt>
                <c:pt idx="880">
                  <c:v>227.88500000000025</c:v>
                </c:pt>
                <c:pt idx="881">
                  <c:v>228.059</c:v>
                </c:pt>
                <c:pt idx="882">
                  <c:v>227.73</c:v>
                </c:pt>
                <c:pt idx="883">
                  <c:v>228.22200000000001</c:v>
                </c:pt>
                <c:pt idx="884">
                  <c:v>234.16299999999998</c:v>
                </c:pt>
                <c:pt idx="885">
                  <c:v>229.875</c:v>
                </c:pt>
                <c:pt idx="886">
                  <c:v>230.20399999999998</c:v>
                </c:pt>
                <c:pt idx="887">
                  <c:v>232.38500000000025</c:v>
                </c:pt>
                <c:pt idx="888">
                  <c:v>233.46300000000002</c:v>
                </c:pt>
                <c:pt idx="889">
                  <c:v>232.559</c:v>
                </c:pt>
                <c:pt idx="890">
                  <c:v>229.45100000000025</c:v>
                </c:pt>
                <c:pt idx="891">
                  <c:v>232.761</c:v>
                </c:pt>
                <c:pt idx="892">
                  <c:v>234.67499999999998</c:v>
                </c:pt>
                <c:pt idx="893">
                  <c:v>232.12100000000001</c:v>
                </c:pt>
                <c:pt idx="894">
                  <c:v>231.31</c:v>
                </c:pt>
                <c:pt idx="895">
                  <c:v>224.464</c:v>
                </c:pt>
                <c:pt idx="896">
                  <c:v>231.762</c:v>
                </c:pt>
                <c:pt idx="897">
                  <c:v>233.917</c:v>
                </c:pt>
                <c:pt idx="898">
                  <c:v>239.31399999999999</c:v>
                </c:pt>
                <c:pt idx="899">
                  <c:v>240</c:v>
                </c:pt>
                <c:pt idx="900">
                  <c:v>236.191</c:v>
                </c:pt>
                <c:pt idx="901">
                  <c:v>239.40200000000004</c:v>
                </c:pt>
                <c:pt idx="902">
                  <c:v>252.07599999999999</c:v>
                </c:pt>
                <c:pt idx="903">
                  <c:v>257.98999999999944</c:v>
                </c:pt>
                <c:pt idx="904">
                  <c:v>264.76400000000001</c:v>
                </c:pt>
                <c:pt idx="905">
                  <c:v>258.38099999999969</c:v>
                </c:pt>
                <c:pt idx="906">
                  <c:v>263.404</c:v>
                </c:pt>
                <c:pt idx="907">
                  <c:v>284.267</c:v>
                </c:pt>
                <c:pt idx="908">
                  <c:v>282.45400000000001</c:v>
                </c:pt>
                <c:pt idx="909">
                  <c:v>278.31900000000002</c:v>
                </c:pt>
                <c:pt idx="910">
                  <c:v>264.49799999999925</c:v>
                </c:pt>
                <c:pt idx="911">
                  <c:v>254.85300000000001</c:v>
                </c:pt>
                <c:pt idx="912">
                  <c:v>245.88600000000025</c:v>
                </c:pt>
                <c:pt idx="913">
                  <c:v>239.13</c:v>
                </c:pt>
                <c:pt idx="914">
                  <c:v>240</c:v>
                </c:pt>
                <c:pt idx="915">
                  <c:v>238.51499999999999</c:v>
                </c:pt>
                <c:pt idx="916">
                  <c:v>245.155</c:v>
                </c:pt>
                <c:pt idx="917">
                  <c:v>243.374</c:v>
                </c:pt>
                <c:pt idx="918">
                  <c:v>251.107</c:v>
                </c:pt>
                <c:pt idx="919">
                  <c:v>266.90899999999925</c:v>
                </c:pt>
                <c:pt idx="920">
                  <c:v>265.66699999999969</c:v>
                </c:pt>
                <c:pt idx="921">
                  <c:v>261.06400000000002</c:v>
                </c:pt>
                <c:pt idx="922">
                  <c:v>259.16000000000008</c:v>
                </c:pt>
                <c:pt idx="923">
                  <c:v>260.01299999999969</c:v>
                </c:pt>
                <c:pt idx="924">
                  <c:v>275.33799999999951</c:v>
                </c:pt>
                <c:pt idx="925">
                  <c:v>270.05900000000008</c:v>
                </c:pt>
                <c:pt idx="926">
                  <c:v>265.84500000000008</c:v>
                </c:pt>
                <c:pt idx="927">
                  <c:v>247.79499999999999</c:v>
                </c:pt>
                <c:pt idx="928">
                  <c:v>239.24199999999999</c:v>
                </c:pt>
                <c:pt idx="929">
                  <c:v>242.55800000000025</c:v>
                </c:pt>
                <c:pt idx="930">
                  <c:v>241.28399999999999</c:v>
                </c:pt>
                <c:pt idx="931">
                  <c:v>237.601</c:v>
                </c:pt>
                <c:pt idx="932">
                  <c:v>236.74699999999999</c:v>
                </c:pt>
                <c:pt idx="933">
                  <c:v>240.29</c:v>
                </c:pt>
                <c:pt idx="934">
                  <c:v>241.32200000000029</c:v>
                </c:pt>
                <c:pt idx="935">
                  <c:v>245.28900000000002</c:v>
                </c:pt>
                <c:pt idx="936">
                  <c:v>259.97499999999951</c:v>
                </c:pt>
                <c:pt idx="937">
                  <c:v>274.5859999999995</c:v>
                </c:pt>
                <c:pt idx="938">
                  <c:v>298.35000000000002</c:v>
                </c:pt>
                <c:pt idx="939">
                  <c:v>299.72899999999919</c:v>
                </c:pt>
                <c:pt idx="940">
                  <c:v>306.64999999999998</c:v>
                </c:pt>
                <c:pt idx="941">
                  <c:v>317.17</c:v>
                </c:pt>
                <c:pt idx="942">
                  <c:v>329.33</c:v>
                </c:pt>
                <c:pt idx="943">
                  <c:v>300.95999999999964</c:v>
                </c:pt>
                <c:pt idx="944">
                  <c:v>288.358</c:v>
                </c:pt>
                <c:pt idx="945">
                  <c:v>290.92200000000003</c:v>
                </c:pt>
                <c:pt idx="946">
                  <c:v>280</c:v>
                </c:pt>
                <c:pt idx="947">
                  <c:v>295.38599999999963</c:v>
                </c:pt>
                <c:pt idx="948">
                  <c:v>298.16199999999969</c:v>
                </c:pt>
                <c:pt idx="949">
                  <c:v>300</c:v>
                </c:pt>
                <c:pt idx="950">
                  <c:v>307.74599999999964</c:v>
                </c:pt>
                <c:pt idx="951">
                  <c:v>315.99699999999905</c:v>
                </c:pt>
                <c:pt idx="952">
                  <c:v>320.16199999999969</c:v>
                </c:pt>
                <c:pt idx="953">
                  <c:v>320.38</c:v>
                </c:pt>
                <c:pt idx="954">
                  <c:v>320.14000000000038</c:v>
                </c:pt>
                <c:pt idx="955">
                  <c:v>315.4849999999995</c:v>
                </c:pt>
                <c:pt idx="956">
                  <c:v>308.22599999999943</c:v>
                </c:pt>
                <c:pt idx="957">
                  <c:v>313.66000000000008</c:v>
                </c:pt>
                <c:pt idx="958">
                  <c:v>325.92099999999925</c:v>
                </c:pt>
                <c:pt idx="959">
                  <c:v>333.45</c:v>
                </c:pt>
                <c:pt idx="960">
                  <c:v>338.65400000000051</c:v>
                </c:pt>
                <c:pt idx="961">
                  <c:v>328.65400000000051</c:v>
                </c:pt>
                <c:pt idx="962">
                  <c:v>326.673</c:v>
                </c:pt>
                <c:pt idx="963">
                  <c:v>354.38799999999969</c:v>
                </c:pt>
                <c:pt idx="964">
                  <c:v>372.27699999999925</c:v>
                </c:pt>
                <c:pt idx="965">
                  <c:v>375.262</c:v>
                </c:pt>
                <c:pt idx="966">
                  <c:v>381.404</c:v>
                </c:pt>
                <c:pt idx="967">
                  <c:v>363.16</c:v>
                </c:pt>
                <c:pt idx="968">
                  <c:v>352.678</c:v>
                </c:pt>
                <c:pt idx="969">
                  <c:v>372.34500000000008</c:v>
                </c:pt>
                <c:pt idx="970">
                  <c:v>370.70099999999951</c:v>
                </c:pt>
                <c:pt idx="971">
                  <c:v>380.14699999999999</c:v>
                </c:pt>
                <c:pt idx="972">
                  <c:v>417.9</c:v>
                </c:pt>
                <c:pt idx="973">
                  <c:v>462.89099999999951</c:v>
                </c:pt>
                <c:pt idx="974">
                  <c:v>468.04599999999999</c:v>
                </c:pt>
                <c:pt idx="975">
                  <c:v>422.80500000000001</c:v>
                </c:pt>
                <c:pt idx="976">
                  <c:v>430.88499999999999</c:v>
                </c:pt>
                <c:pt idx="977">
                  <c:v>423.7949999999995</c:v>
                </c:pt>
                <c:pt idx="978">
                  <c:v>441.67500000000001</c:v>
                </c:pt>
                <c:pt idx="979">
                  <c:v>458.93199999999905</c:v>
                </c:pt>
                <c:pt idx="980">
                  <c:v>474.09299999999951</c:v>
                </c:pt>
                <c:pt idx="981">
                  <c:v>458.50299999999999</c:v>
                </c:pt>
                <c:pt idx="982">
                  <c:v>426.827</c:v>
                </c:pt>
                <c:pt idx="983">
                  <c:v>421.89400000000001</c:v>
                </c:pt>
                <c:pt idx="984">
                  <c:v>407.88599999999963</c:v>
                </c:pt>
                <c:pt idx="985">
                  <c:v>391.50700000000001</c:v>
                </c:pt>
                <c:pt idx="986">
                  <c:v>382.34500000000008</c:v>
                </c:pt>
                <c:pt idx="987">
                  <c:v>382.4199999999995</c:v>
                </c:pt>
                <c:pt idx="988">
                  <c:v>380</c:v>
                </c:pt>
                <c:pt idx="989">
                  <c:v>369.99799999999925</c:v>
                </c:pt>
                <c:pt idx="990">
                  <c:v>374.2229999999995</c:v>
                </c:pt>
                <c:pt idx="991">
                  <c:v>369.84699999999964</c:v>
                </c:pt>
                <c:pt idx="992">
                  <c:v>382.20299999999969</c:v>
                </c:pt>
                <c:pt idx="993">
                  <c:v>379.66</c:v>
                </c:pt>
                <c:pt idx="994">
                  <c:v>376.91399999999925</c:v>
                </c:pt>
                <c:pt idx="995">
                  <c:v>379.22099999999944</c:v>
                </c:pt>
                <c:pt idx="996">
                  <c:v>384.16</c:v>
                </c:pt>
                <c:pt idx="997">
                  <c:v>347.16800000000001</c:v>
                </c:pt>
                <c:pt idx="998">
                  <c:v>335.64699999999999</c:v>
                </c:pt>
                <c:pt idx="999">
                  <c:v>345</c:v>
                </c:pt>
                <c:pt idx="1000">
                  <c:v>377.49899999999917</c:v>
                </c:pt>
                <c:pt idx="1001">
                  <c:v>368.92899999999906</c:v>
                </c:pt>
                <c:pt idx="1002">
                  <c:v>370</c:v>
                </c:pt>
                <c:pt idx="1003">
                  <c:v>376.25900000000001</c:v>
                </c:pt>
                <c:pt idx="1004">
                  <c:v>382.32499999999999</c:v>
                </c:pt>
                <c:pt idx="1005">
                  <c:v>381.67500000000001</c:v>
                </c:pt>
                <c:pt idx="1006">
                  <c:v>413.35</c:v>
                </c:pt>
                <c:pt idx="1007">
                  <c:v>415.50299999999999</c:v>
                </c:pt>
                <c:pt idx="1008">
                  <c:v>418.09899999999925</c:v>
                </c:pt>
                <c:pt idx="1009">
                  <c:v>433.76400000000001</c:v>
                </c:pt>
                <c:pt idx="1010">
                  <c:v>452.06400000000002</c:v>
                </c:pt>
                <c:pt idx="1011">
                  <c:v>444.45400000000001</c:v>
                </c:pt>
                <c:pt idx="1012">
                  <c:v>445.05799999999999</c:v>
                </c:pt>
                <c:pt idx="1013">
                  <c:v>445.64499999999998</c:v>
                </c:pt>
                <c:pt idx="1014">
                  <c:v>445.64499999999998</c:v>
                </c:pt>
              </c:numCache>
            </c:numRef>
          </c:val>
        </c:ser>
        <c:ser>
          <c:idx val="3"/>
          <c:order val="3"/>
          <c:tx>
            <c:strRef>
              <c:f>Sheet1!$E$5</c:f>
              <c:strCache>
                <c:ptCount val="1"/>
                <c:pt idx="0">
                  <c:v>Estonia</c:v>
                </c:pt>
              </c:strCache>
            </c:strRef>
          </c:tx>
          <c:spPr>
            <a:ln w="38100">
              <a:solidFill>
                <a:srgbClr val="FFFF00"/>
              </a:solidFill>
            </a:ln>
          </c:spPr>
          <c:marker>
            <c:symbol val="none"/>
          </c:marker>
          <c:cat>
            <c:numRef>
              <c:f>Sheet1!$A$6:$A$1020</c:f>
              <c:numCache>
                <c:formatCode>yyyy/mm/dd</c:formatCode>
                <c:ptCount val="1015"/>
                <c:pt idx="0">
                  <c:v>39448</c:v>
                </c:pt>
                <c:pt idx="1">
                  <c:v>39449</c:v>
                </c:pt>
                <c:pt idx="2">
                  <c:v>39450</c:v>
                </c:pt>
                <c:pt idx="3">
                  <c:v>39451</c:v>
                </c:pt>
                <c:pt idx="4">
                  <c:v>39454</c:v>
                </c:pt>
                <c:pt idx="5">
                  <c:v>39455</c:v>
                </c:pt>
                <c:pt idx="6">
                  <c:v>39456</c:v>
                </c:pt>
                <c:pt idx="7">
                  <c:v>39457</c:v>
                </c:pt>
                <c:pt idx="8">
                  <c:v>39458</c:v>
                </c:pt>
                <c:pt idx="9">
                  <c:v>39461</c:v>
                </c:pt>
                <c:pt idx="10">
                  <c:v>39462</c:v>
                </c:pt>
                <c:pt idx="11">
                  <c:v>39463</c:v>
                </c:pt>
                <c:pt idx="12">
                  <c:v>39464</c:v>
                </c:pt>
                <c:pt idx="13">
                  <c:v>39465</c:v>
                </c:pt>
                <c:pt idx="14">
                  <c:v>39468</c:v>
                </c:pt>
                <c:pt idx="15">
                  <c:v>39469</c:v>
                </c:pt>
                <c:pt idx="16">
                  <c:v>39470</c:v>
                </c:pt>
                <c:pt idx="17">
                  <c:v>39471</c:v>
                </c:pt>
                <c:pt idx="18">
                  <c:v>39472</c:v>
                </c:pt>
                <c:pt idx="19">
                  <c:v>39475</c:v>
                </c:pt>
                <c:pt idx="20">
                  <c:v>39476</c:v>
                </c:pt>
                <c:pt idx="21">
                  <c:v>39477</c:v>
                </c:pt>
                <c:pt idx="22">
                  <c:v>39478</c:v>
                </c:pt>
                <c:pt idx="23">
                  <c:v>39479</c:v>
                </c:pt>
                <c:pt idx="24">
                  <c:v>39482</c:v>
                </c:pt>
                <c:pt idx="25">
                  <c:v>39483</c:v>
                </c:pt>
                <c:pt idx="26">
                  <c:v>39484</c:v>
                </c:pt>
                <c:pt idx="27">
                  <c:v>39485</c:v>
                </c:pt>
                <c:pt idx="28">
                  <c:v>39486</c:v>
                </c:pt>
                <c:pt idx="29">
                  <c:v>39489</c:v>
                </c:pt>
                <c:pt idx="30">
                  <c:v>39490</c:v>
                </c:pt>
                <c:pt idx="31">
                  <c:v>39491</c:v>
                </c:pt>
                <c:pt idx="32">
                  <c:v>39492</c:v>
                </c:pt>
                <c:pt idx="33">
                  <c:v>39493</c:v>
                </c:pt>
                <c:pt idx="34">
                  <c:v>39496</c:v>
                </c:pt>
                <c:pt idx="35">
                  <c:v>39497</c:v>
                </c:pt>
                <c:pt idx="36">
                  <c:v>39498</c:v>
                </c:pt>
                <c:pt idx="37">
                  <c:v>39499</c:v>
                </c:pt>
                <c:pt idx="38">
                  <c:v>39500</c:v>
                </c:pt>
                <c:pt idx="39">
                  <c:v>39503</c:v>
                </c:pt>
                <c:pt idx="40">
                  <c:v>39504</c:v>
                </c:pt>
                <c:pt idx="41">
                  <c:v>39505</c:v>
                </c:pt>
                <c:pt idx="42">
                  <c:v>39506</c:v>
                </c:pt>
                <c:pt idx="43">
                  <c:v>39507</c:v>
                </c:pt>
                <c:pt idx="44">
                  <c:v>39510</c:v>
                </c:pt>
                <c:pt idx="45">
                  <c:v>39511</c:v>
                </c:pt>
                <c:pt idx="46">
                  <c:v>39512</c:v>
                </c:pt>
                <c:pt idx="47">
                  <c:v>39513</c:v>
                </c:pt>
                <c:pt idx="48">
                  <c:v>39514</c:v>
                </c:pt>
                <c:pt idx="49">
                  <c:v>39517</c:v>
                </c:pt>
                <c:pt idx="50">
                  <c:v>39518</c:v>
                </c:pt>
                <c:pt idx="51">
                  <c:v>39519</c:v>
                </c:pt>
                <c:pt idx="52">
                  <c:v>39520</c:v>
                </c:pt>
                <c:pt idx="53">
                  <c:v>39521</c:v>
                </c:pt>
                <c:pt idx="54">
                  <c:v>39524</c:v>
                </c:pt>
                <c:pt idx="55">
                  <c:v>39525</c:v>
                </c:pt>
                <c:pt idx="56">
                  <c:v>39526</c:v>
                </c:pt>
                <c:pt idx="57">
                  <c:v>39527</c:v>
                </c:pt>
                <c:pt idx="58">
                  <c:v>39528</c:v>
                </c:pt>
                <c:pt idx="59">
                  <c:v>39531</c:v>
                </c:pt>
                <c:pt idx="60">
                  <c:v>39532</c:v>
                </c:pt>
                <c:pt idx="61">
                  <c:v>39533</c:v>
                </c:pt>
                <c:pt idx="62">
                  <c:v>39534</c:v>
                </c:pt>
                <c:pt idx="63">
                  <c:v>39535</c:v>
                </c:pt>
                <c:pt idx="64">
                  <c:v>39538</c:v>
                </c:pt>
                <c:pt idx="65">
                  <c:v>39539</c:v>
                </c:pt>
                <c:pt idx="66">
                  <c:v>39540</c:v>
                </c:pt>
                <c:pt idx="67">
                  <c:v>39541</c:v>
                </c:pt>
                <c:pt idx="68">
                  <c:v>39542</c:v>
                </c:pt>
                <c:pt idx="69">
                  <c:v>39545</c:v>
                </c:pt>
                <c:pt idx="70">
                  <c:v>39546</c:v>
                </c:pt>
                <c:pt idx="71">
                  <c:v>39547</c:v>
                </c:pt>
                <c:pt idx="72">
                  <c:v>39548</c:v>
                </c:pt>
                <c:pt idx="73">
                  <c:v>39549</c:v>
                </c:pt>
                <c:pt idx="74">
                  <c:v>39552</c:v>
                </c:pt>
                <c:pt idx="75">
                  <c:v>39553</c:v>
                </c:pt>
                <c:pt idx="76">
                  <c:v>39554</c:v>
                </c:pt>
                <c:pt idx="77">
                  <c:v>39555</c:v>
                </c:pt>
                <c:pt idx="78">
                  <c:v>39556</c:v>
                </c:pt>
                <c:pt idx="79">
                  <c:v>39559</c:v>
                </c:pt>
                <c:pt idx="80">
                  <c:v>39560</c:v>
                </c:pt>
                <c:pt idx="81">
                  <c:v>39561</c:v>
                </c:pt>
                <c:pt idx="82">
                  <c:v>39562</c:v>
                </c:pt>
                <c:pt idx="83">
                  <c:v>39563</c:v>
                </c:pt>
                <c:pt idx="84">
                  <c:v>39566</c:v>
                </c:pt>
                <c:pt idx="85">
                  <c:v>39567</c:v>
                </c:pt>
                <c:pt idx="86">
                  <c:v>39568</c:v>
                </c:pt>
                <c:pt idx="87">
                  <c:v>39569</c:v>
                </c:pt>
                <c:pt idx="88">
                  <c:v>39570</c:v>
                </c:pt>
                <c:pt idx="89">
                  <c:v>39573</c:v>
                </c:pt>
                <c:pt idx="90">
                  <c:v>39574</c:v>
                </c:pt>
                <c:pt idx="91">
                  <c:v>39575</c:v>
                </c:pt>
                <c:pt idx="92">
                  <c:v>39576</c:v>
                </c:pt>
                <c:pt idx="93">
                  <c:v>39577</c:v>
                </c:pt>
                <c:pt idx="94">
                  <c:v>39580</c:v>
                </c:pt>
                <c:pt idx="95">
                  <c:v>39581</c:v>
                </c:pt>
                <c:pt idx="96">
                  <c:v>39582</c:v>
                </c:pt>
                <c:pt idx="97">
                  <c:v>39583</c:v>
                </c:pt>
                <c:pt idx="98">
                  <c:v>39584</c:v>
                </c:pt>
                <c:pt idx="99">
                  <c:v>39587</c:v>
                </c:pt>
                <c:pt idx="100">
                  <c:v>39588</c:v>
                </c:pt>
                <c:pt idx="101">
                  <c:v>39589</c:v>
                </c:pt>
                <c:pt idx="102">
                  <c:v>39590</c:v>
                </c:pt>
                <c:pt idx="103">
                  <c:v>39591</c:v>
                </c:pt>
                <c:pt idx="104">
                  <c:v>39594</c:v>
                </c:pt>
                <c:pt idx="105">
                  <c:v>39595</c:v>
                </c:pt>
                <c:pt idx="106">
                  <c:v>39596</c:v>
                </c:pt>
                <c:pt idx="107">
                  <c:v>39597</c:v>
                </c:pt>
                <c:pt idx="108">
                  <c:v>39598</c:v>
                </c:pt>
                <c:pt idx="109">
                  <c:v>39601</c:v>
                </c:pt>
                <c:pt idx="110">
                  <c:v>39602</c:v>
                </c:pt>
                <c:pt idx="111">
                  <c:v>39603</c:v>
                </c:pt>
                <c:pt idx="112">
                  <c:v>39604</c:v>
                </c:pt>
                <c:pt idx="113">
                  <c:v>39605</c:v>
                </c:pt>
                <c:pt idx="114">
                  <c:v>39608</c:v>
                </c:pt>
                <c:pt idx="115">
                  <c:v>39609</c:v>
                </c:pt>
                <c:pt idx="116">
                  <c:v>39610</c:v>
                </c:pt>
                <c:pt idx="117">
                  <c:v>39611</c:v>
                </c:pt>
                <c:pt idx="118">
                  <c:v>39612</c:v>
                </c:pt>
                <c:pt idx="119">
                  <c:v>39615</c:v>
                </c:pt>
                <c:pt idx="120">
                  <c:v>39616</c:v>
                </c:pt>
                <c:pt idx="121">
                  <c:v>39617</c:v>
                </c:pt>
                <c:pt idx="122">
                  <c:v>39618</c:v>
                </c:pt>
                <c:pt idx="123">
                  <c:v>39619</c:v>
                </c:pt>
                <c:pt idx="124">
                  <c:v>39622</c:v>
                </c:pt>
                <c:pt idx="125">
                  <c:v>39623</c:v>
                </c:pt>
                <c:pt idx="126">
                  <c:v>39624</c:v>
                </c:pt>
                <c:pt idx="127">
                  <c:v>39625</c:v>
                </c:pt>
                <c:pt idx="128">
                  <c:v>39626</c:v>
                </c:pt>
                <c:pt idx="129">
                  <c:v>39629</c:v>
                </c:pt>
                <c:pt idx="130">
                  <c:v>39630</c:v>
                </c:pt>
                <c:pt idx="131">
                  <c:v>39631</c:v>
                </c:pt>
                <c:pt idx="132">
                  <c:v>39632</c:v>
                </c:pt>
                <c:pt idx="133">
                  <c:v>39633</c:v>
                </c:pt>
                <c:pt idx="134">
                  <c:v>39636</c:v>
                </c:pt>
                <c:pt idx="135">
                  <c:v>39637</c:v>
                </c:pt>
                <c:pt idx="136">
                  <c:v>39638</c:v>
                </c:pt>
                <c:pt idx="137">
                  <c:v>39639</c:v>
                </c:pt>
                <c:pt idx="138">
                  <c:v>39640</c:v>
                </c:pt>
                <c:pt idx="139">
                  <c:v>39643</c:v>
                </c:pt>
                <c:pt idx="140">
                  <c:v>39644</c:v>
                </c:pt>
                <c:pt idx="141">
                  <c:v>39645</c:v>
                </c:pt>
                <c:pt idx="142">
                  <c:v>39646</c:v>
                </c:pt>
                <c:pt idx="143">
                  <c:v>39647</c:v>
                </c:pt>
                <c:pt idx="144">
                  <c:v>39650</c:v>
                </c:pt>
                <c:pt idx="145">
                  <c:v>39651</c:v>
                </c:pt>
                <c:pt idx="146">
                  <c:v>39652</c:v>
                </c:pt>
                <c:pt idx="147">
                  <c:v>39653</c:v>
                </c:pt>
                <c:pt idx="148">
                  <c:v>39654</c:v>
                </c:pt>
                <c:pt idx="149">
                  <c:v>39657</c:v>
                </c:pt>
                <c:pt idx="150">
                  <c:v>39658</c:v>
                </c:pt>
                <c:pt idx="151">
                  <c:v>39659</c:v>
                </c:pt>
                <c:pt idx="152">
                  <c:v>39660</c:v>
                </c:pt>
                <c:pt idx="153">
                  <c:v>39661</c:v>
                </c:pt>
                <c:pt idx="154">
                  <c:v>39664</c:v>
                </c:pt>
                <c:pt idx="155">
                  <c:v>39665</c:v>
                </c:pt>
                <c:pt idx="156">
                  <c:v>39666</c:v>
                </c:pt>
                <c:pt idx="157">
                  <c:v>39667</c:v>
                </c:pt>
                <c:pt idx="158">
                  <c:v>39668</c:v>
                </c:pt>
                <c:pt idx="159">
                  <c:v>39671</c:v>
                </c:pt>
                <c:pt idx="160">
                  <c:v>39672</c:v>
                </c:pt>
                <c:pt idx="161">
                  <c:v>39673</c:v>
                </c:pt>
                <c:pt idx="162">
                  <c:v>39674</c:v>
                </c:pt>
                <c:pt idx="163">
                  <c:v>39675</c:v>
                </c:pt>
                <c:pt idx="164">
                  <c:v>39678</c:v>
                </c:pt>
                <c:pt idx="165">
                  <c:v>39679</c:v>
                </c:pt>
                <c:pt idx="166">
                  <c:v>39680</c:v>
                </c:pt>
                <c:pt idx="167">
                  <c:v>39681</c:v>
                </c:pt>
                <c:pt idx="168">
                  <c:v>39682</c:v>
                </c:pt>
                <c:pt idx="169">
                  <c:v>39685</c:v>
                </c:pt>
                <c:pt idx="170">
                  <c:v>39686</c:v>
                </c:pt>
                <c:pt idx="171">
                  <c:v>39687</c:v>
                </c:pt>
                <c:pt idx="172">
                  <c:v>39688</c:v>
                </c:pt>
                <c:pt idx="173">
                  <c:v>39689</c:v>
                </c:pt>
                <c:pt idx="174">
                  <c:v>39692</c:v>
                </c:pt>
                <c:pt idx="175">
                  <c:v>39693</c:v>
                </c:pt>
                <c:pt idx="176">
                  <c:v>39694</c:v>
                </c:pt>
                <c:pt idx="177">
                  <c:v>39695</c:v>
                </c:pt>
                <c:pt idx="178">
                  <c:v>39696</c:v>
                </c:pt>
                <c:pt idx="179">
                  <c:v>39699</c:v>
                </c:pt>
                <c:pt idx="180">
                  <c:v>39700</c:v>
                </c:pt>
                <c:pt idx="181">
                  <c:v>39701</c:v>
                </c:pt>
                <c:pt idx="182">
                  <c:v>39702</c:v>
                </c:pt>
                <c:pt idx="183">
                  <c:v>39703</c:v>
                </c:pt>
                <c:pt idx="184">
                  <c:v>39706</c:v>
                </c:pt>
                <c:pt idx="185">
                  <c:v>39707</c:v>
                </c:pt>
                <c:pt idx="186">
                  <c:v>39708</c:v>
                </c:pt>
                <c:pt idx="187">
                  <c:v>39709</c:v>
                </c:pt>
                <c:pt idx="188">
                  <c:v>39710</c:v>
                </c:pt>
                <c:pt idx="189">
                  <c:v>39713</c:v>
                </c:pt>
                <c:pt idx="190">
                  <c:v>39714</c:v>
                </c:pt>
                <c:pt idx="191">
                  <c:v>39715</c:v>
                </c:pt>
                <c:pt idx="192">
                  <c:v>39716</c:v>
                </c:pt>
                <c:pt idx="193">
                  <c:v>39717</c:v>
                </c:pt>
                <c:pt idx="194">
                  <c:v>39720</c:v>
                </c:pt>
                <c:pt idx="195">
                  <c:v>39721</c:v>
                </c:pt>
                <c:pt idx="196">
                  <c:v>39722</c:v>
                </c:pt>
                <c:pt idx="197">
                  <c:v>39723</c:v>
                </c:pt>
                <c:pt idx="198">
                  <c:v>39724</c:v>
                </c:pt>
                <c:pt idx="199">
                  <c:v>39727</c:v>
                </c:pt>
                <c:pt idx="200">
                  <c:v>39728</c:v>
                </c:pt>
                <c:pt idx="201">
                  <c:v>39729</c:v>
                </c:pt>
                <c:pt idx="202">
                  <c:v>39730</c:v>
                </c:pt>
                <c:pt idx="203">
                  <c:v>39731</c:v>
                </c:pt>
                <c:pt idx="204">
                  <c:v>39734</c:v>
                </c:pt>
                <c:pt idx="205">
                  <c:v>39735</c:v>
                </c:pt>
                <c:pt idx="206">
                  <c:v>39736</c:v>
                </c:pt>
                <c:pt idx="207">
                  <c:v>39737</c:v>
                </c:pt>
                <c:pt idx="208">
                  <c:v>39738</c:v>
                </c:pt>
                <c:pt idx="209">
                  <c:v>39741</c:v>
                </c:pt>
                <c:pt idx="210">
                  <c:v>39742</c:v>
                </c:pt>
                <c:pt idx="211">
                  <c:v>39743</c:v>
                </c:pt>
                <c:pt idx="212">
                  <c:v>39744</c:v>
                </c:pt>
                <c:pt idx="213">
                  <c:v>39745</c:v>
                </c:pt>
                <c:pt idx="214">
                  <c:v>39748</c:v>
                </c:pt>
                <c:pt idx="215">
                  <c:v>39749</c:v>
                </c:pt>
                <c:pt idx="216">
                  <c:v>39750</c:v>
                </c:pt>
                <c:pt idx="217">
                  <c:v>39751</c:v>
                </c:pt>
                <c:pt idx="218">
                  <c:v>39752</c:v>
                </c:pt>
                <c:pt idx="219">
                  <c:v>39755</c:v>
                </c:pt>
                <c:pt idx="220">
                  <c:v>39756</c:v>
                </c:pt>
                <c:pt idx="221">
                  <c:v>39757</c:v>
                </c:pt>
                <c:pt idx="222">
                  <c:v>39758</c:v>
                </c:pt>
                <c:pt idx="223">
                  <c:v>39759</c:v>
                </c:pt>
                <c:pt idx="224">
                  <c:v>39762</c:v>
                </c:pt>
                <c:pt idx="225">
                  <c:v>39763</c:v>
                </c:pt>
                <c:pt idx="226">
                  <c:v>39764</c:v>
                </c:pt>
                <c:pt idx="227">
                  <c:v>39765</c:v>
                </c:pt>
                <c:pt idx="228">
                  <c:v>39766</c:v>
                </c:pt>
                <c:pt idx="229">
                  <c:v>39769</c:v>
                </c:pt>
                <c:pt idx="230">
                  <c:v>39770</c:v>
                </c:pt>
                <c:pt idx="231">
                  <c:v>39771</c:v>
                </c:pt>
                <c:pt idx="232">
                  <c:v>39772</c:v>
                </c:pt>
                <c:pt idx="233">
                  <c:v>39773</c:v>
                </c:pt>
                <c:pt idx="234">
                  <c:v>39776</c:v>
                </c:pt>
                <c:pt idx="235">
                  <c:v>39777</c:v>
                </c:pt>
                <c:pt idx="236">
                  <c:v>39778</c:v>
                </c:pt>
                <c:pt idx="237">
                  <c:v>39779</c:v>
                </c:pt>
                <c:pt idx="238">
                  <c:v>39780</c:v>
                </c:pt>
                <c:pt idx="239">
                  <c:v>39783</c:v>
                </c:pt>
                <c:pt idx="240">
                  <c:v>39784</c:v>
                </c:pt>
                <c:pt idx="241">
                  <c:v>39785</c:v>
                </c:pt>
                <c:pt idx="242">
                  <c:v>39786</c:v>
                </c:pt>
                <c:pt idx="243">
                  <c:v>39787</c:v>
                </c:pt>
                <c:pt idx="244">
                  <c:v>39790</c:v>
                </c:pt>
                <c:pt idx="245">
                  <c:v>39791</c:v>
                </c:pt>
                <c:pt idx="246">
                  <c:v>39792</c:v>
                </c:pt>
                <c:pt idx="247">
                  <c:v>39793</c:v>
                </c:pt>
                <c:pt idx="248">
                  <c:v>39794</c:v>
                </c:pt>
                <c:pt idx="249">
                  <c:v>39797</c:v>
                </c:pt>
                <c:pt idx="250">
                  <c:v>39798</c:v>
                </c:pt>
                <c:pt idx="251">
                  <c:v>39799</c:v>
                </c:pt>
                <c:pt idx="252">
                  <c:v>39800</c:v>
                </c:pt>
                <c:pt idx="253">
                  <c:v>39801</c:v>
                </c:pt>
                <c:pt idx="254">
                  <c:v>39804</c:v>
                </c:pt>
                <c:pt idx="255">
                  <c:v>39805</c:v>
                </c:pt>
                <c:pt idx="256">
                  <c:v>39806</c:v>
                </c:pt>
                <c:pt idx="257">
                  <c:v>39807</c:v>
                </c:pt>
                <c:pt idx="258">
                  <c:v>39808</c:v>
                </c:pt>
                <c:pt idx="259">
                  <c:v>39811</c:v>
                </c:pt>
                <c:pt idx="260">
                  <c:v>39812</c:v>
                </c:pt>
                <c:pt idx="261">
                  <c:v>39813</c:v>
                </c:pt>
                <c:pt idx="262">
                  <c:v>39814</c:v>
                </c:pt>
                <c:pt idx="263">
                  <c:v>39815</c:v>
                </c:pt>
                <c:pt idx="264">
                  <c:v>39818</c:v>
                </c:pt>
                <c:pt idx="265">
                  <c:v>39819</c:v>
                </c:pt>
                <c:pt idx="266">
                  <c:v>39820</c:v>
                </c:pt>
                <c:pt idx="267">
                  <c:v>39821</c:v>
                </c:pt>
                <c:pt idx="268">
                  <c:v>39822</c:v>
                </c:pt>
                <c:pt idx="269">
                  <c:v>39825</c:v>
                </c:pt>
                <c:pt idx="270">
                  <c:v>39826</c:v>
                </c:pt>
                <c:pt idx="271">
                  <c:v>39827</c:v>
                </c:pt>
                <c:pt idx="272">
                  <c:v>39828</c:v>
                </c:pt>
                <c:pt idx="273">
                  <c:v>39829</c:v>
                </c:pt>
                <c:pt idx="274">
                  <c:v>39832</c:v>
                </c:pt>
                <c:pt idx="275">
                  <c:v>39833</c:v>
                </c:pt>
                <c:pt idx="276">
                  <c:v>39834</c:v>
                </c:pt>
                <c:pt idx="277">
                  <c:v>39835</c:v>
                </c:pt>
                <c:pt idx="278">
                  <c:v>39836</c:v>
                </c:pt>
                <c:pt idx="279">
                  <c:v>39839</c:v>
                </c:pt>
                <c:pt idx="280">
                  <c:v>39840</c:v>
                </c:pt>
                <c:pt idx="281">
                  <c:v>39841</c:v>
                </c:pt>
                <c:pt idx="282">
                  <c:v>39842</c:v>
                </c:pt>
                <c:pt idx="283">
                  <c:v>39843</c:v>
                </c:pt>
                <c:pt idx="284">
                  <c:v>39846</c:v>
                </c:pt>
                <c:pt idx="285">
                  <c:v>39847</c:v>
                </c:pt>
                <c:pt idx="286">
                  <c:v>39848</c:v>
                </c:pt>
                <c:pt idx="287">
                  <c:v>39849</c:v>
                </c:pt>
                <c:pt idx="288">
                  <c:v>39850</c:v>
                </c:pt>
                <c:pt idx="289">
                  <c:v>39853</c:v>
                </c:pt>
                <c:pt idx="290">
                  <c:v>39854</c:v>
                </c:pt>
                <c:pt idx="291">
                  <c:v>39855</c:v>
                </c:pt>
                <c:pt idx="292">
                  <c:v>39856</c:v>
                </c:pt>
                <c:pt idx="293">
                  <c:v>39857</c:v>
                </c:pt>
                <c:pt idx="294">
                  <c:v>39860</c:v>
                </c:pt>
                <c:pt idx="295">
                  <c:v>39861</c:v>
                </c:pt>
                <c:pt idx="296">
                  <c:v>39862</c:v>
                </c:pt>
                <c:pt idx="297">
                  <c:v>39863</c:v>
                </c:pt>
                <c:pt idx="298">
                  <c:v>39864</c:v>
                </c:pt>
                <c:pt idx="299">
                  <c:v>39867</c:v>
                </c:pt>
                <c:pt idx="300">
                  <c:v>39868</c:v>
                </c:pt>
                <c:pt idx="301">
                  <c:v>39869</c:v>
                </c:pt>
                <c:pt idx="302">
                  <c:v>39870</c:v>
                </c:pt>
                <c:pt idx="303">
                  <c:v>39871</c:v>
                </c:pt>
                <c:pt idx="304">
                  <c:v>39874</c:v>
                </c:pt>
                <c:pt idx="305">
                  <c:v>39875</c:v>
                </c:pt>
                <c:pt idx="306">
                  <c:v>39876</c:v>
                </c:pt>
                <c:pt idx="307">
                  <c:v>39877</c:v>
                </c:pt>
                <c:pt idx="308">
                  <c:v>39878</c:v>
                </c:pt>
                <c:pt idx="309">
                  <c:v>39881</c:v>
                </c:pt>
                <c:pt idx="310">
                  <c:v>39882</c:v>
                </c:pt>
                <c:pt idx="311">
                  <c:v>39883</c:v>
                </c:pt>
                <c:pt idx="312">
                  <c:v>39884</c:v>
                </c:pt>
                <c:pt idx="313">
                  <c:v>39885</c:v>
                </c:pt>
                <c:pt idx="314">
                  <c:v>39888</c:v>
                </c:pt>
                <c:pt idx="315">
                  <c:v>39889</c:v>
                </c:pt>
                <c:pt idx="316">
                  <c:v>39890</c:v>
                </c:pt>
                <c:pt idx="317">
                  <c:v>39891</c:v>
                </c:pt>
                <c:pt idx="318">
                  <c:v>39892</c:v>
                </c:pt>
                <c:pt idx="319">
                  <c:v>39895</c:v>
                </c:pt>
                <c:pt idx="320">
                  <c:v>39896</c:v>
                </c:pt>
                <c:pt idx="321">
                  <c:v>39897</c:v>
                </c:pt>
                <c:pt idx="322">
                  <c:v>39898</c:v>
                </c:pt>
                <c:pt idx="323">
                  <c:v>39899</c:v>
                </c:pt>
                <c:pt idx="324">
                  <c:v>39902</c:v>
                </c:pt>
                <c:pt idx="325">
                  <c:v>39903</c:v>
                </c:pt>
                <c:pt idx="326">
                  <c:v>39904</c:v>
                </c:pt>
                <c:pt idx="327">
                  <c:v>39905</c:v>
                </c:pt>
                <c:pt idx="328">
                  <c:v>39906</c:v>
                </c:pt>
                <c:pt idx="329">
                  <c:v>39909</c:v>
                </c:pt>
                <c:pt idx="330">
                  <c:v>39910</c:v>
                </c:pt>
                <c:pt idx="331">
                  <c:v>39911</c:v>
                </c:pt>
                <c:pt idx="332">
                  <c:v>39912</c:v>
                </c:pt>
                <c:pt idx="333">
                  <c:v>39913</c:v>
                </c:pt>
                <c:pt idx="334">
                  <c:v>39916</c:v>
                </c:pt>
                <c:pt idx="335">
                  <c:v>39917</c:v>
                </c:pt>
                <c:pt idx="336">
                  <c:v>39918</c:v>
                </c:pt>
                <c:pt idx="337">
                  <c:v>39919</c:v>
                </c:pt>
                <c:pt idx="338">
                  <c:v>39920</c:v>
                </c:pt>
                <c:pt idx="339">
                  <c:v>39923</c:v>
                </c:pt>
                <c:pt idx="340">
                  <c:v>39924</c:v>
                </c:pt>
                <c:pt idx="341">
                  <c:v>39925</c:v>
                </c:pt>
                <c:pt idx="342">
                  <c:v>39926</c:v>
                </c:pt>
                <c:pt idx="343">
                  <c:v>39927</c:v>
                </c:pt>
                <c:pt idx="344">
                  <c:v>39930</c:v>
                </c:pt>
                <c:pt idx="345">
                  <c:v>39931</c:v>
                </c:pt>
                <c:pt idx="346">
                  <c:v>39932</c:v>
                </c:pt>
                <c:pt idx="347">
                  <c:v>39933</c:v>
                </c:pt>
                <c:pt idx="348">
                  <c:v>39934</c:v>
                </c:pt>
                <c:pt idx="349">
                  <c:v>39937</c:v>
                </c:pt>
                <c:pt idx="350">
                  <c:v>39938</c:v>
                </c:pt>
                <c:pt idx="351">
                  <c:v>39939</c:v>
                </c:pt>
                <c:pt idx="352">
                  <c:v>39940</c:v>
                </c:pt>
                <c:pt idx="353">
                  <c:v>39941</c:v>
                </c:pt>
                <c:pt idx="354">
                  <c:v>39944</c:v>
                </c:pt>
                <c:pt idx="355">
                  <c:v>39945</c:v>
                </c:pt>
                <c:pt idx="356">
                  <c:v>39946</c:v>
                </c:pt>
                <c:pt idx="357">
                  <c:v>39947</c:v>
                </c:pt>
                <c:pt idx="358">
                  <c:v>39948</c:v>
                </c:pt>
                <c:pt idx="359">
                  <c:v>39951</c:v>
                </c:pt>
                <c:pt idx="360">
                  <c:v>39952</c:v>
                </c:pt>
                <c:pt idx="361">
                  <c:v>39953</c:v>
                </c:pt>
                <c:pt idx="362">
                  <c:v>39954</c:v>
                </c:pt>
                <c:pt idx="363">
                  <c:v>39955</c:v>
                </c:pt>
                <c:pt idx="364">
                  <c:v>39958</c:v>
                </c:pt>
                <c:pt idx="365">
                  <c:v>39959</c:v>
                </c:pt>
                <c:pt idx="366">
                  <c:v>39960</c:v>
                </c:pt>
                <c:pt idx="367">
                  <c:v>39961</c:v>
                </c:pt>
                <c:pt idx="368">
                  <c:v>39962</c:v>
                </c:pt>
                <c:pt idx="369">
                  <c:v>39965</c:v>
                </c:pt>
                <c:pt idx="370">
                  <c:v>39966</c:v>
                </c:pt>
                <c:pt idx="371">
                  <c:v>39967</c:v>
                </c:pt>
                <c:pt idx="372">
                  <c:v>39968</c:v>
                </c:pt>
                <c:pt idx="373">
                  <c:v>39969</c:v>
                </c:pt>
                <c:pt idx="374">
                  <c:v>39972</c:v>
                </c:pt>
                <c:pt idx="375">
                  <c:v>39973</c:v>
                </c:pt>
                <c:pt idx="376">
                  <c:v>39974</c:v>
                </c:pt>
                <c:pt idx="377">
                  <c:v>39975</c:v>
                </c:pt>
                <c:pt idx="378">
                  <c:v>39976</c:v>
                </c:pt>
                <c:pt idx="379">
                  <c:v>39979</c:v>
                </c:pt>
                <c:pt idx="380">
                  <c:v>39980</c:v>
                </c:pt>
                <c:pt idx="381">
                  <c:v>39981</c:v>
                </c:pt>
                <c:pt idx="382">
                  <c:v>39982</c:v>
                </c:pt>
                <c:pt idx="383">
                  <c:v>39983</c:v>
                </c:pt>
                <c:pt idx="384">
                  <c:v>39986</c:v>
                </c:pt>
                <c:pt idx="385">
                  <c:v>39987</c:v>
                </c:pt>
                <c:pt idx="386">
                  <c:v>39988</c:v>
                </c:pt>
                <c:pt idx="387">
                  <c:v>39989</c:v>
                </c:pt>
                <c:pt idx="388">
                  <c:v>39990</c:v>
                </c:pt>
                <c:pt idx="389">
                  <c:v>39993</c:v>
                </c:pt>
                <c:pt idx="390">
                  <c:v>39994</c:v>
                </c:pt>
                <c:pt idx="391">
                  <c:v>39995</c:v>
                </c:pt>
                <c:pt idx="392">
                  <c:v>39996</c:v>
                </c:pt>
                <c:pt idx="393">
                  <c:v>39997</c:v>
                </c:pt>
                <c:pt idx="394">
                  <c:v>40000</c:v>
                </c:pt>
                <c:pt idx="395">
                  <c:v>40001</c:v>
                </c:pt>
                <c:pt idx="396">
                  <c:v>40002</c:v>
                </c:pt>
                <c:pt idx="397">
                  <c:v>40003</c:v>
                </c:pt>
                <c:pt idx="398">
                  <c:v>40004</c:v>
                </c:pt>
                <c:pt idx="399">
                  <c:v>40007</c:v>
                </c:pt>
                <c:pt idx="400">
                  <c:v>40008</c:v>
                </c:pt>
                <c:pt idx="401">
                  <c:v>40009</c:v>
                </c:pt>
                <c:pt idx="402">
                  <c:v>40010</c:v>
                </c:pt>
                <c:pt idx="403">
                  <c:v>40011</c:v>
                </c:pt>
                <c:pt idx="404">
                  <c:v>40014</c:v>
                </c:pt>
                <c:pt idx="405">
                  <c:v>40015</c:v>
                </c:pt>
                <c:pt idx="406">
                  <c:v>40016</c:v>
                </c:pt>
                <c:pt idx="407">
                  <c:v>40017</c:v>
                </c:pt>
                <c:pt idx="408">
                  <c:v>40018</c:v>
                </c:pt>
                <c:pt idx="409">
                  <c:v>40021</c:v>
                </c:pt>
                <c:pt idx="410">
                  <c:v>40022</c:v>
                </c:pt>
                <c:pt idx="411">
                  <c:v>40023</c:v>
                </c:pt>
                <c:pt idx="412">
                  <c:v>40024</c:v>
                </c:pt>
                <c:pt idx="413">
                  <c:v>40025</c:v>
                </c:pt>
                <c:pt idx="414">
                  <c:v>40028</c:v>
                </c:pt>
                <c:pt idx="415">
                  <c:v>40029</c:v>
                </c:pt>
                <c:pt idx="416">
                  <c:v>40030</c:v>
                </c:pt>
                <c:pt idx="417">
                  <c:v>40031</c:v>
                </c:pt>
                <c:pt idx="418">
                  <c:v>40032</c:v>
                </c:pt>
                <c:pt idx="419">
                  <c:v>40035</c:v>
                </c:pt>
                <c:pt idx="420">
                  <c:v>40036</c:v>
                </c:pt>
                <c:pt idx="421">
                  <c:v>40037</c:v>
                </c:pt>
                <c:pt idx="422">
                  <c:v>40038</c:v>
                </c:pt>
                <c:pt idx="423">
                  <c:v>40039</c:v>
                </c:pt>
                <c:pt idx="424">
                  <c:v>40042</c:v>
                </c:pt>
                <c:pt idx="425">
                  <c:v>40043</c:v>
                </c:pt>
                <c:pt idx="426">
                  <c:v>40044</c:v>
                </c:pt>
                <c:pt idx="427">
                  <c:v>40045</c:v>
                </c:pt>
                <c:pt idx="428">
                  <c:v>40046</c:v>
                </c:pt>
                <c:pt idx="429">
                  <c:v>40049</c:v>
                </c:pt>
                <c:pt idx="430">
                  <c:v>40050</c:v>
                </c:pt>
                <c:pt idx="431">
                  <c:v>40051</c:v>
                </c:pt>
                <c:pt idx="432">
                  <c:v>40052</c:v>
                </c:pt>
                <c:pt idx="433">
                  <c:v>40053</c:v>
                </c:pt>
                <c:pt idx="434">
                  <c:v>40056</c:v>
                </c:pt>
                <c:pt idx="435">
                  <c:v>40057</c:v>
                </c:pt>
                <c:pt idx="436">
                  <c:v>40058</c:v>
                </c:pt>
                <c:pt idx="437">
                  <c:v>40059</c:v>
                </c:pt>
                <c:pt idx="438">
                  <c:v>40060</c:v>
                </c:pt>
                <c:pt idx="439">
                  <c:v>40063</c:v>
                </c:pt>
                <c:pt idx="440">
                  <c:v>40064</c:v>
                </c:pt>
                <c:pt idx="441">
                  <c:v>40065</c:v>
                </c:pt>
                <c:pt idx="442">
                  <c:v>40066</c:v>
                </c:pt>
                <c:pt idx="443">
                  <c:v>40067</c:v>
                </c:pt>
                <c:pt idx="444">
                  <c:v>40070</c:v>
                </c:pt>
                <c:pt idx="445">
                  <c:v>40071</c:v>
                </c:pt>
                <c:pt idx="446">
                  <c:v>40072</c:v>
                </c:pt>
                <c:pt idx="447">
                  <c:v>40073</c:v>
                </c:pt>
                <c:pt idx="448">
                  <c:v>40074</c:v>
                </c:pt>
                <c:pt idx="449">
                  <c:v>40077</c:v>
                </c:pt>
                <c:pt idx="450">
                  <c:v>40078</c:v>
                </c:pt>
                <c:pt idx="451">
                  <c:v>40079</c:v>
                </c:pt>
                <c:pt idx="452">
                  <c:v>40080</c:v>
                </c:pt>
                <c:pt idx="453">
                  <c:v>40081</c:v>
                </c:pt>
                <c:pt idx="454">
                  <c:v>40084</c:v>
                </c:pt>
                <c:pt idx="455">
                  <c:v>40085</c:v>
                </c:pt>
                <c:pt idx="456">
                  <c:v>40086</c:v>
                </c:pt>
                <c:pt idx="457">
                  <c:v>40087</c:v>
                </c:pt>
                <c:pt idx="458">
                  <c:v>40088</c:v>
                </c:pt>
                <c:pt idx="459">
                  <c:v>40091</c:v>
                </c:pt>
                <c:pt idx="460">
                  <c:v>40092</c:v>
                </c:pt>
                <c:pt idx="461">
                  <c:v>40093</c:v>
                </c:pt>
                <c:pt idx="462">
                  <c:v>40094</c:v>
                </c:pt>
                <c:pt idx="463">
                  <c:v>40095</c:v>
                </c:pt>
                <c:pt idx="464">
                  <c:v>40098</c:v>
                </c:pt>
                <c:pt idx="465">
                  <c:v>40099</c:v>
                </c:pt>
                <c:pt idx="466">
                  <c:v>40100</c:v>
                </c:pt>
                <c:pt idx="467">
                  <c:v>40101</c:v>
                </c:pt>
                <c:pt idx="468">
                  <c:v>40102</c:v>
                </c:pt>
                <c:pt idx="469">
                  <c:v>40105</c:v>
                </c:pt>
                <c:pt idx="470">
                  <c:v>40106</c:v>
                </c:pt>
                <c:pt idx="471">
                  <c:v>40107</c:v>
                </c:pt>
                <c:pt idx="472">
                  <c:v>40108</c:v>
                </c:pt>
                <c:pt idx="473">
                  <c:v>40109</c:v>
                </c:pt>
                <c:pt idx="474">
                  <c:v>40112</c:v>
                </c:pt>
                <c:pt idx="475">
                  <c:v>40113</c:v>
                </c:pt>
                <c:pt idx="476">
                  <c:v>40114</c:v>
                </c:pt>
                <c:pt idx="477">
                  <c:v>40115</c:v>
                </c:pt>
                <c:pt idx="478">
                  <c:v>40116</c:v>
                </c:pt>
                <c:pt idx="479">
                  <c:v>40119</c:v>
                </c:pt>
                <c:pt idx="480">
                  <c:v>40120</c:v>
                </c:pt>
                <c:pt idx="481">
                  <c:v>40121</c:v>
                </c:pt>
                <c:pt idx="482">
                  <c:v>40122</c:v>
                </c:pt>
                <c:pt idx="483">
                  <c:v>40123</c:v>
                </c:pt>
                <c:pt idx="484">
                  <c:v>40126</c:v>
                </c:pt>
                <c:pt idx="485">
                  <c:v>40127</c:v>
                </c:pt>
                <c:pt idx="486">
                  <c:v>40128</c:v>
                </c:pt>
                <c:pt idx="487">
                  <c:v>40129</c:v>
                </c:pt>
                <c:pt idx="488">
                  <c:v>40130</c:v>
                </c:pt>
                <c:pt idx="489">
                  <c:v>40133</c:v>
                </c:pt>
                <c:pt idx="490">
                  <c:v>40134</c:v>
                </c:pt>
                <c:pt idx="491">
                  <c:v>40135</c:v>
                </c:pt>
                <c:pt idx="492">
                  <c:v>40136</c:v>
                </c:pt>
                <c:pt idx="493">
                  <c:v>40137</c:v>
                </c:pt>
                <c:pt idx="494">
                  <c:v>40140</c:v>
                </c:pt>
                <c:pt idx="495">
                  <c:v>40141</c:v>
                </c:pt>
                <c:pt idx="496">
                  <c:v>40142</c:v>
                </c:pt>
                <c:pt idx="497">
                  <c:v>40143</c:v>
                </c:pt>
                <c:pt idx="498">
                  <c:v>40144</c:v>
                </c:pt>
                <c:pt idx="499">
                  <c:v>40147</c:v>
                </c:pt>
                <c:pt idx="500">
                  <c:v>40148</c:v>
                </c:pt>
                <c:pt idx="501">
                  <c:v>40149</c:v>
                </c:pt>
                <c:pt idx="502">
                  <c:v>40150</c:v>
                </c:pt>
                <c:pt idx="503">
                  <c:v>40151</c:v>
                </c:pt>
                <c:pt idx="504">
                  <c:v>40154</c:v>
                </c:pt>
                <c:pt idx="505">
                  <c:v>40155</c:v>
                </c:pt>
                <c:pt idx="506">
                  <c:v>40156</c:v>
                </c:pt>
                <c:pt idx="507">
                  <c:v>40157</c:v>
                </c:pt>
                <c:pt idx="508">
                  <c:v>40158</c:v>
                </c:pt>
                <c:pt idx="509">
                  <c:v>40161</c:v>
                </c:pt>
                <c:pt idx="510">
                  <c:v>40162</c:v>
                </c:pt>
                <c:pt idx="511">
                  <c:v>40163</c:v>
                </c:pt>
                <c:pt idx="512">
                  <c:v>40164</c:v>
                </c:pt>
                <c:pt idx="513">
                  <c:v>40165</c:v>
                </c:pt>
                <c:pt idx="514">
                  <c:v>40168</c:v>
                </c:pt>
                <c:pt idx="515">
                  <c:v>40169</c:v>
                </c:pt>
                <c:pt idx="516">
                  <c:v>40170</c:v>
                </c:pt>
                <c:pt idx="517">
                  <c:v>40171</c:v>
                </c:pt>
                <c:pt idx="518">
                  <c:v>40172</c:v>
                </c:pt>
                <c:pt idx="519">
                  <c:v>40175</c:v>
                </c:pt>
                <c:pt idx="520">
                  <c:v>40176</c:v>
                </c:pt>
                <c:pt idx="521">
                  <c:v>40177</c:v>
                </c:pt>
                <c:pt idx="522">
                  <c:v>40178</c:v>
                </c:pt>
                <c:pt idx="523">
                  <c:v>40179</c:v>
                </c:pt>
                <c:pt idx="524">
                  <c:v>40182</c:v>
                </c:pt>
                <c:pt idx="525">
                  <c:v>40183</c:v>
                </c:pt>
                <c:pt idx="526">
                  <c:v>40184</c:v>
                </c:pt>
                <c:pt idx="527">
                  <c:v>40185</c:v>
                </c:pt>
                <c:pt idx="528">
                  <c:v>40186</c:v>
                </c:pt>
                <c:pt idx="529">
                  <c:v>40189</c:v>
                </c:pt>
                <c:pt idx="530">
                  <c:v>40190</c:v>
                </c:pt>
                <c:pt idx="531">
                  <c:v>40191</c:v>
                </c:pt>
                <c:pt idx="532">
                  <c:v>40192</c:v>
                </c:pt>
                <c:pt idx="533">
                  <c:v>40193</c:v>
                </c:pt>
                <c:pt idx="534">
                  <c:v>40196</c:v>
                </c:pt>
                <c:pt idx="535">
                  <c:v>40197</c:v>
                </c:pt>
                <c:pt idx="536">
                  <c:v>40198</c:v>
                </c:pt>
                <c:pt idx="537">
                  <c:v>40199</c:v>
                </c:pt>
                <c:pt idx="538">
                  <c:v>40200</c:v>
                </c:pt>
                <c:pt idx="539">
                  <c:v>40203</c:v>
                </c:pt>
                <c:pt idx="540">
                  <c:v>40204</c:v>
                </c:pt>
                <c:pt idx="541">
                  <c:v>40205</c:v>
                </c:pt>
                <c:pt idx="542">
                  <c:v>40206</c:v>
                </c:pt>
                <c:pt idx="543">
                  <c:v>40207</c:v>
                </c:pt>
                <c:pt idx="544">
                  <c:v>40210</c:v>
                </c:pt>
                <c:pt idx="545">
                  <c:v>40211</c:v>
                </c:pt>
                <c:pt idx="546">
                  <c:v>40212</c:v>
                </c:pt>
                <c:pt idx="547">
                  <c:v>40213</c:v>
                </c:pt>
                <c:pt idx="548">
                  <c:v>40214</c:v>
                </c:pt>
                <c:pt idx="549">
                  <c:v>40217</c:v>
                </c:pt>
                <c:pt idx="550">
                  <c:v>40218</c:v>
                </c:pt>
                <c:pt idx="551">
                  <c:v>40219</c:v>
                </c:pt>
                <c:pt idx="552">
                  <c:v>40220</c:v>
                </c:pt>
                <c:pt idx="553">
                  <c:v>40221</c:v>
                </c:pt>
                <c:pt idx="554">
                  <c:v>40224</c:v>
                </c:pt>
                <c:pt idx="555">
                  <c:v>40225</c:v>
                </c:pt>
                <c:pt idx="556">
                  <c:v>40226</c:v>
                </c:pt>
                <c:pt idx="557">
                  <c:v>40227</c:v>
                </c:pt>
                <c:pt idx="558">
                  <c:v>40228</c:v>
                </c:pt>
                <c:pt idx="559">
                  <c:v>40231</c:v>
                </c:pt>
                <c:pt idx="560">
                  <c:v>40232</c:v>
                </c:pt>
                <c:pt idx="561">
                  <c:v>40233</c:v>
                </c:pt>
                <c:pt idx="562">
                  <c:v>40234</c:v>
                </c:pt>
                <c:pt idx="563">
                  <c:v>40235</c:v>
                </c:pt>
                <c:pt idx="564">
                  <c:v>40238</c:v>
                </c:pt>
                <c:pt idx="565">
                  <c:v>40239</c:v>
                </c:pt>
                <c:pt idx="566">
                  <c:v>40240</c:v>
                </c:pt>
                <c:pt idx="567">
                  <c:v>40241</c:v>
                </c:pt>
                <c:pt idx="568">
                  <c:v>40242</c:v>
                </c:pt>
                <c:pt idx="569">
                  <c:v>40245</c:v>
                </c:pt>
                <c:pt idx="570">
                  <c:v>40246</c:v>
                </c:pt>
                <c:pt idx="571">
                  <c:v>40247</c:v>
                </c:pt>
                <c:pt idx="572">
                  <c:v>40248</c:v>
                </c:pt>
                <c:pt idx="573">
                  <c:v>40249</c:v>
                </c:pt>
                <c:pt idx="574">
                  <c:v>40252</c:v>
                </c:pt>
                <c:pt idx="575">
                  <c:v>40253</c:v>
                </c:pt>
                <c:pt idx="576">
                  <c:v>40254</c:v>
                </c:pt>
                <c:pt idx="577">
                  <c:v>40255</c:v>
                </c:pt>
                <c:pt idx="578">
                  <c:v>40256</c:v>
                </c:pt>
                <c:pt idx="579">
                  <c:v>40259</c:v>
                </c:pt>
                <c:pt idx="580">
                  <c:v>40260</c:v>
                </c:pt>
                <c:pt idx="581">
                  <c:v>40261</c:v>
                </c:pt>
                <c:pt idx="582">
                  <c:v>40262</c:v>
                </c:pt>
                <c:pt idx="583">
                  <c:v>40263</c:v>
                </c:pt>
                <c:pt idx="584">
                  <c:v>40266</c:v>
                </c:pt>
                <c:pt idx="585">
                  <c:v>40267</c:v>
                </c:pt>
                <c:pt idx="586">
                  <c:v>40268</c:v>
                </c:pt>
                <c:pt idx="587">
                  <c:v>40269</c:v>
                </c:pt>
                <c:pt idx="588">
                  <c:v>40270</c:v>
                </c:pt>
                <c:pt idx="589">
                  <c:v>40273</c:v>
                </c:pt>
                <c:pt idx="590">
                  <c:v>40274</c:v>
                </c:pt>
                <c:pt idx="591">
                  <c:v>40275</c:v>
                </c:pt>
                <c:pt idx="592">
                  <c:v>40276</c:v>
                </c:pt>
                <c:pt idx="593">
                  <c:v>40277</c:v>
                </c:pt>
                <c:pt idx="594">
                  <c:v>40280</c:v>
                </c:pt>
                <c:pt idx="595">
                  <c:v>40281</c:v>
                </c:pt>
                <c:pt idx="596">
                  <c:v>40282</c:v>
                </c:pt>
                <c:pt idx="597">
                  <c:v>40283</c:v>
                </c:pt>
                <c:pt idx="598">
                  <c:v>40284</c:v>
                </c:pt>
                <c:pt idx="599">
                  <c:v>40287</c:v>
                </c:pt>
                <c:pt idx="600">
                  <c:v>40288</c:v>
                </c:pt>
                <c:pt idx="601">
                  <c:v>40289</c:v>
                </c:pt>
                <c:pt idx="602">
                  <c:v>40290</c:v>
                </c:pt>
                <c:pt idx="603">
                  <c:v>40291</c:v>
                </c:pt>
                <c:pt idx="604">
                  <c:v>40294</c:v>
                </c:pt>
                <c:pt idx="605">
                  <c:v>40295</c:v>
                </c:pt>
                <c:pt idx="606">
                  <c:v>40296</c:v>
                </c:pt>
                <c:pt idx="607">
                  <c:v>40297</c:v>
                </c:pt>
                <c:pt idx="608">
                  <c:v>40298</c:v>
                </c:pt>
                <c:pt idx="609">
                  <c:v>40301</c:v>
                </c:pt>
                <c:pt idx="610">
                  <c:v>40302</c:v>
                </c:pt>
                <c:pt idx="611">
                  <c:v>40303</c:v>
                </c:pt>
                <c:pt idx="612">
                  <c:v>40304</c:v>
                </c:pt>
                <c:pt idx="613">
                  <c:v>40305</c:v>
                </c:pt>
                <c:pt idx="614">
                  <c:v>40308</c:v>
                </c:pt>
                <c:pt idx="615">
                  <c:v>40309</c:v>
                </c:pt>
                <c:pt idx="616">
                  <c:v>40310</c:v>
                </c:pt>
                <c:pt idx="617">
                  <c:v>40311</c:v>
                </c:pt>
                <c:pt idx="618">
                  <c:v>40312</c:v>
                </c:pt>
                <c:pt idx="619">
                  <c:v>40315</c:v>
                </c:pt>
                <c:pt idx="620">
                  <c:v>40316</c:v>
                </c:pt>
                <c:pt idx="621">
                  <c:v>40317</c:v>
                </c:pt>
                <c:pt idx="622">
                  <c:v>40318</c:v>
                </c:pt>
                <c:pt idx="623">
                  <c:v>40319</c:v>
                </c:pt>
                <c:pt idx="624">
                  <c:v>40322</c:v>
                </c:pt>
                <c:pt idx="625">
                  <c:v>40323</c:v>
                </c:pt>
                <c:pt idx="626">
                  <c:v>40324</c:v>
                </c:pt>
                <c:pt idx="627">
                  <c:v>40325</c:v>
                </c:pt>
                <c:pt idx="628">
                  <c:v>40326</c:v>
                </c:pt>
                <c:pt idx="629">
                  <c:v>40329</c:v>
                </c:pt>
                <c:pt idx="630">
                  <c:v>40330</c:v>
                </c:pt>
                <c:pt idx="631">
                  <c:v>40331</c:v>
                </c:pt>
                <c:pt idx="632">
                  <c:v>40332</c:v>
                </c:pt>
                <c:pt idx="633">
                  <c:v>40333</c:v>
                </c:pt>
                <c:pt idx="634">
                  <c:v>40336</c:v>
                </c:pt>
                <c:pt idx="635">
                  <c:v>40337</c:v>
                </c:pt>
                <c:pt idx="636">
                  <c:v>40338</c:v>
                </c:pt>
                <c:pt idx="637">
                  <c:v>40339</c:v>
                </c:pt>
                <c:pt idx="638">
                  <c:v>40340</c:v>
                </c:pt>
                <c:pt idx="639">
                  <c:v>40343</c:v>
                </c:pt>
                <c:pt idx="640">
                  <c:v>40344</c:v>
                </c:pt>
                <c:pt idx="641">
                  <c:v>40345</c:v>
                </c:pt>
                <c:pt idx="642">
                  <c:v>40346</c:v>
                </c:pt>
                <c:pt idx="643">
                  <c:v>40347</c:v>
                </c:pt>
                <c:pt idx="644">
                  <c:v>40350</c:v>
                </c:pt>
                <c:pt idx="645">
                  <c:v>40351</c:v>
                </c:pt>
                <c:pt idx="646">
                  <c:v>40352</c:v>
                </c:pt>
                <c:pt idx="647">
                  <c:v>40353</c:v>
                </c:pt>
                <c:pt idx="648">
                  <c:v>40354</c:v>
                </c:pt>
                <c:pt idx="649">
                  <c:v>40357</c:v>
                </c:pt>
                <c:pt idx="650">
                  <c:v>40358</c:v>
                </c:pt>
                <c:pt idx="651">
                  <c:v>40359</c:v>
                </c:pt>
                <c:pt idx="652">
                  <c:v>40360</c:v>
                </c:pt>
                <c:pt idx="653">
                  <c:v>40361</c:v>
                </c:pt>
                <c:pt idx="654">
                  <c:v>40364</c:v>
                </c:pt>
                <c:pt idx="655">
                  <c:v>40365</c:v>
                </c:pt>
                <c:pt idx="656">
                  <c:v>40366</c:v>
                </c:pt>
                <c:pt idx="657">
                  <c:v>40367</c:v>
                </c:pt>
                <c:pt idx="658">
                  <c:v>40368</c:v>
                </c:pt>
                <c:pt idx="659">
                  <c:v>40371</c:v>
                </c:pt>
                <c:pt idx="660">
                  <c:v>40372</c:v>
                </c:pt>
                <c:pt idx="661">
                  <c:v>40373</c:v>
                </c:pt>
                <c:pt idx="662">
                  <c:v>40374</c:v>
                </c:pt>
                <c:pt idx="663">
                  <c:v>40375</c:v>
                </c:pt>
                <c:pt idx="664">
                  <c:v>40378</c:v>
                </c:pt>
                <c:pt idx="665">
                  <c:v>40379</c:v>
                </c:pt>
                <c:pt idx="666">
                  <c:v>40380</c:v>
                </c:pt>
                <c:pt idx="667">
                  <c:v>40381</c:v>
                </c:pt>
                <c:pt idx="668">
                  <c:v>40382</c:v>
                </c:pt>
                <c:pt idx="669">
                  <c:v>40385</c:v>
                </c:pt>
                <c:pt idx="670">
                  <c:v>40386</c:v>
                </c:pt>
                <c:pt idx="671">
                  <c:v>40387</c:v>
                </c:pt>
                <c:pt idx="672">
                  <c:v>40388</c:v>
                </c:pt>
                <c:pt idx="673">
                  <c:v>40389</c:v>
                </c:pt>
                <c:pt idx="674">
                  <c:v>40392</c:v>
                </c:pt>
                <c:pt idx="675">
                  <c:v>40393</c:v>
                </c:pt>
                <c:pt idx="676">
                  <c:v>40394</c:v>
                </c:pt>
                <c:pt idx="677">
                  <c:v>40395</c:v>
                </c:pt>
                <c:pt idx="678">
                  <c:v>40396</c:v>
                </c:pt>
                <c:pt idx="679">
                  <c:v>40399</c:v>
                </c:pt>
                <c:pt idx="680">
                  <c:v>40400</c:v>
                </c:pt>
                <c:pt idx="681">
                  <c:v>40401</c:v>
                </c:pt>
                <c:pt idx="682">
                  <c:v>40402</c:v>
                </c:pt>
                <c:pt idx="683">
                  <c:v>40403</c:v>
                </c:pt>
                <c:pt idx="684">
                  <c:v>40406</c:v>
                </c:pt>
                <c:pt idx="685">
                  <c:v>40407</c:v>
                </c:pt>
                <c:pt idx="686">
                  <c:v>40408</c:v>
                </c:pt>
                <c:pt idx="687">
                  <c:v>40409</c:v>
                </c:pt>
                <c:pt idx="688">
                  <c:v>40410</c:v>
                </c:pt>
                <c:pt idx="689">
                  <c:v>40413</c:v>
                </c:pt>
                <c:pt idx="690">
                  <c:v>40414</c:v>
                </c:pt>
                <c:pt idx="691">
                  <c:v>40415</c:v>
                </c:pt>
                <c:pt idx="692">
                  <c:v>40416</c:v>
                </c:pt>
                <c:pt idx="693">
                  <c:v>40417</c:v>
                </c:pt>
                <c:pt idx="694">
                  <c:v>40420</c:v>
                </c:pt>
                <c:pt idx="695">
                  <c:v>40421</c:v>
                </c:pt>
                <c:pt idx="696">
                  <c:v>40422</c:v>
                </c:pt>
                <c:pt idx="697">
                  <c:v>40423</c:v>
                </c:pt>
                <c:pt idx="698">
                  <c:v>40424</c:v>
                </c:pt>
                <c:pt idx="699">
                  <c:v>40427</c:v>
                </c:pt>
                <c:pt idx="700">
                  <c:v>40428</c:v>
                </c:pt>
                <c:pt idx="701">
                  <c:v>40429</c:v>
                </c:pt>
                <c:pt idx="702">
                  <c:v>40430</c:v>
                </c:pt>
                <c:pt idx="703">
                  <c:v>40431</c:v>
                </c:pt>
                <c:pt idx="704">
                  <c:v>40434</c:v>
                </c:pt>
                <c:pt idx="705">
                  <c:v>40435</c:v>
                </c:pt>
                <c:pt idx="706">
                  <c:v>40436</c:v>
                </c:pt>
                <c:pt idx="707">
                  <c:v>40437</c:v>
                </c:pt>
                <c:pt idx="708">
                  <c:v>40438</c:v>
                </c:pt>
                <c:pt idx="709">
                  <c:v>40441</c:v>
                </c:pt>
                <c:pt idx="710">
                  <c:v>40442</c:v>
                </c:pt>
                <c:pt idx="711">
                  <c:v>40443</c:v>
                </c:pt>
                <c:pt idx="712">
                  <c:v>40444</c:v>
                </c:pt>
                <c:pt idx="713">
                  <c:v>40445</c:v>
                </c:pt>
                <c:pt idx="714">
                  <c:v>40448</c:v>
                </c:pt>
                <c:pt idx="715">
                  <c:v>40449</c:v>
                </c:pt>
                <c:pt idx="716">
                  <c:v>40450</c:v>
                </c:pt>
                <c:pt idx="717">
                  <c:v>40451</c:v>
                </c:pt>
                <c:pt idx="718">
                  <c:v>40452</c:v>
                </c:pt>
                <c:pt idx="719">
                  <c:v>40455</c:v>
                </c:pt>
                <c:pt idx="720">
                  <c:v>40456</c:v>
                </c:pt>
                <c:pt idx="721">
                  <c:v>40457</c:v>
                </c:pt>
                <c:pt idx="722">
                  <c:v>40458</c:v>
                </c:pt>
                <c:pt idx="723">
                  <c:v>40459</c:v>
                </c:pt>
                <c:pt idx="724">
                  <c:v>40462</c:v>
                </c:pt>
                <c:pt idx="725">
                  <c:v>40463</c:v>
                </c:pt>
                <c:pt idx="726">
                  <c:v>40464</c:v>
                </c:pt>
                <c:pt idx="727">
                  <c:v>40465</c:v>
                </c:pt>
                <c:pt idx="728">
                  <c:v>40466</c:v>
                </c:pt>
                <c:pt idx="729">
                  <c:v>40469</c:v>
                </c:pt>
                <c:pt idx="730">
                  <c:v>40470</c:v>
                </c:pt>
                <c:pt idx="731">
                  <c:v>40471</c:v>
                </c:pt>
                <c:pt idx="732">
                  <c:v>40472</c:v>
                </c:pt>
                <c:pt idx="733">
                  <c:v>40473</c:v>
                </c:pt>
                <c:pt idx="734">
                  <c:v>40476</c:v>
                </c:pt>
                <c:pt idx="735">
                  <c:v>40477</c:v>
                </c:pt>
                <c:pt idx="736">
                  <c:v>40478</c:v>
                </c:pt>
                <c:pt idx="737">
                  <c:v>40479</c:v>
                </c:pt>
                <c:pt idx="738">
                  <c:v>40480</c:v>
                </c:pt>
                <c:pt idx="739">
                  <c:v>40483</c:v>
                </c:pt>
                <c:pt idx="740">
                  <c:v>40484</c:v>
                </c:pt>
                <c:pt idx="741">
                  <c:v>40485</c:v>
                </c:pt>
                <c:pt idx="742">
                  <c:v>40486</c:v>
                </c:pt>
                <c:pt idx="743">
                  <c:v>40487</c:v>
                </c:pt>
                <c:pt idx="744">
                  <c:v>40490</c:v>
                </c:pt>
                <c:pt idx="745">
                  <c:v>40491</c:v>
                </c:pt>
                <c:pt idx="746">
                  <c:v>40492</c:v>
                </c:pt>
                <c:pt idx="747">
                  <c:v>40493</c:v>
                </c:pt>
                <c:pt idx="748">
                  <c:v>40494</c:v>
                </c:pt>
                <c:pt idx="749">
                  <c:v>40497</c:v>
                </c:pt>
                <c:pt idx="750">
                  <c:v>40498</c:v>
                </c:pt>
                <c:pt idx="751">
                  <c:v>40499</c:v>
                </c:pt>
                <c:pt idx="752">
                  <c:v>40500</c:v>
                </c:pt>
                <c:pt idx="753">
                  <c:v>40501</c:v>
                </c:pt>
                <c:pt idx="754">
                  <c:v>40504</c:v>
                </c:pt>
                <c:pt idx="755">
                  <c:v>40505</c:v>
                </c:pt>
                <c:pt idx="756">
                  <c:v>40506</c:v>
                </c:pt>
                <c:pt idx="757">
                  <c:v>40507</c:v>
                </c:pt>
                <c:pt idx="758">
                  <c:v>40508</c:v>
                </c:pt>
                <c:pt idx="759">
                  <c:v>40511</c:v>
                </c:pt>
                <c:pt idx="760">
                  <c:v>40512</c:v>
                </c:pt>
                <c:pt idx="761">
                  <c:v>40513</c:v>
                </c:pt>
                <c:pt idx="762">
                  <c:v>40514</c:v>
                </c:pt>
                <c:pt idx="763">
                  <c:v>40515</c:v>
                </c:pt>
                <c:pt idx="764">
                  <c:v>40518</c:v>
                </c:pt>
                <c:pt idx="765">
                  <c:v>40519</c:v>
                </c:pt>
                <c:pt idx="766">
                  <c:v>40520</c:v>
                </c:pt>
                <c:pt idx="767">
                  <c:v>40521</c:v>
                </c:pt>
                <c:pt idx="768">
                  <c:v>40522</c:v>
                </c:pt>
                <c:pt idx="769">
                  <c:v>40525</c:v>
                </c:pt>
                <c:pt idx="770">
                  <c:v>40526</c:v>
                </c:pt>
                <c:pt idx="771">
                  <c:v>40527</c:v>
                </c:pt>
                <c:pt idx="772">
                  <c:v>40528</c:v>
                </c:pt>
                <c:pt idx="773">
                  <c:v>40529</c:v>
                </c:pt>
                <c:pt idx="774">
                  <c:v>40532</c:v>
                </c:pt>
                <c:pt idx="775">
                  <c:v>40533</c:v>
                </c:pt>
                <c:pt idx="776">
                  <c:v>40534</c:v>
                </c:pt>
                <c:pt idx="777">
                  <c:v>40535</c:v>
                </c:pt>
                <c:pt idx="778">
                  <c:v>40536</c:v>
                </c:pt>
                <c:pt idx="779">
                  <c:v>40539</c:v>
                </c:pt>
                <c:pt idx="780">
                  <c:v>40540</c:v>
                </c:pt>
                <c:pt idx="781">
                  <c:v>40541</c:v>
                </c:pt>
                <c:pt idx="782">
                  <c:v>40542</c:v>
                </c:pt>
                <c:pt idx="783">
                  <c:v>40543</c:v>
                </c:pt>
                <c:pt idx="784">
                  <c:v>40546</c:v>
                </c:pt>
                <c:pt idx="785">
                  <c:v>40547</c:v>
                </c:pt>
                <c:pt idx="786">
                  <c:v>40548</c:v>
                </c:pt>
                <c:pt idx="787">
                  <c:v>40549</c:v>
                </c:pt>
                <c:pt idx="788">
                  <c:v>40550</c:v>
                </c:pt>
                <c:pt idx="789">
                  <c:v>40553</c:v>
                </c:pt>
                <c:pt idx="790">
                  <c:v>40554</c:v>
                </c:pt>
                <c:pt idx="791">
                  <c:v>40555</c:v>
                </c:pt>
                <c:pt idx="792">
                  <c:v>40556</c:v>
                </c:pt>
                <c:pt idx="793">
                  <c:v>40557</c:v>
                </c:pt>
                <c:pt idx="794">
                  <c:v>40560</c:v>
                </c:pt>
                <c:pt idx="795">
                  <c:v>40561</c:v>
                </c:pt>
                <c:pt idx="796">
                  <c:v>40562</c:v>
                </c:pt>
                <c:pt idx="797">
                  <c:v>40563</c:v>
                </c:pt>
                <c:pt idx="798">
                  <c:v>40564</c:v>
                </c:pt>
                <c:pt idx="799">
                  <c:v>40567</c:v>
                </c:pt>
                <c:pt idx="800">
                  <c:v>40568</c:v>
                </c:pt>
                <c:pt idx="801">
                  <c:v>40569</c:v>
                </c:pt>
                <c:pt idx="802">
                  <c:v>40570</c:v>
                </c:pt>
                <c:pt idx="803">
                  <c:v>40571</c:v>
                </c:pt>
                <c:pt idx="804">
                  <c:v>40574</c:v>
                </c:pt>
                <c:pt idx="805">
                  <c:v>40575</c:v>
                </c:pt>
                <c:pt idx="806">
                  <c:v>40576</c:v>
                </c:pt>
                <c:pt idx="807">
                  <c:v>40577</c:v>
                </c:pt>
                <c:pt idx="808">
                  <c:v>40578</c:v>
                </c:pt>
                <c:pt idx="809">
                  <c:v>40581</c:v>
                </c:pt>
                <c:pt idx="810">
                  <c:v>40582</c:v>
                </c:pt>
                <c:pt idx="811">
                  <c:v>40583</c:v>
                </c:pt>
                <c:pt idx="812">
                  <c:v>40584</c:v>
                </c:pt>
                <c:pt idx="813">
                  <c:v>40585</c:v>
                </c:pt>
                <c:pt idx="814">
                  <c:v>40588</c:v>
                </c:pt>
                <c:pt idx="815">
                  <c:v>40589</c:v>
                </c:pt>
                <c:pt idx="816">
                  <c:v>40590</c:v>
                </c:pt>
                <c:pt idx="817">
                  <c:v>40591</c:v>
                </c:pt>
                <c:pt idx="818">
                  <c:v>40592</c:v>
                </c:pt>
                <c:pt idx="819">
                  <c:v>40595</c:v>
                </c:pt>
                <c:pt idx="820">
                  <c:v>40596</c:v>
                </c:pt>
                <c:pt idx="821">
                  <c:v>40597</c:v>
                </c:pt>
                <c:pt idx="822">
                  <c:v>40598</c:v>
                </c:pt>
                <c:pt idx="823">
                  <c:v>40599</c:v>
                </c:pt>
                <c:pt idx="824">
                  <c:v>40602</c:v>
                </c:pt>
                <c:pt idx="825">
                  <c:v>40603</c:v>
                </c:pt>
                <c:pt idx="826">
                  <c:v>40604</c:v>
                </c:pt>
                <c:pt idx="827">
                  <c:v>40605</c:v>
                </c:pt>
                <c:pt idx="828">
                  <c:v>40606</c:v>
                </c:pt>
                <c:pt idx="829">
                  <c:v>40609</c:v>
                </c:pt>
                <c:pt idx="830">
                  <c:v>40610</c:v>
                </c:pt>
                <c:pt idx="831">
                  <c:v>40611</c:v>
                </c:pt>
                <c:pt idx="832">
                  <c:v>40612</c:v>
                </c:pt>
                <c:pt idx="833">
                  <c:v>40613</c:v>
                </c:pt>
                <c:pt idx="834">
                  <c:v>40616</c:v>
                </c:pt>
                <c:pt idx="835">
                  <c:v>40617</c:v>
                </c:pt>
                <c:pt idx="836">
                  <c:v>40618</c:v>
                </c:pt>
                <c:pt idx="837">
                  <c:v>40619</c:v>
                </c:pt>
                <c:pt idx="838">
                  <c:v>40620</c:v>
                </c:pt>
                <c:pt idx="839">
                  <c:v>40623</c:v>
                </c:pt>
                <c:pt idx="840">
                  <c:v>40624</c:v>
                </c:pt>
                <c:pt idx="841">
                  <c:v>40625</c:v>
                </c:pt>
                <c:pt idx="842">
                  <c:v>40626</c:v>
                </c:pt>
                <c:pt idx="843">
                  <c:v>40627</c:v>
                </c:pt>
                <c:pt idx="844">
                  <c:v>40630</c:v>
                </c:pt>
                <c:pt idx="845">
                  <c:v>40631</c:v>
                </c:pt>
                <c:pt idx="846">
                  <c:v>40632</c:v>
                </c:pt>
                <c:pt idx="847">
                  <c:v>40633</c:v>
                </c:pt>
                <c:pt idx="848">
                  <c:v>40634</c:v>
                </c:pt>
                <c:pt idx="849">
                  <c:v>40637</c:v>
                </c:pt>
                <c:pt idx="850">
                  <c:v>40638</c:v>
                </c:pt>
                <c:pt idx="851">
                  <c:v>40639</c:v>
                </c:pt>
                <c:pt idx="852">
                  <c:v>40640</c:v>
                </c:pt>
                <c:pt idx="853">
                  <c:v>40641</c:v>
                </c:pt>
                <c:pt idx="854">
                  <c:v>40644</c:v>
                </c:pt>
                <c:pt idx="855">
                  <c:v>40645</c:v>
                </c:pt>
                <c:pt idx="856">
                  <c:v>40646</c:v>
                </c:pt>
                <c:pt idx="857">
                  <c:v>40647</c:v>
                </c:pt>
                <c:pt idx="858">
                  <c:v>40648</c:v>
                </c:pt>
                <c:pt idx="859">
                  <c:v>40651</c:v>
                </c:pt>
                <c:pt idx="860">
                  <c:v>40652</c:v>
                </c:pt>
                <c:pt idx="861">
                  <c:v>40653</c:v>
                </c:pt>
                <c:pt idx="862">
                  <c:v>40654</c:v>
                </c:pt>
                <c:pt idx="863">
                  <c:v>40655</c:v>
                </c:pt>
                <c:pt idx="864">
                  <c:v>40658</c:v>
                </c:pt>
                <c:pt idx="865">
                  <c:v>40659</c:v>
                </c:pt>
                <c:pt idx="866">
                  <c:v>40660</c:v>
                </c:pt>
                <c:pt idx="867">
                  <c:v>40661</c:v>
                </c:pt>
                <c:pt idx="868">
                  <c:v>40662</c:v>
                </c:pt>
                <c:pt idx="869">
                  <c:v>40665</c:v>
                </c:pt>
                <c:pt idx="870">
                  <c:v>40666</c:v>
                </c:pt>
                <c:pt idx="871">
                  <c:v>40667</c:v>
                </c:pt>
                <c:pt idx="872">
                  <c:v>40668</c:v>
                </c:pt>
                <c:pt idx="873">
                  <c:v>40669</c:v>
                </c:pt>
                <c:pt idx="874">
                  <c:v>40672</c:v>
                </c:pt>
                <c:pt idx="875">
                  <c:v>40673</c:v>
                </c:pt>
                <c:pt idx="876">
                  <c:v>40674</c:v>
                </c:pt>
                <c:pt idx="877">
                  <c:v>40675</c:v>
                </c:pt>
                <c:pt idx="878">
                  <c:v>40676</c:v>
                </c:pt>
                <c:pt idx="879">
                  <c:v>40679</c:v>
                </c:pt>
                <c:pt idx="880">
                  <c:v>40680</c:v>
                </c:pt>
                <c:pt idx="881">
                  <c:v>40681</c:v>
                </c:pt>
                <c:pt idx="882">
                  <c:v>40682</c:v>
                </c:pt>
                <c:pt idx="883">
                  <c:v>40683</c:v>
                </c:pt>
                <c:pt idx="884">
                  <c:v>40686</c:v>
                </c:pt>
                <c:pt idx="885">
                  <c:v>40687</c:v>
                </c:pt>
                <c:pt idx="886">
                  <c:v>40688</c:v>
                </c:pt>
                <c:pt idx="887">
                  <c:v>40689</c:v>
                </c:pt>
                <c:pt idx="888">
                  <c:v>40690</c:v>
                </c:pt>
                <c:pt idx="889">
                  <c:v>40693</c:v>
                </c:pt>
                <c:pt idx="890">
                  <c:v>40694</c:v>
                </c:pt>
                <c:pt idx="891">
                  <c:v>40695</c:v>
                </c:pt>
                <c:pt idx="892">
                  <c:v>40696</c:v>
                </c:pt>
                <c:pt idx="893">
                  <c:v>40697</c:v>
                </c:pt>
                <c:pt idx="894">
                  <c:v>40700</c:v>
                </c:pt>
                <c:pt idx="895">
                  <c:v>40701</c:v>
                </c:pt>
                <c:pt idx="896">
                  <c:v>40702</c:v>
                </c:pt>
                <c:pt idx="897">
                  <c:v>40703</c:v>
                </c:pt>
                <c:pt idx="898">
                  <c:v>40704</c:v>
                </c:pt>
                <c:pt idx="899">
                  <c:v>40707</c:v>
                </c:pt>
                <c:pt idx="900">
                  <c:v>40708</c:v>
                </c:pt>
                <c:pt idx="901">
                  <c:v>40709</c:v>
                </c:pt>
                <c:pt idx="902">
                  <c:v>40710</c:v>
                </c:pt>
                <c:pt idx="903">
                  <c:v>40711</c:v>
                </c:pt>
                <c:pt idx="904">
                  <c:v>40714</c:v>
                </c:pt>
                <c:pt idx="905">
                  <c:v>40715</c:v>
                </c:pt>
                <c:pt idx="906">
                  <c:v>40716</c:v>
                </c:pt>
                <c:pt idx="907">
                  <c:v>40717</c:v>
                </c:pt>
                <c:pt idx="908">
                  <c:v>40718</c:v>
                </c:pt>
                <c:pt idx="909">
                  <c:v>40721</c:v>
                </c:pt>
                <c:pt idx="910">
                  <c:v>40722</c:v>
                </c:pt>
                <c:pt idx="911">
                  <c:v>40723</c:v>
                </c:pt>
                <c:pt idx="912">
                  <c:v>40724</c:v>
                </c:pt>
                <c:pt idx="913">
                  <c:v>40725</c:v>
                </c:pt>
                <c:pt idx="914">
                  <c:v>40728</c:v>
                </c:pt>
                <c:pt idx="915">
                  <c:v>40729</c:v>
                </c:pt>
                <c:pt idx="916">
                  <c:v>40730</c:v>
                </c:pt>
                <c:pt idx="917">
                  <c:v>40731</c:v>
                </c:pt>
                <c:pt idx="918">
                  <c:v>40732</c:v>
                </c:pt>
                <c:pt idx="919">
                  <c:v>40735</c:v>
                </c:pt>
                <c:pt idx="920">
                  <c:v>40736</c:v>
                </c:pt>
                <c:pt idx="921">
                  <c:v>40737</c:v>
                </c:pt>
                <c:pt idx="922">
                  <c:v>40738</c:v>
                </c:pt>
                <c:pt idx="923">
                  <c:v>40739</c:v>
                </c:pt>
                <c:pt idx="924">
                  <c:v>40742</c:v>
                </c:pt>
                <c:pt idx="925">
                  <c:v>40743</c:v>
                </c:pt>
                <c:pt idx="926">
                  <c:v>40744</c:v>
                </c:pt>
                <c:pt idx="927">
                  <c:v>40745</c:v>
                </c:pt>
                <c:pt idx="928">
                  <c:v>40746</c:v>
                </c:pt>
                <c:pt idx="929">
                  <c:v>40749</c:v>
                </c:pt>
                <c:pt idx="930">
                  <c:v>40750</c:v>
                </c:pt>
                <c:pt idx="931">
                  <c:v>40751</c:v>
                </c:pt>
                <c:pt idx="932">
                  <c:v>40752</c:v>
                </c:pt>
                <c:pt idx="933">
                  <c:v>40753</c:v>
                </c:pt>
                <c:pt idx="934">
                  <c:v>40756</c:v>
                </c:pt>
                <c:pt idx="935">
                  <c:v>40757</c:v>
                </c:pt>
                <c:pt idx="936">
                  <c:v>40758</c:v>
                </c:pt>
                <c:pt idx="937">
                  <c:v>40759</c:v>
                </c:pt>
                <c:pt idx="938">
                  <c:v>40760</c:v>
                </c:pt>
                <c:pt idx="939">
                  <c:v>40763</c:v>
                </c:pt>
                <c:pt idx="940">
                  <c:v>40764</c:v>
                </c:pt>
                <c:pt idx="941">
                  <c:v>40765</c:v>
                </c:pt>
                <c:pt idx="942">
                  <c:v>40766</c:v>
                </c:pt>
                <c:pt idx="943">
                  <c:v>40767</c:v>
                </c:pt>
                <c:pt idx="944">
                  <c:v>40770</c:v>
                </c:pt>
                <c:pt idx="945">
                  <c:v>40771</c:v>
                </c:pt>
                <c:pt idx="946">
                  <c:v>40772</c:v>
                </c:pt>
                <c:pt idx="947">
                  <c:v>40773</c:v>
                </c:pt>
                <c:pt idx="948">
                  <c:v>40774</c:v>
                </c:pt>
                <c:pt idx="949">
                  <c:v>40777</c:v>
                </c:pt>
                <c:pt idx="950">
                  <c:v>40778</c:v>
                </c:pt>
                <c:pt idx="951">
                  <c:v>40779</c:v>
                </c:pt>
                <c:pt idx="952">
                  <c:v>40780</c:v>
                </c:pt>
                <c:pt idx="953">
                  <c:v>40781</c:v>
                </c:pt>
                <c:pt idx="954">
                  <c:v>40784</c:v>
                </c:pt>
                <c:pt idx="955">
                  <c:v>40785</c:v>
                </c:pt>
                <c:pt idx="956">
                  <c:v>40786</c:v>
                </c:pt>
                <c:pt idx="957">
                  <c:v>40787</c:v>
                </c:pt>
                <c:pt idx="958">
                  <c:v>40788</c:v>
                </c:pt>
                <c:pt idx="959">
                  <c:v>40791</c:v>
                </c:pt>
                <c:pt idx="960">
                  <c:v>40792</c:v>
                </c:pt>
                <c:pt idx="961">
                  <c:v>40793</c:v>
                </c:pt>
                <c:pt idx="962">
                  <c:v>40794</c:v>
                </c:pt>
                <c:pt idx="963">
                  <c:v>40795</c:v>
                </c:pt>
                <c:pt idx="964">
                  <c:v>40798</c:v>
                </c:pt>
                <c:pt idx="965">
                  <c:v>40799</c:v>
                </c:pt>
                <c:pt idx="966">
                  <c:v>40800</c:v>
                </c:pt>
                <c:pt idx="967">
                  <c:v>40801</c:v>
                </c:pt>
                <c:pt idx="968">
                  <c:v>40802</c:v>
                </c:pt>
                <c:pt idx="969">
                  <c:v>40805</c:v>
                </c:pt>
                <c:pt idx="970">
                  <c:v>40806</c:v>
                </c:pt>
                <c:pt idx="971">
                  <c:v>40807</c:v>
                </c:pt>
                <c:pt idx="972">
                  <c:v>40808</c:v>
                </c:pt>
                <c:pt idx="973">
                  <c:v>40809</c:v>
                </c:pt>
                <c:pt idx="974">
                  <c:v>40812</c:v>
                </c:pt>
                <c:pt idx="975">
                  <c:v>40813</c:v>
                </c:pt>
                <c:pt idx="976">
                  <c:v>40814</c:v>
                </c:pt>
                <c:pt idx="977">
                  <c:v>40815</c:v>
                </c:pt>
                <c:pt idx="978">
                  <c:v>40816</c:v>
                </c:pt>
                <c:pt idx="979">
                  <c:v>40819</c:v>
                </c:pt>
                <c:pt idx="980">
                  <c:v>40820</c:v>
                </c:pt>
                <c:pt idx="981">
                  <c:v>40821</c:v>
                </c:pt>
                <c:pt idx="982">
                  <c:v>40822</c:v>
                </c:pt>
                <c:pt idx="983">
                  <c:v>40823</c:v>
                </c:pt>
                <c:pt idx="984">
                  <c:v>40826</c:v>
                </c:pt>
                <c:pt idx="985">
                  <c:v>40827</c:v>
                </c:pt>
                <c:pt idx="986">
                  <c:v>40828</c:v>
                </c:pt>
                <c:pt idx="987">
                  <c:v>40829</c:v>
                </c:pt>
                <c:pt idx="988">
                  <c:v>40830</c:v>
                </c:pt>
                <c:pt idx="989">
                  <c:v>40833</c:v>
                </c:pt>
                <c:pt idx="990">
                  <c:v>40834</c:v>
                </c:pt>
                <c:pt idx="991">
                  <c:v>40835</c:v>
                </c:pt>
                <c:pt idx="992">
                  <c:v>40836</c:v>
                </c:pt>
                <c:pt idx="993">
                  <c:v>40837</c:v>
                </c:pt>
                <c:pt idx="994">
                  <c:v>40840</c:v>
                </c:pt>
                <c:pt idx="995">
                  <c:v>40841</c:v>
                </c:pt>
                <c:pt idx="996">
                  <c:v>40842</c:v>
                </c:pt>
                <c:pt idx="997">
                  <c:v>40843</c:v>
                </c:pt>
                <c:pt idx="998">
                  <c:v>40844</c:v>
                </c:pt>
                <c:pt idx="999">
                  <c:v>40847</c:v>
                </c:pt>
                <c:pt idx="1000">
                  <c:v>40848</c:v>
                </c:pt>
                <c:pt idx="1001">
                  <c:v>40849</c:v>
                </c:pt>
                <c:pt idx="1002">
                  <c:v>40850</c:v>
                </c:pt>
                <c:pt idx="1003">
                  <c:v>40851</c:v>
                </c:pt>
                <c:pt idx="1004">
                  <c:v>40854</c:v>
                </c:pt>
                <c:pt idx="1005">
                  <c:v>40855</c:v>
                </c:pt>
                <c:pt idx="1006">
                  <c:v>40856</c:v>
                </c:pt>
                <c:pt idx="1007">
                  <c:v>40857</c:v>
                </c:pt>
                <c:pt idx="1008">
                  <c:v>40858</c:v>
                </c:pt>
                <c:pt idx="1009">
                  <c:v>40861</c:v>
                </c:pt>
                <c:pt idx="1010">
                  <c:v>40862</c:v>
                </c:pt>
                <c:pt idx="1011">
                  <c:v>40863</c:v>
                </c:pt>
                <c:pt idx="1012">
                  <c:v>40864</c:v>
                </c:pt>
                <c:pt idx="1013">
                  <c:v>40865</c:v>
                </c:pt>
                <c:pt idx="1014">
                  <c:v>40868</c:v>
                </c:pt>
              </c:numCache>
            </c:numRef>
          </c:cat>
          <c:val>
            <c:numRef>
              <c:f>Sheet1!$E$6:$E$1020</c:f>
              <c:numCache>
                <c:formatCode>General</c:formatCode>
                <c:ptCount val="1015"/>
                <c:pt idx="0">
                  <c:v>48.9</c:v>
                </c:pt>
                <c:pt idx="1">
                  <c:v>48.9</c:v>
                </c:pt>
                <c:pt idx="2">
                  <c:v>48.9</c:v>
                </c:pt>
                <c:pt idx="3">
                  <c:v>48.9</c:v>
                </c:pt>
                <c:pt idx="4">
                  <c:v>72.8</c:v>
                </c:pt>
                <c:pt idx="5">
                  <c:v>87.5</c:v>
                </c:pt>
                <c:pt idx="6">
                  <c:v>100.8</c:v>
                </c:pt>
                <c:pt idx="7">
                  <c:v>110</c:v>
                </c:pt>
                <c:pt idx="8">
                  <c:v>110</c:v>
                </c:pt>
                <c:pt idx="9">
                  <c:v>110</c:v>
                </c:pt>
                <c:pt idx="10">
                  <c:v>105</c:v>
                </c:pt>
                <c:pt idx="11">
                  <c:v>105</c:v>
                </c:pt>
                <c:pt idx="12">
                  <c:v>100.5</c:v>
                </c:pt>
                <c:pt idx="13">
                  <c:v>101.2</c:v>
                </c:pt>
                <c:pt idx="14">
                  <c:v>102.4</c:v>
                </c:pt>
                <c:pt idx="15">
                  <c:v>110.60000000000001</c:v>
                </c:pt>
                <c:pt idx="16">
                  <c:v>105</c:v>
                </c:pt>
                <c:pt idx="17">
                  <c:v>105</c:v>
                </c:pt>
                <c:pt idx="18">
                  <c:v>102.8</c:v>
                </c:pt>
                <c:pt idx="19">
                  <c:v>103.7</c:v>
                </c:pt>
                <c:pt idx="20">
                  <c:v>102.5</c:v>
                </c:pt>
                <c:pt idx="21">
                  <c:v>106.3</c:v>
                </c:pt>
                <c:pt idx="22">
                  <c:v>115.8</c:v>
                </c:pt>
                <c:pt idx="23">
                  <c:v>119</c:v>
                </c:pt>
                <c:pt idx="24">
                  <c:v>124</c:v>
                </c:pt>
                <c:pt idx="25">
                  <c:v>124.9</c:v>
                </c:pt>
                <c:pt idx="26">
                  <c:v>136.19999999999999</c:v>
                </c:pt>
                <c:pt idx="27">
                  <c:v>141.5</c:v>
                </c:pt>
                <c:pt idx="28">
                  <c:v>154.9</c:v>
                </c:pt>
                <c:pt idx="29">
                  <c:v>146</c:v>
                </c:pt>
                <c:pt idx="30">
                  <c:v>144.4</c:v>
                </c:pt>
                <c:pt idx="31">
                  <c:v>137.20000000000002</c:v>
                </c:pt>
                <c:pt idx="32">
                  <c:v>137.30000000000001</c:v>
                </c:pt>
                <c:pt idx="33">
                  <c:v>139.6</c:v>
                </c:pt>
                <c:pt idx="34">
                  <c:v>138.5</c:v>
                </c:pt>
                <c:pt idx="35">
                  <c:v>140</c:v>
                </c:pt>
                <c:pt idx="36">
                  <c:v>140.20000000000002</c:v>
                </c:pt>
                <c:pt idx="37">
                  <c:v>140</c:v>
                </c:pt>
                <c:pt idx="38">
                  <c:v>141.5</c:v>
                </c:pt>
                <c:pt idx="39">
                  <c:v>138.30000000000001</c:v>
                </c:pt>
                <c:pt idx="40">
                  <c:v>140.5</c:v>
                </c:pt>
                <c:pt idx="41">
                  <c:v>142.20000000000002</c:v>
                </c:pt>
                <c:pt idx="42">
                  <c:v>144.80000000000001</c:v>
                </c:pt>
                <c:pt idx="43">
                  <c:v>152.20000000000002</c:v>
                </c:pt>
                <c:pt idx="44">
                  <c:v>159.1</c:v>
                </c:pt>
                <c:pt idx="45">
                  <c:v>152.5</c:v>
                </c:pt>
                <c:pt idx="46">
                  <c:v>159</c:v>
                </c:pt>
                <c:pt idx="47">
                  <c:v>162</c:v>
                </c:pt>
                <c:pt idx="48">
                  <c:v>175</c:v>
                </c:pt>
                <c:pt idx="49">
                  <c:v>178.6</c:v>
                </c:pt>
                <c:pt idx="50">
                  <c:v>180</c:v>
                </c:pt>
                <c:pt idx="51">
                  <c:v>180.3</c:v>
                </c:pt>
                <c:pt idx="52">
                  <c:v>185</c:v>
                </c:pt>
                <c:pt idx="53">
                  <c:v>193</c:v>
                </c:pt>
                <c:pt idx="54">
                  <c:v>195</c:v>
                </c:pt>
                <c:pt idx="55">
                  <c:v>191.70000000000002</c:v>
                </c:pt>
                <c:pt idx="56">
                  <c:v>181</c:v>
                </c:pt>
                <c:pt idx="57">
                  <c:v>175</c:v>
                </c:pt>
                <c:pt idx="58">
                  <c:v>175.20000000000002</c:v>
                </c:pt>
                <c:pt idx="59">
                  <c:v>178.5</c:v>
                </c:pt>
                <c:pt idx="60">
                  <c:v>172.8</c:v>
                </c:pt>
                <c:pt idx="61">
                  <c:v>160</c:v>
                </c:pt>
                <c:pt idx="62">
                  <c:v>163.30000000000001</c:v>
                </c:pt>
                <c:pt idx="63">
                  <c:v>165</c:v>
                </c:pt>
                <c:pt idx="64">
                  <c:v>177.3</c:v>
                </c:pt>
                <c:pt idx="65">
                  <c:v>169.20000000000002</c:v>
                </c:pt>
                <c:pt idx="66">
                  <c:v>163.6</c:v>
                </c:pt>
                <c:pt idx="67">
                  <c:v>163.1</c:v>
                </c:pt>
                <c:pt idx="68">
                  <c:v>156.5</c:v>
                </c:pt>
                <c:pt idx="69">
                  <c:v>150.20000000000002</c:v>
                </c:pt>
                <c:pt idx="70">
                  <c:v>149.80000000000001</c:v>
                </c:pt>
                <c:pt idx="71">
                  <c:v>148.30000000000001</c:v>
                </c:pt>
                <c:pt idx="72">
                  <c:v>149.4</c:v>
                </c:pt>
                <c:pt idx="73">
                  <c:v>139.30000000000001</c:v>
                </c:pt>
                <c:pt idx="74">
                  <c:v>140.5</c:v>
                </c:pt>
                <c:pt idx="75">
                  <c:v>140.80000000000001</c:v>
                </c:pt>
                <c:pt idx="76">
                  <c:v>137.5</c:v>
                </c:pt>
                <c:pt idx="77">
                  <c:v>135</c:v>
                </c:pt>
                <c:pt idx="78">
                  <c:v>130.30000000000001</c:v>
                </c:pt>
                <c:pt idx="79">
                  <c:v>132.5</c:v>
                </c:pt>
                <c:pt idx="80">
                  <c:v>132.5</c:v>
                </c:pt>
                <c:pt idx="81">
                  <c:v>132.5</c:v>
                </c:pt>
                <c:pt idx="82">
                  <c:v>123.5</c:v>
                </c:pt>
                <c:pt idx="83">
                  <c:v>115</c:v>
                </c:pt>
                <c:pt idx="84">
                  <c:v>110</c:v>
                </c:pt>
                <c:pt idx="85">
                  <c:v>113.9</c:v>
                </c:pt>
                <c:pt idx="86">
                  <c:v>108.3</c:v>
                </c:pt>
                <c:pt idx="87">
                  <c:v>110.7</c:v>
                </c:pt>
                <c:pt idx="88">
                  <c:v>107</c:v>
                </c:pt>
                <c:pt idx="89">
                  <c:v>107</c:v>
                </c:pt>
                <c:pt idx="90">
                  <c:v>104.2</c:v>
                </c:pt>
                <c:pt idx="91">
                  <c:v>100.8</c:v>
                </c:pt>
                <c:pt idx="92">
                  <c:v>100</c:v>
                </c:pt>
                <c:pt idx="93">
                  <c:v>100</c:v>
                </c:pt>
                <c:pt idx="94">
                  <c:v>100</c:v>
                </c:pt>
                <c:pt idx="95">
                  <c:v>100</c:v>
                </c:pt>
                <c:pt idx="96">
                  <c:v>100</c:v>
                </c:pt>
                <c:pt idx="97">
                  <c:v>100</c:v>
                </c:pt>
                <c:pt idx="98">
                  <c:v>100</c:v>
                </c:pt>
                <c:pt idx="99">
                  <c:v>100</c:v>
                </c:pt>
                <c:pt idx="100">
                  <c:v>100</c:v>
                </c:pt>
                <c:pt idx="101">
                  <c:v>100</c:v>
                </c:pt>
                <c:pt idx="102">
                  <c:v>100</c:v>
                </c:pt>
                <c:pt idx="103">
                  <c:v>100</c:v>
                </c:pt>
                <c:pt idx="104">
                  <c:v>100</c:v>
                </c:pt>
                <c:pt idx="105">
                  <c:v>100</c:v>
                </c:pt>
                <c:pt idx="106">
                  <c:v>105.10000000000001</c:v>
                </c:pt>
                <c:pt idx="107">
                  <c:v>107.8</c:v>
                </c:pt>
                <c:pt idx="108">
                  <c:v>107</c:v>
                </c:pt>
                <c:pt idx="109">
                  <c:v>107.7</c:v>
                </c:pt>
                <c:pt idx="110">
                  <c:v>109.2</c:v>
                </c:pt>
                <c:pt idx="111">
                  <c:v>110</c:v>
                </c:pt>
                <c:pt idx="112">
                  <c:v>110.2</c:v>
                </c:pt>
                <c:pt idx="113">
                  <c:v>110</c:v>
                </c:pt>
                <c:pt idx="114">
                  <c:v>113.3</c:v>
                </c:pt>
                <c:pt idx="115">
                  <c:v>119</c:v>
                </c:pt>
                <c:pt idx="116">
                  <c:v>116.5</c:v>
                </c:pt>
                <c:pt idx="117">
                  <c:v>116.5</c:v>
                </c:pt>
                <c:pt idx="118">
                  <c:v>116.7</c:v>
                </c:pt>
                <c:pt idx="119">
                  <c:v>116.7</c:v>
                </c:pt>
                <c:pt idx="120">
                  <c:v>116</c:v>
                </c:pt>
                <c:pt idx="121">
                  <c:v>122.7</c:v>
                </c:pt>
                <c:pt idx="122">
                  <c:v>124.8</c:v>
                </c:pt>
                <c:pt idx="123">
                  <c:v>125</c:v>
                </c:pt>
                <c:pt idx="124">
                  <c:v>125.3</c:v>
                </c:pt>
                <c:pt idx="125">
                  <c:v>125.8</c:v>
                </c:pt>
                <c:pt idx="126">
                  <c:v>125.7</c:v>
                </c:pt>
                <c:pt idx="127">
                  <c:v>123.7</c:v>
                </c:pt>
                <c:pt idx="128">
                  <c:v>133.30000000000001</c:v>
                </c:pt>
                <c:pt idx="129">
                  <c:v>137.30000000000001</c:v>
                </c:pt>
                <c:pt idx="130">
                  <c:v>138.5</c:v>
                </c:pt>
                <c:pt idx="131">
                  <c:v>144.5</c:v>
                </c:pt>
                <c:pt idx="132">
                  <c:v>147.80000000000001</c:v>
                </c:pt>
                <c:pt idx="133">
                  <c:v>146.4</c:v>
                </c:pt>
                <c:pt idx="134">
                  <c:v>143.5</c:v>
                </c:pt>
                <c:pt idx="135">
                  <c:v>148.80000000000001</c:v>
                </c:pt>
                <c:pt idx="136">
                  <c:v>145.30000000000001</c:v>
                </c:pt>
                <c:pt idx="137">
                  <c:v>142.30000000000001</c:v>
                </c:pt>
                <c:pt idx="138">
                  <c:v>146</c:v>
                </c:pt>
                <c:pt idx="139">
                  <c:v>140.6</c:v>
                </c:pt>
                <c:pt idx="140">
                  <c:v>153</c:v>
                </c:pt>
                <c:pt idx="141">
                  <c:v>153.9</c:v>
                </c:pt>
                <c:pt idx="142">
                  <c:v>153</c:v>
                </c:pt>
                <c:pt idx="143">
                  <c:v>153</c:v>
                </c:pt>
                <c:pt idx="144">
                  <c:v>149.70000000000002</c:v>
                </c:pt>
                <c:pt idx="145">
                  <c:v>150</c:v>
                </c:pt>
                <c:pt idx="146">
                  <c:v>149.30000000000001</c:v>
                </c:pt>
                <c:pt idx="147">
                  <c:v>150</c:v>
                </c:pt>
                <c:pt idx="148">
                  <c:v>146.5</c:v>
                </c:pt>
                <c:pt idx="149">
                  <c:v>145</c:v>
                </c:pt>
                <c:pt idx="150">
                  <c:v>145</c:v>
                </c:pt>
                <c:pt idx="151">
                  <c:v>140</c:v>
                </c:pt>
                <c:pt idx="152">
                  <c:v>139</c:v>
                </c:pt>
                <c:pt idx="153">
                  <c:v>141.30000000000001</c:v>
                </c:pt>
                <c:pt idx="154">
                  <c:v>140</c:v>
                </c:pt>
                <c:pt idx="155">
                  <c:v>140</c:v>
                </c:pt>
                <c:pt idx="156">
                  <c:v>140</c:v>
                </c:pt>
                <c:pt idx="157">
                  <c:v>141.9</c:v>
                </c:pt>
                <c:pt idx="158">
                  <c:v>148.20000000000002</c:v>
                </c:pt>
                <c:pt idx="159">
                  <c:v>145</c:v>
                </c:pt>
                <c:pt idx="160">
                  <c:v>145</c:v>
                </c:pt>
                <c:pt idx="161">
                  <c:v>150.4</c:v>
                </c:pt>
                <c:pt idx="162">
                  <c:v>155</c:v>
                </c:pt>
                <c:pt idx="163">
                  <c:v>159.5</c:v>
                </c:pt>
                <c:pt idx="164">
                  <c:v>161.30000000000001</c:v>
                </c:pt>
                <c:pt idx="165">
                  <c:v>164.3</c:v>
                </c:pt>
                <c:pt idx="166">
                  <c:v>165</c:v>
                </c:pt>
                <c:pt idx="167">
                  <c:v>165</c:v>
                </c:pt>
                <c:pt idx="168">
                  <c:v>160.20000000000002</c:v>
                </c:pt>
                <c:pt idx="169">
                  <c:v>160.20000000000002</c:v>
                </c:pt>
                <c:pt idx="170">
                  <c:v>164.8</c:v>
                </c:pt>
                <c:pt idx="171">
                  <c:v>164.70000000000002</c:v>
                </c:pt>
                <c:pt idx="172">
                  <c:v>164.3</c:v>
                </c:pt>
                <c:pt idx="173">
                  <c:v>161.70000000000002</c:v>
                </c:pt>
                <c:pt idx="174">
                  <c:v>161.70000000000002</c:v>
                </c:pt>
                <c:pt idx="175">
                  <c:v>161.30000000000001</c:v>
                </c:pt>
                <c:pt idx="176">
                  <c:v>171.70000000000002</c:v>
                </c:pt>
                <c:pt idx="177">
                  <c:v>187.5</c:v>
                </c:pt>
                <c:pt idx="178">
                  <c:v>210</c:v>
                </c:pt>
                <c:pt idx="179">
                  <c:v>203.3</c:v>
                </c:pt>
                <c:pt idx="180">
                  <c:v>208.8</c:v>
                </c:pt>
                <c:pt idx="181">
                  <c:v>225</c:v>
                </c:pt>
                <c:pt idx="182">
                  <c:v>230</c:v>
                </c:pt>
                <c:pt idx="183">
                  <c:v>226.70000000000002</c:v>
                </c:pt>
                <c:pt idx="184">
                  <c:v>259.2</c:v>
                </c:pt>
                <c:pt idx="185">
                  <c:v>260</c:v>
                </c:pt>
                <c:pt idx="186">
                  <c:v>228.9</c:v>
                </c:pt>
                <c:pt idx="187">
                  <c:v>240</c:v>
                </c:pt>
                <c:pt idx="188">
                  <c:v>212.5</c:v>
                </c:pt>
                <c:pt idx="189">
                  <c:v>196.70000000000002</c:v>
                </c:pt>
                <c:pt idx="190">
                  <c:v>203</c:v>
                </c:pt>
                <c:pt idx="191">
                  <c:v>197.1</c:v>
                </c:pt>
                <c:pt idx="192">
                  <c:v>205</c:v>
                </c:pt>
                <c:pt idx="193">
                  <c:v>217.1</c:v>
                </c:pt>
                <c:pt idx="194">
                  <c:v>240</c:v>
                </c:pt>
                <c:pt idx="195">
                  <c:v>234.20000000000002</c:v>
                </c:pt>
                <c:pt idx="196">
                  <c:v>233.70000000000002</c:v>
                </c:pt>
                <c:pt idx="197">
                  <c:v>249.20000000000002</c:v>
                </c:pt>
                <c:pt idx="198">
                  <c:v>293.3</c:v>
                </c:pt>
                <c:pt idx="199">
                  <c:v>320</c:v>
                </c:pt>
                <c:pt idx="200">
                  <c:v>335</c:v>
                </c:pt>
                <c:pt idx="201">
                  <c:v>362.5</c:v>
                </c:pt>
                <c:pt idx="202">
                  <c:v>400</c:v>
                </c:pt>
                <c:pt idx="203">
                  <c:v>445</c:v>
                </c:pt>
                <c:pt idx="204">
                  <c:v>400</c:v>
                </c:pt>
                <c:pt idx="205">
                  <c:v>370</c:v>
                </c:pt>
                <c:pt idx="206">
                  <c:v>456.7</c:v>
                </c:pt>
                <c:pt idx="207">
                  <c:v>481.7</c:v>
                </c:pt>
                <c:pt idx="208">
                  <c:v>550</c:v>
                </c:pt>
                <c:pt idx="209">
                  <c:v>583.30000000000007</c:v>
                </c:pt>
                <c:pt idx="210">
                  <c:v>546.20000000000005</c:v>
                </c:pt>
                <c:pt idx="211">
                  <c:v>605.80000000000007</c:v>
                </c:pt>
                <c:pt idx="212">
                  <c:v>650</c:v>
                </c:pt>
                <c:pt idx="213">
                  <c:v>659.6</c:v>
                </c:pt>
                <c:pt idx="214">
                  <c:v>576.70000000000005</c:v>
                </c:pt>
                <c:pt idx="215">
                  <c:v>550</c:v>
                </c:pt>
                <c:pt idx="216">
                  <c:v>548.30000000000007</c:v>
                </c:pt>
                <c:pt idx="217">
                  <c:v>470.8</c:v>
                </c:pt>
                <c:pt idx="218">
                  <c:v>453.3</c:v>
                </c:pt>
                <c:pt idx="219">
                  <c:v>449.6</c:v>
                </c:pt>
                <c:pt idx="220">
                  <c:v>379.2</c:v>
                </c:pt>
                <c:pt idx="221">
                  <c:v>398.3</c:v>
                </c:pt>
                <c:pt idx="222">
                  <c:v>412.5</c:v>
                </c:pt>
                <c:pt idx="223">
                  <c:v>415</c:v>
                </c:pt>
                <c:pt idx="224">
                  <c:v>450.8</c:v>
                </c:pt>
                <c:pt idx="225">
                  <c:v>475.8</c:v>
                </c:pt>
                <c:pt idx="226">
                  <c:v>511.2</c:v>
                </c:pt>
                <c:pt idx="227">
                  <c:v>525</c:v>
                </c:pt>
                <c:pt idx="228">
                  <c:v>513.29999999999995</c:v>
                </c:pt>
                <c:pt idx="229">
                  <c:v>508.3</c:v>
                </c:pt>
                <c:pt idx="230">
                  <c:v>550</c:v>
                </c:pt>
                <c:pt idx="231">
                  <c:v>570</c:v>
                </c:pt>
                <c:pt idx="232">
                  <c:v>575.80000000000007</c:v>
                </c:pt>
                <c:pt idx="233">
                  <c:v>575</c:v>
                </c:pt>
                <c:pt idx="234">
                  <c:v>550</c:v>
                </c:pt>
                <c:pt idx="235">
                  <c:v>535</c:v>
                </c:pt>
                <c:pt idx="236">
                  <c:v>516.70000000000005</c:v>
                </c:pt>
                <c:pt idx="237">
                  <c:v>506.7</c:v>
                </c:pt>
                <c:pt idx="238">
                  <c:v>517.1</c:v>
                </c:pt>
                <c:pt idx="239">
                  <c:v>530</c:v>
                </c:pt>
                <c:pt idx="240">
                  <c:v>559.5</c:v>
                </c:pt>
                <c:pt idx="241">
                  <c:v>574.4</c:v>
                </c:pt>
                <c:pt idx="242">
                  <c:v>581.80000000000007</c:v>
                </c:pt>
                <c:pt idx="243">
                  <c:v>578.1</c:v>
                </c:pt>
                <c:pt idx="244">
                  <c:v>596.1</c:v>
                </c:pt>
                <c:pt idx="245">
                  <c:v>571.6</c:v>
                </c:pt>
                <c:pt idx="246">
                  <c:v>575</c:v>
                </c:pt>
                <c:pt idx="247">
                  <c:v>582.6</c:v>
                </c:pt>
                <c:pt idx="248">
                  <c:v>573.5</c:v>
                </c:pt>
                <c:pt idx="249">
                  <c:v>580</c:v>
                </c:pt>
                <c:pt idx="250">
                  <c:v>587.5</c:v>
                </c:pt>
                <c:pt idx="251">
                  <c:v>576.80000000000007</c:v>
                </c:pt>
                <c:pt idx="252">
                  <c:v>550</c:v>
                </c:pt>
                <c:pt idx="253">
                  <c:v>550</c:v>
                </c:pt>
                <c:pt idx="254">
                  <c:v>542.29999999999995</c:v>
                </c:pt>
                <c:pt idx="255">
                  <c:v>530.20000000000005</c:v>
                </c:pt>
                <c:pt idx="256">
                  <c:v>522.5</c:v>
                </c:pt>
                <c:pt idx="257">
                  <c:v>522.5</c:v>
                </c:pt>
                <c:pt idx="258">
                  <c:v>522.5</c:v>
                </c:pt>
                <c:pt idx="259">
                  <c:v>522.5</c:v>
                </c:pt>
                <c:pt idx="260">
                  <c:v>516.79999999999995</c:v>
                </c:pt>
                <c:pt idx="261">
                  <c:v>530</c:v>
                </c:pt>
                <c:pt idx="262">
                  <c:v>530</c:v>
                </c:pt>
                <c:pt idx="263">
                  <c:v>530</c:v>
                </c:pt>
                <c:pt idx="264">
                  <c:v>527.1</c:v>
                </c:pt>
                <c:pt idx="265">
                  <c:v>507.40000000000003</c:v>
                </c:pt>
                <c:pt idx="266">
                  <c:v>475</c:v>
                </c:pt>
                <c:pt idx="267">
                  <c:v>471.7</c:v>
                </c:pt>
                <c:pt idx="268">
                  <c:v>470</c:v>
                </c:pt>
                <c:pt idx="269">
                  <c:v>462.2</c:v>
                </c:pt>
                <c:pt idx="270">
                  <c:v>521.4</c:v>
                </c:pt>
                <c:pt idx="271">
                  <c:v>536.70000000000005</c:v>
                </c:pt>
                <c:pt idx="272">
                  <c:v>534.70000000000005</c:v>
                </c:pt>
                <c:pt idx="273">
                  <c:v>538.9</c:v>
                </c:pt>
                <c:pt idx="274">
                  <c:v>532.9</c:v>
                </c:pt>
                <c:pt idx="275">
                  <c:v>565.70000000000005</c:v>
                </c:pt>
                <c:pt idx="276">
                  <c:v>586.30000000000007</c:v>
                </c:pt>
                <c:pt idx="277">
                  <c:v>600</c:v>
                </c:pt>
                <c:pt idx="278">
                  <c:v>626.1</c:v>
                </c:pt>
                <c:pt idx="279">
                  <c:v>615.4</c:v>
                </c:pt>
                <c:pt idx="280">
                  <c:v>596.6</c:v>
                </c:pt>
                <c:pt idx="281">
                  <c:v>580</c:v>
                </c:pt>
                <c:pt idx="282">
                  <c:v>581.70000000000005</c:v>
                </c:pt>
                <c:pt idx="283">
                  <c:v>598.6</c:v>
                </c:pt>
                <c:pt idx="284">
                  <c:v>615</c:v>
                </c:pt>
                <c:pt idx="285">
                  <c:v>617.9</c:v>
                </c:pt>
                <c:pt idx="286">
                  <c:v>623.1</c:v>
                </c:pt>
                <c:pt idx="287">
                  <c:v>636.4</c:v>
                </c:pt>
                <c:pt idx="288">
                  <c:v>664.9</c:v>
                </c:pt>
                <c:pt idx="289">
                  <c:v>658.80000000000007</c:v>
                </c:pt>
                <c:pt idx="290">
                  <c:v>686.9</c:v>
                </c:pt>
                <c:pt idx="291">
                  <c:v>687.6</c:v>
                </c:pt>
                <c:pt idx="292">
                  <c:v>691.7</c:v>
                </c:pt>
                <c:pt idx="293">
                  <c:v>727.5</c:v>
                </c:pt>
                <c:pt idx="294">
                  <c:v>725</c:v>
                </c:pt>
                <c:pt idx="295">
                  <c:v>736.80000000000007</c:v>
                </c:pt>
                <c:pt idx="296">
                  <c:v>736.7</c:v>
                </c:pt>
                <c:pt idx="297">
                  <c:v>712.5</c:v>
                </c:pt>
                <c:pt idx="298">
                  <c:v>732.4</c:v>
                </c:pt>
                <c:pt idx="299">
                  <c:v>730.74</c:v>
                </c:pt>
                <c:pt idx="300">
                  <c:v>728.97</c:v>
                </c:pt>
                <c:pt idx="301">
                  <c:v>717.72</c:v>
                </c:pt>
                <c:pt idx="302">
                  <c:v>700</c:v>
                </c:pt>
                <c:pt idx="303">
                  <c:v>685.25</c:v>
                </c:pt>
                <c:pt idx="304">
                  <c:v>721.14</c:v>
                </c:pt>
                <c:pt idx="305">
                  <c:v>712.95999999999947</c:v>
                </c:pt>
                <c:pt idx="306">
                  <c:v>699.28000000000054</c:v>
                </c:pt>
                <c:pt idx="307">
                  <c:v>709.03</c:v>
                </c:pt>
                <c:pt idx="308">
                  <c:v>727.73</c:v>
                </c:pt>
                <c:pt idx="309">
                  <c:v>720</c:v>
                </c:pt>
                <c:pt idx="310">
                  <c:v>710.98</c:v>
                </c:pt>
                <c:pt idx="311">
                  <c:v>703.51</c:v>
                </c:pt>
                <c:pt idx="312">
                  <c:v>685</c:v>
                </c:pt>
                <c:pt idx="313">
                  <c:v>672.7</c:v>
                </c:pt>
                <c:pt idx="314">
                  <c:v>635</c:v>
                </c:pt>
                <c:pt idx="315">
                  <c:v>675</c:v>
                </c:pt>
                <c:pt idx="316">
                  <c:v>665</c:v>
                </c:pt>
                <c:pt idx="317">
                  <c:v>625</c:v>
                </c:pt>
                <c:pt idx="318">
                  <c:v>635.95999999999947</c:v>
                </c:pt>
                <c:pt idx="319">
                  <c:v>600</c:v>
                </c:pt>
                <c:pt idx="320">
                  <c:v>575</c:v>
                </c:pt>
                <c:pt idx="321">
                  <c:v>575</c:v>
                </c:pt>
                <c:pt idx="322">
                  <c:v>537.5</c:v>
                </c:pt>
                <c:pt idx="323">
                  <c:v>551.06000000000006</c:v>
                </c:pt>
                <c:pt idx="324">
                  <c:v>575</c:v>
                </c:pt>
                <c:pt idx="325">
                  <c:v>576.98</c:v>
                </c:pt>
                <c:pt idx="326">
                  <c:v>564.75</c:v>
                </c:pt>
                <c:pt idx="327">
                  <c:v>560</c:v>
                </c:pt>
                <c:pt idx="328">
                  <c:v>528.12</c:v>
                </c:pt>
                <c:pt idx="329">
                  <c:v>504.96000000000004</c:v>
                </c:pt>
                <c:pt idx="330">
                  <c:v>516.73</c:v>
                </c:pt>
                <c:pt idx="331">
                  <c:v>535</c:v>
                </c:pt>
                <c:pt idx="332">
                  <c:v>518.66999999999996</c:v>
                </c:pt>
                <c:pt idx="333">
                  <c:v>518.70000000000005</c:v>
                </c:pt>
                <c:pt idx="334">
                  <c:v>514</c:v>
                </c:pt>
                <c:pt idx="335">
                  <c:v>492.06</c:v>
                </c:pt>
                <c:pt idx="336">
                  <c:v>455</c:v>
                </c:pt>
                <c:pt idx="337">
                  <c:v>418.59000000000003</c:v>
                </c:pt>
                <c:pt idx="338">
                  <c:v>414.44</c:v>
                </c:pt>
                <c:pt idx="339">
                  <c:v>437.875</c:v>
                </c:pt>
                <c:pt idx="340">
                  <c:v>449.375</c:v>
                </c:pt>
                <c:pt idx="341">
                  <c:v>454.44</c:v>
                </c:pt>
                <c:pt idx="342">
                  <c:v>472.12</c:v>
                </c:pt>
                <c:pt idx="343">
                  <c:v>455</c:v>
                </c:pt>
                <c:pt idx="344">
                  <c:v>450</c:v>
                </c:pt>
                <c:pt idx="345">
                  <c:v>445</c:v>
                </c:pt>
                <c:pt idx="346">
                  <c:v>433.24</c:v>
                </c:pt>
                <c:pt idx="347">
                  <c:v>408.01</c:v>
                </c:pt>
                <c:pt idx="348">
                  <c:v>405</c:v>
                </c:pt>
                <c:pt idx="349">
                  <c:v>398.90000000000003</c:v>
                </c:pt>
                <c:pt idx="350">
                  <c:v>380.52500000000003</c:v>
                </c:pt>
                <c:pt idx="351">
                  <c:v>375</c:v>
                </c:pt>
                <c:pt idx="352">
                  <c:v>330</c:v>
                </c:pt>
                <c:pt idx="353">
                  <c:v>327.91499999999951</c:v>
                </c:pt>
                <c:pt idx="354">
                  <c:v>332.5</c:v>
                </c:pt>
                <c:pt idx="355">
                  <c:v>328.16500000000002</c:v>
                </c:pt>
                <c:pt idx="356">
                  <c:v>335.28500000000003</c:v>
                </c:pt>
                <c:pt idx="357">
                  <c:v>338.55</c:v>
                </c:pt>
                <c:pt idx="358">
                  <c:v>334.58499999999964</c:v>
                </c:pt>
                <c:pt idx="359">
                  <c:v>331.67</c:v>
                </c:pt>
                <c:pt idx="360">
                  <c:v>310</c:v>
                </c:pt>
                <c:pt idx="361">
                  <c:v>304.64499999999998</c:v>
                </c:pt>
                <c:pt idx="362">
                  <c:v>300</c:v>
                </c:pt>
                <c:pt idx="363">
                  <c:v>300</c:v>
                </c:pt>
                <c:pt idx="364">
                  <c:v>300</c:v>
                </c:pt>
                <c:pt idx="365">
                  <c:v>303.52500000000003</c:v>
                </c:pt>
                <c:pt idx="366">
                  <c:v>305</c:v>
                </c:pt>
                <c:pt idx="367">
                  <c:v>317.44499999999999</c:v>
                </c:pt>
                <c:pt idx="368">
                  <c:v>322.5</c:v>
                </c:pt>
                <c:pt idx="369">
                  <c:v>307</c:v>
                </c:pt>
                <c:pt idx="370">
                  <c:v>316.58</c:v>
                </c:pt>
                <c:pt idx="371">
                  <c:v>352.51</c:v>
                </c:pt>
                <c:pt idx="372">
                  <c:v>365.625</c:v>
                </c:pt>
                <c:pt idx="373">
                  <c:v>365.745</c:v>
                </c:pt>
                <c:pt idx="374">
                  <c:v>375.44499999999999</c:v>
                </c:pt>
                <c:pt idx="375">
                  <c:v>395.87</c:v>
                </c:pt>
                <c:pt idx="376">
                  <c:v>395</c:v>
                </c:pt>
                <c:pt idx="377">
                  <c:v>391.71000000000004</c:v>
                </c:pt>
                <c:pt idx="378">
                  <c:v>390</c:v>
                </c:pt>
                <c:pt idx="379">
                  <c:v>395</c:v>
                </c:pt>
                <c:pt idx="380">
                  <c:v>394.53000000000003</c:v>
                </c:pt>
                <c:pt idx="381">
                  <c:v>405</c:v>
                </c:pt>
                <c:pt idx="382">
                  <c:v>402.02500000000003</c:v>
                </c:pt>
                <c:pt idx="383">
                  <c:v>382.25</c:v>
                </c:pt>
                <c:pt idx="384">
                  <c:v>389.94</c:v>
                </c:pt>
                <c:pt idx="385">
                  <c:v>394.66</c:v>
                </c:pt>
                <c:pt idx="386">
                  <c:v>391.84500000000008</c:v>
                </c:pt>
                <c:pt idx="387">
                  <c:v>385</c:v>
                </c:pt>
                <c:pt idx="388">
                  <c:v>385</c:v>
                </c:pt>
                <c:pt idx="389">
                  <c:v>376.80500000000001</c:v>
                </c:pt>
                <c:pt idx="390">
                  <c:v>371.81</c:v>
                </c:pt>
                <c:pt idx="391">
                  <c:v>365.94499999999999</c:v>
                </c:pt>
                <c:pt idx="392">
                  <c:v>359.65500000000031</c:v>
                </c:pt>
                <c:pt idx="393">
                  <c:v>361.20499999999993</c:v>
                </c:pt>
                <c:pt idx="394">
                  <c:v>360</c:v>
                </c:pt>
                <c:pt idx="395">
                  <c:v>360.74</c:v>
                </c:pt>
                <c:pt idx="396">
                  <c:v>355</c:v>
                </c:pt>
                <c:pt idx="397">
                  <c:v>333.26499999999999</c:v>
                </c:pt>
                <c:pt idx="398">
                  <c:v>334.46999999999969</c:v>
                </c:pt>
                <c:pt idx="399">
                  <c:v>326.47499999999951</c:v>
                </c:pt>
                <c:pt idx="400">
                  <c:v>312.12</c:v>
                </c:pt>
                <c:pt idx="401">
                  <c:v>287.49499999999944</c:v>
                </c:pt>
                <c:pt idx="402">
                  <c:v>286.3</c:v>
                </c:pt>
                <c:pt idx="403">
                  <c:v>285</c:v>
                </c:pt>
                <c:pt idx="404">
                  <c:v>281.97999999999951</c:v>
                </c:pt>
                <c:pt idx="405">
                  <c:v>265.28000000000003</c:v>
                </c:pt>
                <c:pt idx="406">
                  <c:v>243.37</c:v>
                </c:pt>
                <c:pt idx="407">
                  <c:v>235.44499999999999</c:v>
                </c:pt>
                <c:pt idx="408">
                  <c:v>226.01</c:v>
                </c:pt>
                <c:pt idx="409">
                  <c:v>225.35500000000027</c:v>
                </c:pt>
                <c:pt idx="410">
                  <c:v>223.25</c:v>
                </c:pt>
                <c:pt idx="411">
                  <c:v>224.29</c:v>
                </c:pt>
                <c:pt idx="412">
                  <c:v>222.5</c:v>
                </c:pt>
                <c:pt idx="413">
                  <c:v>225</c:v>
                </c:pt>
                <c:pt idx="414">
                  <c:v>216.05</c:v>
                </c:pt>
                <c:pt idx="415">
                  <c:v>206.36</c:v>
                </c:pt>
                <c:pt idx="416">
                  <c:v>212.92000000000004</c:v>
                </c:pt>
                <c:pt idx="417">
                  <c:v>214.44499999999999</c:v>
                </c:pt>
                <c:pt idx="418">
                  <c:v>217.95500000000001</c:v>
                </c:pt>
                <c:pt idx="419">
                  <c:v>224.36</c:v>
                </c:pt>
                <c:pt idx="420">
                  <c:v>239.13499999999999</c:v>
                </c:pt>
                <c:pt idx="421">
                  <c:v>251.04500000000002</c:v>
                </c:pt>
                <c:pt idx="422">
                  <c:v>250.21499999999995</c:v>
                </c:pt>
                <c:pt idx="423">
                  <c:v>254.1</c:v>
                </c:pt>
                <c:pt idx="424">
                  <c:v>245.70000000000002</c:v>
                </c:pt>
                <c:pt idx="425">
                  <c:v>244.17499999999998</c:v>
                </c:pt>
                <c:pt idx="426">
                  <c:v>245.84</c:v>
                </c:pt>
                <c:pt idx="427">
                  <c:v>245.41</c:v>
                </c:pt>
                <c:pt idx="428">
                  <c:v>241.435</c:v>
                </c:pt>
                <c:pt idx="429">
                  <c:v>235</c:v>
                </c:pt>
                <c:pt idx="430">
                  <c:v>235</c:v>
                </c:pt>
                <c:pt idx="431">
                  <c:v>240.58</c:v>
                </c:pt>
                <c:pt idx="432">
                  <c:v>235</c:v>
                </c:pt>
                <c:pt idx="433">
                  <c:v>235</c:v>
                </c:pt>
                <c:pt idx="434">
                  <c:v>236.70000000000002</c:v>
                </c:pt>
                <c:pt idx="435">
                  <c:v>245</c:v>
                </c:pt>
                <c:pt idx="436">
                  <c:v>242.98000000000027</c:v>
                </c:pt>
                <c:pt idx="437">
                  <c:v>241.42000000000004</c:v>
                </c:pt>
                <c:pt idx="438">
                  <c:v>242.5</c:v>
                </c:pt>
                <c:pt idx="439">
                  <c:v>242.5</c:v>
                </c:pt>
                <c:pt idx="440">
                  <c:v>235.98500000000001</c:v>
                </c:pt>
                <c:pt idx="441">
                  <c:v>235</c:v>
                </c:pt>
                <c:pt idx="442">
                  <c:v>231.07500000000002</c:v>
                </c:pt>
                <c:pt idx="443">
                  <c:v>231.81</c:v>
                </c:pt>
                <c:pt idx="444">
                  <c:v>231.92000000000004</c:v>
                </c:pt>
                <c:pt idx="445">
                  <c:v>228.82500000000007</c:v>
                </c:pt>
                <c:pt idx="446">
                  <c:v>220</c:v>
                </c:pt>
                <c:pt idx="447">
                  <c:v>216.095</c:v>
                </c:pt>
                <c:pt idx="448">
                  <c:v>215.37</c:v>
                </c:pt>
                <c:pt idx="449">
                  <c:v>212.91</c:v>
                </c:pt>
                <c:pt idx="450">
                  <c:v>213.75</c:v>
                </c:pt>
                <c:pt idx="451">
                  <c:v>210</c:v>
                </c:pt>
                <c:pt idx="452">
                  <c:v>210</c:v>
                </c:pt>
                <c:pt idx="453">
                  <c:v>215.33500000000001</c:v>
                </c:pt>
                <c:pt idx="454">
                  <c:v>213.565</c:v>
                </c:pt>
                <c:pt idx="455">
                  <c:v>206.97499999999999</c:v>
                </c:pt>
                <c:pt idx="456">
                  <c:v>194.93</c:v>
                </c:pt>
                <c:pt idx="457">
                  <c:v>194.17499999999998</c:v>
                </c:pt>
                <c:pt idx="458">
                  <c:v>194.38500000000025</c:v>
                </c:pt>
                <c:pt idx="459">
                  <c:v>193.92500000000001</c:v>
                </c:pt>
                <c:pt idx="460">
                  <c:v>200.45500000000001</c:v>
                </c:pt>
                <c:pt idx="461">
                  <c:v>219.255</c:v>
                </c:pt>
                <c:pt idx="462">
                  <c:v>221.51499999999999</c:v>
                </c:pt>
                <c:pt idx="463">
                  <c:v>229.35000000000025</c:v>
                </c:pt>
                <c:pt idx="464">
                  <c:v>226.99</c:v>
                </c:pt>
                <c:pt idx="465">
                  <c:v>225.54500000000002</c:v>
                </c:pt>
                <c:pt idx="466">
                  <c:v>215.72499999999999</c:v>
                </c:pt>
                <c:pt idx="467">
                  <c:v>217.07</c:v>
                </c:pt>
                <c:pt idx="468">
                  <c:v>220.995</c:v>
                </c:pt>
                <c:pt idx="469">
                  <c:v>217.69</c:v>
                </c:pt>
                <c:pt idx="470">
                  <c:v>214.70999999999998</c:v>
                </c:pt>
                <c:pt idx="471">
                  <c:v>220.655</c:v>
                </c:pt>
                <c:pt idx="472">
                  <c:v>222.6</c:v>
                </c:pt>
                <c:pt idx="473">
                  <c:v>220.72499999999999</c:v>
                </c:pt>
                <c:pt idx="474">
                  <c:v>221.70999999999998</c:v>
                </c:pt>
                <c:pt idx="475">
                  <c:v>222.785</c:v>
                </c:pt>
                <c:pt idx="476">
                  <c:v>223.12</c:v>
                </c:pt>
                <c:pt idx="477">
                  <c:v>224.53</c:v>
                </c:pt>
                <c:pt idx="478">
                  <c:v>227.435</c:v>
                </c:pt>
                <c:pt idx="479">
                  <c:v>228.845</c:v>
                </c:pt>
                <c:pt idx="480">
                  <c:v>229.20000000000002</c:v>
                </c:pt>
                <c:pt idx="481">
                  <c:v>227.66</c:v>
                </c:pt>
                <c:pt idx="482">
                  <c:v>230.26</c:v>
                </c:pt>
                <c:pt idx="483">
                  <c:v>233.19</c:v>
                </c:pt>
                <c:pt idx="484">
                  <c:v>232.88500000000025</c:v>
                </c:pt>
                <c:pt idx="485">
                  <c:v>228.85000000000025</c:v>
                </c:pt>
                <c:pt idx="486">
                  <c:v>222.73000000000002</c:v>
                </c:pt>
                <c:pt idx="487">
                  <c:v>222.75</c:v>
                </c:pt>
                <c:pt idx="488">
                  <c:v>222.76</c:v>
                </c:pt>
                <c:pt idx="489">
                  <c:v>222.73000000000002</c:v>
                </c:pt>
                <c:pt idx="490">
                  <c:v>220.47499999999999</c:v>
                </c:pt>
                <c:pt idx="491">
                  <c:v>221.54</c:v>
                </c:pt>
                <c:pt idx="492">
                  <c:v>221.85000000000025</c:v>
                </c:pt>
                <c:pt idx="493">
                  <c:v>218.08</c:v>
                </c:pt>
                <c:pt idx="494">
                  <c:v>216.05</c:v>
                </c:pt>
                <c:pt idx="495">
                  <c:v>215</c:v>
                </c:pt>
                <c:pt idx="496">
                  <c:v>213.76499999999999</c:v>
                </c:pt>
                <c:pt idx="497">
                  <c:v>218.21499999999995</c:v>
                </c:pt>
                <c:pt idx="498">
                  <c:v>224.05</c:v>
                </c:pt>
                <c:pt idx="499">
                  <c:v>221.27499999999998</c:v>
                </c:pt>
                <c:pt idx="500">
                  <c:v>206.33500000000001</c:v>
                </c:pt>
                <c:pt idx="501">
                  <c:v>200.24499999999998</c:v>
                </c:pt>
                <c:pt idx="502">
                  <c:v>185.23</c:v>
                </c:pt>
                <c:pt idx="503">
                  <c:v>184.095</c:v>
                </c:pt>
                <c:pt idx="504">
                  <c:v>182.405</c:v>
                </c:pt>
                <c:pt idx="505">
                  <c:v>193.39500000000001</c:v>
                </c:pt>
                <c:pt idx="506">
                  <c:v>202.51499999999999</c:v>
                </c:pt>
                <c:pt idx="507">
                  <c:v>195.73499999999999</c:v>
                </c:pt>
                <c:pt idx="508">
                  <c:v>192.13</c:v>
                </c:pt>
                <c:pt idx="509">
                  <c:v>183.755</c:v>
                </c:pt>
                <c:pt idx="510">
                  <c:v>187.69</c:v>
                </c:pt>
                <c:pt idx="511">
                  <c:v>188.65</c:v>
                </c:pt>
                <c:pt idx="512">
                  <c:v>191.04</c:v>
                </c:pt>
                <c:pt idx="513">
                  <c:v>193.54</c:v>
                </c:pt>
                <c:pt idx="514">
                  <c:v>192.89000000000001</c:v>
                </c:pt>
                <c:pt idx="515">
                  <c:v>193.44</c:v>
                </c:pt>
                <c:pt idx="516">
                  <c:v>193.44</c:v>
                </c:pt>
                <c:pt idx="517">
                  <c:v>191.02</c:v>
                </c:pt>
                <c:pt idx="518">
                  <c:v>191</c:v>
                </c:pt>
                <c:pt idx="519">
                  <c:v>190.70000000000002</c:v>
                </c:pt>
                <c:pt idx="520">
                  <c:v>188.6</c:v>
                </c:pt>
                <c:pt idx="521">
                  <c:v>189.44</c:v>
                </c:pt>
                <c:pt idx="522">
                  <c:v>186.3</c:v>
                </c:pt>
                <c:pt idx="523">
                  <c:v>186.3</c:v>
                </c:pt>
                <c:pt idx="524">
                  <c:v>188.38000000000025</c:v>
                </c:pt>
                <c:pt idx="525">
                  <c:v>173.47</c:v>
                </c:pt>
                <c:pt idx="526">
                  <c:v>163.27499999999998</c:v>
                </c:pt>
                <c:pt idx="527">
                  <c:v>151.27499999999998</c:v>
                </c:pt>
                <c:pt idx="528">
                  <c:v>149.29</c:v>
                </c:pt>
                <c:pt idx="529">
                  <c:v>148.345</c:v>
                </c:pt>
                <c:pt idx="530">
                  <c:v>144.46</c:v>
                </c:pt>
                <c:pt idx="531">
                  <c:v>144.625</c:v>
                </c:pt>
                <c:pt idx="532">
                  <c:v>144.39500000000001</c:v>
                </c:pt>
                <c:pt idx="533">
                  <c:v>144.36000000000001</c:v>
                </c:pt>
                <c:pt idx="534">
                  <c:v>144.47499999999999</c:v>
                </c:pt>
                <c:pt idx="535">
                  <c:v>144.23499999999999</c:v>
                </c:pt>
                <c:pt idx="536">
                  <c:v>143.46</c:v>
                </c:pt>
                <c:pt idx="537">
                  <c:v>143.26</c:v>
                </c:pt>
                <c:pt idx="538">
                  <c:v>144.185</c:v>
                </c:pt>
                <c:pt idx="539">
                  <c:v>144.01499999999999</c:v>
                </c:pt>
                <c:pt idx="540">
                  <c:v>144.19</c:v>
                </c:pt>
                <c:pt idx="541">
                  <c:v>144.19</c:v>
                </c:pt>
                <c:pt idx="542">
                  <c:v>144.51</c:v>
                </c:pt>
                <c:pt idx="543">
                  <c:v>145.92500000000001</c:v>
                </c:pt>
                <c:pt idx="544">
                  <c:v>145.80500000000001</c:v>
                </c:pt>
                <c:pt idx="545">
                  <c:v>143.94</c:v>
                </c:pt>
                <c:pt idx="546">
                  <c:v>143.4</c:v>
                </c:pt>
                <c:pt idx="547">
                  <c:v>158.815</c:v>
                </c:pt>
                <c:pt idx="548">
                  <c:v>167.76999999999998</c:v>
                </c:pt>
                <c:pt idx="549">
                  <c:v>163.70000000000002</c:v>
                </c:pt>
                <c:pt idx="550">
                  <c:v>159.01499999999999</c:v>
                </c:pt>
                <c:pt idx="551">
                  <c:v>154.30500000000001</c:v>
                </c:pt>
                <c:pt idx="552">
                  <c:v>144.19499999999999</c:v>
                </c:pt>
                <c:pt idx="553">
                  <c:v>148.13499999999999</c:v>
                </c:pt>
                <c:pt idx="554">
                  <c:v>146.4</c:v>
                </c:pt>
                <c:pt idx="555">
                  <c:v>146.95000000000007</c:v>
                </c:pt>
                <c:pt idx="556">
                  <c:v>143.49</c:v>
                </c:pt>
                <c:pt idx="557">
                  <c:v>143.67499999999998</c:v>
                </c:pt>
                <c:pt idx="558">
                  <c:v>143.17000000000002</c:v>
                </c:pt>
                <c:pt idx="559">
                  <c:v>142.07</c:v>
                </c:pt>
                <c:pt idx="560">
                  <c:v>141.10999999999999</c:v>
                </c:pt>
                <c:pt idx="561">
                  <c:v>139.95500000000001</c:v>
                </c:pt>
                <c:pt idx="562">
                  <c:v>139.97999999999999</c:v>
                </c:pt>
                <c:pt idx="563">
                  <c:v>137.18</c:v>
                </c:pt>
                <c:pt idx="564">
                  <c:v>132.24499999999998</c:v>
                </c:pt>
                <c:pt idx="565">
                  <c:v>124.72</c:v>
                </c:pt>
                <c:pt idx="566">
                  <c:v>124.60499999999999</c:v>
                </c:pt>
                <c:pt idx="567">
                  <c:v>119.245</c:v>
                </c:pt>
                <c:pt idx="568">
                  <c:v>114.76</c:v>
                </c:pt>
                <c:pt idx="569">
                  <c:v>111.03</c:v>
                </c:pt>
                <c:pt idx="570">
                  <c:v>111.18499999999999</c:v>
                </c:pt>
                <c:pt idx="571">
                  <c:v>105.16</c:v>
                </c:pt>
                <c:pt idx="572">
                  <c:v>102.455</c:v>
                </c:pt>
                <c:pt idx="573">
                  <c:v>103.83</c:v>
                </c:pt>
                <c:pt idx="574">
                  <c:v>100.215</c:v>
                </c:pt>
                <c:pt idx="575">
                  <c:v>100.19</c:v>
                </c:pt>
                <c:pt idx="576">
                  <c:v>94.100000000000009</c:v>
                </c:pt>
                <c:pt idx="577">
                  <c:v>94.545000000000002</c:v>
                </c:pt>
                <c:pt idx="578">
                  <c:v>94.149999999999991</c:v>
                </c:pt>
                <c:pt idx="579">
                  <c:v>99.19</c:v>
                </c:pt>
                <c:pt idx="580">
                  <c:v>95.054999999999993</c:v>
                </c:pt>
                <c:pt idx="581">
                  <c:v>95.850000000000009</c:v>
                </c:pt>
                <c:pt idx="582">
                  <c:v>94.08</c:v>
                </c:pt>
                <c:pt idx="583">
                  <c:v>93.144999999999996</c:v>
                </c:pt>
                <c:pt idx="584">
                  <c:v>91.82</c:v>
                </c:pt>
                <c:pt idx="585">
                  <c:v>93.465000000000003</c:v>
                </c:pt>
                <c:pt idx="586">
                  <c:v>93.58</c:v>
                </c:pt>
                <c:pt idx="587">
                  <c:v>89.114999999999995</c:v>
                </c:pt>
                <c:pt idx="588">
                  <c:v>91.7</c:v>
                </c:pt>
                <c:pt idx="589">
                  <c:v>92.600000000000009</c:v>
                </c:pt>
                <c:pt idx="590">
                  <c:v>90.19</c:v>
                </c:pt>
                <c:pt idx="591">
                  <c:v>91.694999999999993</c:v>
                </c:pt>
                <c:pt idx="592">
                  <c:v>94.410000000000025</c:v>
                </c:pt>
                <c:pt idx="593">
                  <c:v>92.265000000000001</c:v>
                </c:pt>
                <c:pt idx="594">
                  <c:v>92.335000000000008</c:v>
                </c:pt>
                <c:pt idx="595">
                  <c:v>89.66</c:v>
                </c:pt>
                <c:pt idx="596">
                  <c:v>90.19</c:v>
                </c:pt>
                <c:pt idx="597">
                  <c:v>93.08</c:v>
                </c:pt>
                <c:pt idx="598">
                  <c:v>93.08</c:v>
                </c:pt>
                <c:pt idx="599">
                  <c:v>93.52</c:v>
                </c:pt>
                <c:pt idx="600">
                  <c:v>93.715000000000003</c:v>
                </c:pt>
                <c:pt idx="601">
                  <c:v>94.054999999999993</c:v>
                </c:pt>
                <c:pt idx="602">
                  <c:v>99.664999999999992</c:v>
                </c:pt>
                <c:pt idx="603">
                  <c:v>94.915000000000006</c:v>
                </c:pt>
                <c:pt idx="604">
                  <c:v>94.945000000000007</c:v>
                </c:pt>
                <c:pt idx="605">
                  <c:v>104.91500000000002</c:v>
                </c:pt>
                <c:pt idx="606">
                  <c:v>107.9</c:v>
                </c:pt>
                <c:pt idx="607">
                  <c:v>99.394999999999996</c:v>
                </c:pt>
                <c:pt idx="608">
                  <c:v>96.29</c:v>
                </c:pt>
                <c:pt idx="609">
                  <c:v>96.2</c:v>
                </c:pt>
                <c:pt idx="610">
                  <c:v>102.33500000000001</c:v>
                </c:pt>
                <c:pt idx="611">
                  <c:v>110.965</c:v>
                </c:pt>
                <c:pt idx="612">
                  <c:v>132.68</c:v>
                </c:pt>
                <c:pt idx="613">
                  <c:v>131.85500000000025</c:v>
                </c:pt>
                <c:pt idx="614">
                  <c:v>103.63</c:v>
                </c:pt>
                <c:pt idx="615">
                  <c:v>109.82000000000001</c:v>
                </c:pt>
                <c:pt idx="616">
                  <c:v>104.60499999999999</c:v>
                </c:pt>
                <c:pt idx="617">
                  <c:v>99.78</c:v>
                </c:pt>
                <c:pt idx="618">
                  <c:v>107.36500000000001</c:v>
                </c:pt>
                <c:pt idx="619">
                  <c:v>104.905</c:v>
                </c:pt>
                <c:pt idx="620">
                  <c:v>102.14</c:v>
                </c:pt>
                <c:pt idx="621">
                  <c:v>109.83</c:v>
                </c:pt>
                <c:pt idx="622">
                  <c:v>123.81</c:v>
                </c:pt>
                <c:pt idx="623">
                  <c:v>124.565</c:v>
                </c:pt>
                <c:pt idx="624">
                  <c:v>120.19500000000001</c:v>
                </c:pt>
                <c:pt idx="625">
                  <c:v>130.99</c:v>
                </c:pt>
                <c:pt idx="626">
                  <c:v>120.16</c:v>
                </c:pt>
                <c:pt idx="627">
                  <c:v>110.07499999999999</c:v>
                </c:pt>
                <c:pt idx="628">
                  <c:v>113.56</c:v>
                </c:pt>
                <c:pt idx="629">
                  <c:v>112.3</c:v>
                </c:pt>
                <c:pt idx="630">
                  <c:v>119.91000000000012</c:v>
                </c:pt>
                <c:pt idx="631">
                  <c:v>121.815</c:v>
                </c:pt>
                <c:pt idx="632">
                  <c:v>126.77500000000001</c:v>
                </c:pt>
                <c:pt idx="633">
                  <c:v>135.535</c:v>
                </c:pt>
                <c:pt idx="634">
                  <c:v>136.285</c:v>
                </c:pt>
                <c:pt idx="635">
                  <c:v>135.67000000000002</c:v>
                </c:pt>
                <c:pt idx="636">
                  <c:v>128.87</c:v>
                </c:pt>
                <c:pt idx="637">
                  <c:v>127.985</c:v>
                </c:pt>
                <c:pt idx="638">
                  <c:v>123.29</c:v>
                </c:pt>
                <c:pt idx="639">
                  <c:v>117.43</c:v>
                </c:pt>
                <c:pt idx="640">
                  <c:v>122.16</c:v>
                </c:pt>
                <c:pt idx="641">
                  <c:v>116.49000000000002</c:v>
                </c:pt>
                <c:pt idx="642">
                  <c:v>109.815</c:v>
                </c:pt>
                <c:pt idx="643">
                  <c:v>110.015</c:v>
                </c:pt>
                <c:pt idx="644">
                  <c:v>109.82000000000001</c:v>
                </c:pt>
                <c:pt idx="645">
                  <c:v>114.72</c:v>
                </c:pt>
                <c:pt idx="646">
                  <c:v>108.56</c:v>
                </c:pt>
                <c:pt idx="647">
                  <c:v>117.045</c:v>
                </c:pt>
                <c:pt idx="648">
                  <c:v>122.19500000000001</c:v>
                </c:pt>
                <c:pt idx="649">
                  <c:v>117.705</c:v>
                </c:pt>
                <c:pt idx="650">
                  <c:v>121.74000000000002</c:v>
                </c:pt>
                <c:pt idx="651">
                  <c:v>117.68499999999999</c:v>
                </c:pt>
                <c:pt idx="652">
                  <c:v>122.465</c:v>
                </c:pt>
                <c:pt idx="653">
                  <c:v>122.11</c:v>
                </c:pt>
                <c:pt idx="654">
                  <c:v>116.71000000000002</c:v>
                </c:pt>
                <c:pt idx="655">
                  <c:v>114.35499999999999</c:v>
                </c:pt>
                <c:pt idx="656">
                  <c:v>111.9</c:v>
                </c:pt>
                <c:pt idx="657">
                  <c:v>109.82499999999999</c:v>
                </c:pt>
                <c:pt idx="658">
                  <c:v>104.905</c:v>
                </c:pt>
                <c:pt idx="659">
                  <c:v>108.985</c:v>
                </c:pt>
                <c:pt idx="660">
                  <c:v>108.985</c:v>
                </c:pt>
                <c:pt idx="661">
                  <c:v>106.14999999999999</c:v>
                </c:pt>
                <c:pt idx="662">
                  <c:v>105.69500000000001</c:v>
                </c:pt>
                <c:pt idx="663">
                  <c:v>103.955</c:v>
                </c:pt>
                <c:pt idx="664">
                  <c:v>103.11500000000001</c:v>
                </c:pt>
                <c:pt idx="665">
                  <c:v>103.595</c:v>
                </c:pt>
                <c:pt idx="666">
                  <c:v>99.990000000000023</c:v>
                </c:pt>
                <c:pt idx="667">
                  <c:v>98.004999999999995</c:v>
                </c:pt>
                <c:pt idx="668">
                  <c:v>97.92</c:v>
                </c:pt>
                <c:pt idx="669">
                  <c:v>94.795000000000002</c:v>
                </c:pt>
                <c:pt idx="670">
                  <c:v>95.05</c:v>
                </c:pt>
                <c:pt idx="671">
                  <c:v>95.05</c:v>
                </c:pt>
                <c:pt idx="672">
                  <c:v>95.554999999999993</c:v>
                </c:pt>
                <c:pt idx="673">
                  <c:v>95.134999999999991</c:v>
                </c:pt>
                <c:pt idx="674">
                  <c:v>95.77</c:v>
                </c:pt>
                <c:pt idx="675">
                  <c:v>91.77</c:v>
                </c:pt>
                <c:pt idx="676">
                  <c:v>93.350000000000009</c:v>
                </c:pt>
                <c:pt idx="677">
                  <c:v>93.27</c:v>
                </c:pt>
                <c:pt idx="678">
                  <c:v>93.940000000000026</c:v>
                </c:pt>
                <c:pt idx="679" formatCode="0">
                  <c:v>91.617999999999995</c:v>
                </c:pt>
                <c:pt idx="680" formatCode="0">
                  <c:v>93.113</c:v>
                </c:pt>
                <c:pt idx="681" formatCode="0">
                  <c:v>92.361000000000004</c:v>
                </c:pt>
                <c:pt idx="682" formatCode="0">
                  <c:v>93.157999999999987</c:v>
                </c:pt>
                <c:pt idx="683" formatCode="0">
                  <c:v>94.024999999999991</c:v>
                </c:pt>
                <c:pt idx="684" formatCode="0">
                  <c:v>95.626999999999981</c:v>
                </c:pt>
                <c:pt idx="685" formatCode="0">
                  <c:v>94.627999999999986</c:v>
                </c:pt>
                <c:pt idx="686" formatCode="0">
                  <c:v>93.853999999999999</c:v>
                </c:pt>
                <c:pt idx="687" formatCode="0">
                  <c:v>93.377999999999986</c:v>
                </c:pt>
                <c:pt idx="688" formatCode="0">
                  <c:v>96.876999999999981</c:v>
                </c:pt>
                <c:pt idx="689" formatCode="0">
                  <c:v>95.766999999999996</c:v>
                </c:pt>
                <c:pt idx="690" formatCode="0">
                  <c:v>97.823999999999998</c:v>
                </c:pt>
                <c:pt idx="691" formatCode="0">
                  <c:v>99.286000000000001</c:v>
                </c:pt>
                <c:pt idx="692" formatCode="0">
                  <c:v>100.181</c:v>
                </c:pt>
                <c:pt idx="693" formatCode="0">
                  <c:v>103.238</c:v>
                </c:pt>
                <c:pt idx="694" formatCode="0">
                  <c:v>103.29</c:v>
                </c:pt>
                <c:pt idx="695" formatCode="0">
                  <c:v>103.205</c:v>
                </c:pt>
                <c:pt idx="696" formatCode="0">
                  <c:v>100.068</c:v>
                </c:pt>
                <c:pt idx="697" formatCode="0">
                  <c:v>100.795</c:v>
                </c:pt>
                <c:pt idx="698" formatCode="0">
                  <c:v>97.513999999999996</c:v>
                </c:pt>
                <c:pt idx="699" formatCode="0">
                  <c:v>99.346000000000004</c:v>
                </c:pt>
                <c:pt idx="700" formatCode="0">
                  <c:v>99.561000000000007</c:v>
                </c:pt>
                <c:pt idx="701" formatCode="0">
                  <c:v>99.983000000000004</c:v>
                </c:pt>
                <c:pt idx="702" formatCode="0">
                  <c:v>98.337999999999994</c:v>
                </c:pt>
                <c:pt idx="703" formatCode="0">
                  <c:v>101.486</c:v>
                </c:pt>
                <c:pt idx="704" formatCode="0">
                  <c:v>98.759</c:v>
                </c:pt>
                <c:pt idx="705" formatCode="0">
                  <c:v>100.696</c:v>
                </c:pt>
                <c:pt idx="706" formatCode="0">
                  <c:v>101.27</c:v>
                </c:pt>
                <c:pt idx="707" formatCode="0">
                  <c:v>100.45</c:v>
                </c:pt>
                <c:pt idx="708" formatCode="0">
                  <c:v>98.664999999999992</c:v>
                </c:pt>
                <c:pt idx="709" formatCode="0">
                  <c:v>100.624</c:v>
                </c:pt>
                <c:pt idx="710" formatCode="0">
                  <c:v>100.664</c:v>
                </c:pt>
                <c:pt idx="711" formatCode="0">
                  <c:v>100.42100000000002</c:v>
                </c:pt>
                <c:pt idx="712" formatCode="0">
                  <c:v>101.37599999999998</c:v>
                </c:pt>
                <c:pt idx="713" formatCode="0">
                  <c:v>98.647999999999996</c:v>
                </c:pt>
                <c:pt idx="714" formatCode="0">
                  <c:v>101.14700000000002</c:v>
                </c:pt>
                <c:pt idx="715" formatCode="0">
                  <c:v>102.654</c:v>
                </c:pt>
                <c:pt idx="716" formatCode="0">
                  <c:v>100.331</c:v>
                </c:pt>
                <c:pt idx="717" formatCode="0">
                  <c:v>100.268</c:v>
                </c:pt>
                <c:pt idx="718" formatCode="0">
                  <c:v>99.052999999999983</c:v>
                </c:pt>
                <c:pt idx="719" formatCode="0">
                  <c:v>95.066999999999993</c:v>
                </c:pt>
                <c:pt idx="720" formatCode="0">
                  <c:v>93.289000000000001</c:v>
                </c:pt>
                <c:pt idx="721" formatCode="0">
                  <c:v>95.048000000000002</c:v>
                </c:pt>
                <c:pt idx="722" formatCode="0">
                  <c:v>90.585999999999999</c:v>
                </c:pt>
                <c:pt idx="723" formatCode="0">
                  <c:v>90.513000000000005</c:v>
                </c:pt>
                <c:pt idx="724" formatCode="0">
                  <c:v>89.850999999999999</c:v>
                </c:pt>
                <c:pt idx="725" formatCode="0">
                  <c:v>89.634</c:v>
                </c:pt>
                <c:pt idx="726" formatCode="0">
                  <c:v>87.370999999999981</c:v>
                </c:pt>
                <c:pt idx="727" formatCode="0">
                  <c:v>88.678999999999988</c:v>
                </c:pt>
                <c:pt idx="728" formatCode="0">
                  <c:v>89.013999999999996</c:v>
                </c:pt>
                <c:pt idx="729" formatCode="0">
                  <c:v>89.334999999999994</c:v>
                </c:pt>
                <c:pt idx="730" formatCode="0">
                  <c:v>89.983999999999995</c:v>
                </c:pt>
                <c:pt idx="731" formatCode="0">
                  <c:v>90.31</c:v>
                </c:pt>
                <c:pt idx="732" formatCode="0">
                  <c:v>89.33</c:v>
                </c:pt>
                <c:pt idx="733" formatCode="0">
                  <c:v>89.584000000000003</c:v>
                </c:pt>
                <c:pt idx="734" formatCode="0">
                  <c:v>90.043999999999997</c:v>
                </c:pt>
                <c:pt idx="735" formatCode="0">
                  <c:v>89.998999999999995</c:v>
                </c:pt>
                <c:pt idx="736" formatCode="0">
                  <c:v>90.043000000000006</c:v>
                </c:pt>
                <c:pt idx="737" formatCode="0">
                  <c:v>90.375999999999948</c:v>
                </c:pt>
                <c:pt idx="738" formatCode="0">
                  <c:v>90.35299999999998</c:v>
                </c:pt>
                <c:pt idx="739" formatCode="0">
                  <c:v>88.960000000000022</c:v>
                </c:pt>
                <c:pt idx="740" formatCode="0">
                  <c:v>90.376999999999981</c:v>
                </c:pt>
                <c:pt idx="741" formatCode="0">
                  <c:v>87.757000000000005</c:v>
                </c:pt>
                <c:pt idx="742" formatCode="0">
                  <c:v>82.319000000000003</c:v>
                </c:pt>
                <c:pt idx="743" formatCode="0">
                  <c:v>86.628999999999948</c:v>
                </c:pt>
                <c:pt idx="744" formatCode="0">
                  <c:v>86.013999999999996</c:v>
                </c:pt>
                <c:pt idx="745" formatCode="0">
                  <c:v>89.821999999999989</c:v>
                </c:pt>
                <c:pt idx="746" formatCode="0">
                  <c:v>87.831999999999994</c:v>
                </c:pt>
                <c:pt idx="747" formatCode="0">
                  <c:v>86.736000000000004</c:v>
                </c:pt>
                <c:pt idx="748" formatCode="0">
                  <c:v>88.592000000000013</c:v>
                </c:pt>
                <c:pt idx="749" formatCode="0">
                  <c:v>90.528999999999982</c:v>
                </c:pt>
                <c:pt idx="750" formatCode="0">
                  <c:v>89.284000000000006</c:v>
                </c:pt>
                <c:pt idx="751" formatCode="0">
                  <c:v>91.449000000000026</c:v>
                </c:pt>
                <c:pt idx="752" formatCode="0">
                  <c:v>91.299000000000007</c:v>
                </c:pt>
                <c:pt idx="753" formatCode="0">
                  <c:v>87.967000000000027</c:v>
                </c:pt>
                <c:pt idx="754" formatCode="0">
                  <c:v>88.063999999999993</c:v>
                </c:pt>
                <c:pt idx="755" formatCode="0">
                  <c:v>90.117000000000004</c:v>
                </c:pt>
                <c:pt idx="756" formatCode="0">
                  <c:v>92.34</c:v>
                </c:pt>
                <c:pt idx="757" formatCode="0">
                  <c:v>92.793999999999997</c:v>
                </c:pt>
                <c:pt idx="758" formatCode="0">
                  <c:v>93.326999999999998</c:v>
                </c:pt>
                <c:pt idx="759" formatCode="0">
                  <c:v>96.465000000000003</c:v>
                </c:pt>
                <c:pt idx="760" formatCode="0">
                  <c:v>106.148</c:v>
                </c:pt>
                <c:pt idx="761" formatCode="0">
                  <c:v>98.093000000000004</c:v>
                </c:pt>
                <c:pt idx="762" formatCode="0">
                  <c:v>96.369</c:v>
                </c:pt>
                <c:pt idx="763" formatCode="0">
                  <c:v>93.856999999999999</c:v>
                </c:pt>
                <c:pt idx="764" formatCode="0">
                  <c:v>93.013000000000005</c:v>
                </c:pt>
                <c:pt idx="765" formatCode="0">
                  <c:v>94.631</c:v>
                </c:pt>
                <c:pt idx="766" formatCode="0">
                  <c:v>93.52</c:v>
                </c:pt>
                <c:pt idx="767" formatCode="0">
                  <c:v>93.863</c:v>
                </c:pt>
                <c:pt idx="768" formatCode="0">
                  <c:v>92.751000000000005</c:v>
                </c:pt>
                <c:pt idx="769" formatCode="0">
                  <c:v>92.501000000000005</c:v>
                </c:pt>
                <c:pt idx="770" formatCode="0">
                  <c:v>88.497000000000128</c:v>
                </c:pt>
                <c:pt idx="771" formatCode="0">
                  <c:v>89.391999999999996</c:v>
                </c:pt>
                <c:pt idx="772" formatCode="0">
                  <c:v>91.977000000000004</c:v>
                </c:pt>
                <c:pt idx="773" formatCode="0">
                  <c:v>92.754999999999995</c:v>
                </c:pt>
                <c:pt idx="774" formatCode="0">
                  <c:v>93.147999999999996</c:v>
                </c:pt>
                <c:pt idx="775" formatCode="0">
                  <c:v>93.222999999999999</c:v>
                </c:pt>
                <c:pt idx="776" formatCode="0">
                  <c:v>93.049000000000007</c:v>
                </c:pt>
                <c:pt idx="777" formatCode="0">
                  <c:v>92.982000000000014</c:v>
                </c:pt>
                <c:pt idx="778" formatCode="0">
                  <c:v>92.595000000000013</c:v>
                </c:pt>
                <c:pt idx="779" formatCode="0">
                  <c:v>92.58</c:v>
                </c:pt>
                <c:pt idx="780" formatCode="0">
                  <c:v>92.58</c:v>
                </c:pt>
                <c:pt idx="781" formatCode="0">
                  <c:v>92.897000000000006</c:v>
                </c:pt>
                <c:pt idx="782" formatCode="0">
                  <c:v>93.363</c:v>
                </c:pt>
                <c:pt idx="783" formatCode="0">
                  <c:v>93.03</c:v>
                </c:pt>
                <c:pt idx="784" formatCode="0">
                  <c:v>92.566000000000003</c:v>
                </c:pt>
                <c:pt idx="785" formatCode="0">
                  <c:v>93.05</c:v>
                </c:pt>
                <c:pt idx="786" formatCode="0">
                  <c:v>93.85899999999998</c:v>
                </c:pt>
                <c:pt idx="787" formatCode="0">
                  <c:v>93.745000000000005</c:v>
                </c:pt>
                <c:pt idx="788" formatCode="0">
                  <c:v>96.781000000000006</c:v>
                </c:pt>
                <c:pt idx="789" formatCode="0">
                  <c:v>98.866</c:v>
                </c:pt>
                <c:pt idx="790" formatCode="0">
                  <c:v>96.281999999999996</c:v>
                </c:pt>
                <c:pt idx="791" formatCode="0">
                  <c:v>95.242000000000004</c:v>
                </c:pt>
                <c:pt idx="792" formatCode="0">
                  <c:v>95.36999999999999</c:v>
                </c:pt>
                <c:pt idx="793" formatCode="0">
                  <c:v>95.004000000000005</c:v>
                </c:pt>
                <c:pt idx="794" formatCode="0">
                  <c:v>95.048000000000002</c:v>
                </c:pt>
                <c:pt idx="795" formatCode="0">
                  <c:v>95.385999999999981</c:v>
                </c:pt>
                <c:pt idx="796" formatCode="0">
                  <c:v>95.641999999999996</c:v>
                </c:pt>
                <c:pt idx="797" formatCode="0">
                  <c:v>96.052999999999983</c:v>
                </c:pt>
                <c:pt idx="798" formatCode="0">
                  <c:v>94.956999999999994</c:v>
                </c:pt>
                <c:pt idx="799" formatCode="0">
                  <c:v>96.07</c:v>
                </c:pt>
                <c:pt idx="800" formatCode="0">
                  <c:v>96.242000000000004</c:v>
                </c:pt>
                <c:pt idx="801" formatCode="0">
                  <c:v>97.472999999999999</c:v>
                </c:pt>
                <c:pt idx="802" formatCode="0">
                  <c:v>97.242999999999995</c:v>
                </c:pt>
                <c:pt idx="803" formatCode="0">
                  <c:v>100.154</c:v>
                </c:pt>
                <c:pt idx="804" formatCode="0">
                  <c:v>101.801</c:v>
                </c:pt>
                <c:pt idx="805" formatCode="0">
                  <c:v>98.507999999999996</c:v>
                </c:pt>
                <c:pt idx="806" formatCode="0">
                  <c:v>97.012</c:v>
                </c:pt>
                <c:pt idx="807" formatCode="0">
                  <c:v>95.507000000000005</c:v>
                </c:pt>
                <c:pt idx="808" formatCode="0">
                  <c:v>94.603999999999999</c:v>
                </c:pt>
                <c:pt idx="809" formatCode="0">
                  <c:v>92.703000000000003</c:v>
                </c:pt>
                <c:pt idx="810" formatCode="0">
                  <c:v>93.921000000000006</c:v>
                </c:pt>
                <c:pt idx="811" formatCode="0">
                  <c:v>94.322999999999979</c:v>
                </c:pt>
                <c:pt idx="812" formatCode="0">
                  <c:v>93.918000000000006</c:v>
                </c:pt>
                <c:pt idx="813" formatCode="0">
                  <c:v>92.977000000000004</c:v>
                </c:pt>
                <c:pt idx="814" formatCode="0">
                  <c:v>94.751999999999995</c:v>
                </c:pt>
                <c:pt idx="815" formatCode="0">
                  <c:v>94.728999999999999</c:v>
                </c:pt>
                <c:pt idx="816" formatCode="0">
                  <c:v>94.543999999999997</c:v>
                </c:pt>
                <c:pt idx="817" formatCode="0">
                  <c:v>94.037000000000006</c:v>
                </c:pt>
                <c:pt idx="818" formatCode="0">
                  <c:v>94.42</c:v>
                </c:pt>
                <c:pt idx="819" formatCode="0">
                  <c:v>94.377999999999986</c:v>
                </c:pt>
                <c:pt idx="820" formatCode="0">
                  <c:v>95.225999999999999</c:v>
                </c:pt>
                <c:pt idx="821" formatCode="0">
                  <c:v>94.843000000000004</c:v>
                </c:pt>
                <c:pt idx="822" formatCode="0">
                  <c:v>95.331000000000003</c:v>
                </c:pt>
                <c:pt idx="823" formatCode="0">
                  <c:v>95.117999999999995</c:v>
                </c:pt>
                <c:pt idx="824" formatCode="0">
                  <c:v>95.322999999999979</c:v>
                </c:pt>
                <c:pt idx="825" formatCode="0">
                  <c:v>95.670999999999978</c:v>
                </c:pt>
                <c:pt idx="826" formatCode="0">
                  <c:v>94.650999999999982</c:v>
                </c:pt>
                <c:pt idx="827" formatCode="0">
                  <c:v>94.429000000000002</c:v>
                </c:pt>
                <c:pt idx="828" formatCode="0">
                  <c:v>93.345000000000013</c:v>
                </c:pt>
                <c:pt idx="829" formatCode="0">
                  <c:v>94.049000000000007</c:v>
                </c:pt>
                <c:pt idx="830" formatCode="0">
                  <c:v>93.66</c:v>
                </c:pt>
                <c:pt idx="831" formatCode="0">
                  <c:v>93.006</c:v>
                </c:pt>
                <c:pt idx="832" formatCode="0">
                  <c:v>92.522999999999982</c:v>
                </c:pt>
                <c:pt idx="833" formatCode="0">
                  <c:v>92.371999999999986</c:v>
                </c:pt>
                <c:pt idx="834" formatCode="0">
                  <c:v>93.028999999999982</c:v>
                </c:pt>
                <c:pt idx="835" formatCode="0">
                  <c:v>94.672999999999988</c:v>
                </c:pt>
                <c:pt idx="836" formatCode="0">
                  <c:v>93.212000000000003</c:v>
                </c:pt>
                <c:pt idx="837" formatCode="0">
                  <c:v>93.477000000000004</c:v>
                </c:pt>
                <c:pt idx="838" formatCode="0">
                  <c:v>90.513000000000005</c:v>
                </c:pt>
                <c:pt idx="839" formatCode="0">
                  <c:v>92.736000000000004</c:v>
                </c:pt>
                <c:pt idx="840" formatCode="0">
                  <c:v>93.774000000000001</c:v>
                </c:pt>
                <c:pt idx="841" formatCode="0">
                  <c:v>93.22</c:v>
                </c:pt>
                <c:pt idx="842" formatCode="0">
                  <c:v>92.531000000000006</c:v>
                </c:pt>
                <c:pt idx="843" formatCode="0">
                  <c:v>90.88</c:v>
                </c:pt>
                <c:pt idx="844" formatCode="0">
                  <c:v>90.647999999999996</c:v>
                </c:pt>
                <c:pt idx="845" formatCode="0">
                  <c:v>88.688999999999979</c:v>
                </c:pt>
                <c:pt idx="846" formatCode="0">
                  <c:v>88.521000000000001</c:v>
                </c:pt>
                <c:pt idx="847" formatCode="0">
                  <c:v>82.621999999999986</c:v>
                </c:pt>
                <c:pt idx="848" formatCode="0">
                  <c:v>82.669999999999987</c:v>
                </c:pt>
                <c:pt idx="849" formatCode="0">
                  <c:v>81.45</c:v>
                </c:pt>
                <c:pt idx="850" formatCode="0">
                  <c:v>81.78</c:v>
                </c:pt>
                <c:pt idx="851" formatCode="0">
                  <c:v>81.793999999999997</c:v>
                </c:pt>
                <c:pt idx="852" formatCode="0">
                  <c:v>82.918999999999997</c:v>
                </c:pt>
                <c:pt idx="853" formatCode="0">
                  <c:v>82.988</c:v>
                </c:pt>
                <c:pt idx="854" formatCode="0">
                  <c:v>82.802999999999983</c:v>
                </c:pt>
                <c:pt idx="855" formatCode="0">
                  <c:v>83.478999999999999</c:v>
                </c:pt>
                <c:pt idx="856" formatCode="0">
                  <c:v>82.474999999999994</c:v>
                </c:pt>
                <c:pt idx="857" formatCode="0">
                  <c:v>82.114999999999995</c:v>
                </c:pt>
                <c:pt idx="858" formatCode="0">
                  <c:v>83.169999999999987</c:v>
                </c:pt>
                <c:pt idx="859" formatCode="0">
                  <c:v>84.634999999999991</c:v>
                </c:pt>
                <c:pt idx="860" formatCode="0">
                  <c:v>87.504000000000005</c:v>
                </c:pt>
                <c:pt idx="861" formatCode="0">
                  <c:v>85.582999999999998</c:v>
                </c:pt>
                <c:pt idx="862" formatCode="0">
                  <c:v>86.585999999999999</c:v>
                </c:pt>
                <c:pt idx="863" formatCode="0">
                  <c:v>86.445000000000007</c:v>
                </c:pt>
                <c:pt idx="864" formatCode="0">
                  <c:v>86.11</c:v>
                </c:pt>
                <c:pt idx="865" formatCode="0">
                  <c:v>87.638999999999982</c:v>
                </c:pt>
                <c:pt idx="866" formatCode="0">
                  <c:v>86.340999999999994</c:v>
                </c:pt>
                <c:pt idx="867" formatCode="0">
                  <c:v>87.424999999999997</c:v>
                </c:pt>
                <c:pt idx="868" formatCode="0">
                  <c:v>85.342000000000013</c:v>
                </c:pt>
                <c:pt idx="869" formatCode="0">
                  <c:v>83.712999999999994</c:v>
                </c:pt>
                <c:pt idx="870" formatCode="0">
                  <c:v>81.900999999999996</c:v>
                </c:pt>
                <c:pt idx="871" formatCode="0">
                  <c:v>81.172999999999988</c:v>
                </c:pt>
                <c:pt idx="872" formatCode="0">
                  <c:v>81.644000000000005</c:v>
                </c:pt>
                <c:pt idx="873" formatCode="0">
                  <c:v>81.241000000000128</c:v>
                </c:pt>
                <c:pt idx="874" formatCode="0">
                  <c:v>81.412000000000006</c:v>
                </c:pt>
                <c:pt idx="875" formatCode="0">
                  <c:v>81.361000000000004</c:v>
                </c:pt>
                <c:pt idx="876" formatCode="0">
                  <c:v>81.787000000000006</c:v>
                </c:pt>
                <c:pt idx="877" formatCode="0">
                  <c:v>81.959000000000003</c:v>
                </c:pt>
                <c:pt idx="878" formatCode="0">
                  <c:v>82.057999999999993</c:v>
                </c:pt>
                <c:pt idx="879" formatCode="0">
                  <c:v>82.272999999999982</c:v>
                </c:pt>
                <c:pt idx="880" formatCode="0">
                  <c:v>82.084000000000003</c:v>
                </c:pt>
                <c:pt idx="881" formatCode="0">
                  <c:v>82.260999999999996</c:v>
                </c:pt>
                <c:pt idx="882" formatCode="0">
                  <c:v>82.018000000000001</c:v>
                </c:pt>
                <c:pt idx="883" formatCode="0">
                  <c:v>82.006</c:v>
                </c:pt>
                <c:pt idx="884" formatCode="0">
                  <c:v>83.165999999999983</c:v>
                </c:pt>
                <c:pt idx="885" formatCode="0">
                  <c:v>82.4</c:v>
                </c:pt>
                <c:pt idx="886" formatCode="0">
                  <c:v>82.501000000000005</c:v>
                </c:pt>
                <c:pt idx="887" formatCode="0">
                  <c:v>82.453999999999994</c:v>
                </c:pt>
                <c:pt idx="888" formatCode="0">
                  <c:v>82.335999999999999</c:v>
                </c:pt>
                <c:pt idx="889" formatCode="0">
                  <c:v>82.664999999999992</c:v>
                </c:pt>
                <c:pt idx="890" formatCode="0">
                  <c:v>82.124999999999986</c:v>
                </c:pt>
                <c:pt idx="891" formatCode="0">
                  <c:v>81.953000000000003</c:v>
                </c:pt>
                <c:pt idx="892" formatCode="0">
                  <c:v>82.371999999999986</c:v>
                </c:pt>
                <c:pt idx="893" formatCode="0">
                  <c:v>81.831999999999994</c:v>
                </c:pt>
                <c:pt idx="894" formatCode="0">
                  <c:v>81.840999999999994</c:v>
                </c:pt>
                <c:pt idx="895" formatCode="0">
                  <c:v>82.131</c:v>
                </c:pt>
                <c:pt idx="896" formatCode="0">
                  <c:v>82.233000000000004</c:v>
                </c:pt>
                <c:pt idx="897" formatCode="0">
                  <c:v>83.799000000000007</c:v>
                </c:pt>
                <c:pt idx="898" formatCode="0">
                  <c:v>83.853999999999999</c:v>
                </c:pt>
                <c:pt idx="899" formatCode="0">
                  <c:v>84.156999999999982</c:v>
                </c:pt>
                <c:pt idx="900" formatCode="0">
                  <c:v>82.35799999999999</c:v>
                </c:pt>
                <c:pt idx="901" formatCode="0">
                  <c:v>83.498000000000005</c:v>
                </c:pt>
                <c:pt idx="902" formatCode="0">
                  <c:v>85.435000000000002</c:v>
                </c:pt>
                <c:pt idx="903" formatCode="0">
                  <c:v>87.335999999999999</c:v>
                </c:pt>
                <c:pt idx="904" formatCode="0">
                  <c:v>88.406999999999996</c:v>
                </c:pt>
                <c:pt idx="905" formatCode="0">
                  <c:v>87.174999999999983</c:v>
                </c:pt>
                <c:pt idx="906" formatCode="0">
                  <c:v>85.837000000000003</c:v>
                </c:pt>
                <c:pt idx="907" formatCode="0">
                  <c:v>90.176999999999978</c:v>
                </c:pt>
                <c:pt idx="908" formatCode="0">
                  <c:v>89.187999999999988</c:v>
                </c:pt>
                <c:pt idx="909" formatCode="0">
                  <c:v>88.620999999999981</c:v>
                </c:pt>
                <c:pt idx="910" formatCode="0">
                  <c:v>88.664999999999992</c:v>
                </c:pt>
                <c:pt idx="911" formatCode="0">
                  <c:v>87.995999999999995</c:v>
                </c:pt>
                <c:pt idx="912" formatCode="0">
                  <c:v>88.071999999999989</c:v>
                </c:pt>
                <c:pt idx="913" formatCode="0">
                  <c:v>85.165999999999983</c:v>
                </c:pt>
                <c:pt idx="914" formatCode="0">
                  <c:v>85.662999999999982</c:v>
                </c:pt>
                <c:pt idx="915" formatCode="0">
                  <c:v>83.682999999999979</c:v>
                </c:pt>
                <c:pt idx="916" formatCode="0">
                  <c:v>84.006</c:v>
                </c:pt>
                <c:pt idx="917" formatCode="0">
                  <c:v>84.692999999999998</c:v>
                </c:pt>
                <c:pt idx="918" formatCode="0">
                  <c:v>84.625999999999948</c:v>
                </c:pt>
                <c:pt idx="919" formatCode="0">
                  <c:v>93.340999999999994</c:v>
                </c:pt>
                <c:pt idx="920" formatCode="0">
                  <c:v>94.375999999999948</c:v>
                </c:pt>
                <c:pt idx="921" formatCode="0">
                  <c:v>93.665999999999983</c:v>
                </c:pt>
                <c:pt idx="922" formatCode="0">
                  <c:v>92.667999999999992</c:v>
                </c:pt>
                <c:pt idx="923" formatCode="0">
                  <c:v>94.14</c:v>
                </c:pt>
                <c:pt idx="924" formatCode="0">
                  <c:v>96.705000000000013</c:v>
                </c:pt>
                <c:pt idx="925" formatCode="0">
                  <c:v>97.334999999999994</c:v>
                </c:pt>
                <c:pt idx="926" formatCode="0">
                  <c:v>97.024999999999991</c:v>
                </c:pt>
                <c:pt idx="927" formatCode="0">
                  <c:v>97.52</c:v>
                </c:pt>
                <c:pt idx="928" formatCode="0">
                  <c:v>99.664999999999992</c:v>
                </c:pt>
                <c:pt idx="929" formatCode="0">
                  <c:v>98.592000000000013</c:v>
                </c:pt>
                <c:pt idx="930" formatCode="0">
                  <c:v>96.79</c:v>
                </c:pt>
                <c:pt idx="931" formatCode="0">
                  <c:v>97.793999999999997</c:v>
                </c:pt>
                <c:pt idx="932" formatCode="0">
                  <c:v>97.727999999999994</c:v>
                </c:pt>
                <c:pt idx="933" formatCode="0">
                  <c:v>100.705</c:v>
                </c:pt>
                <c:pt idx="934" formatCode="0">
                  <c:v>100.38800000000001</c:v>
                </c:pt>
                <c:pt idx="935" formatCode="0">
                  <c:v>102.836</c:v>
                </c:pt>
                <c:pt idx="936" formatCode="0">
                  <c:v>106.76900000000002</c:v>
                </c:pt>
                <c:pt idx="937" formatCode="0">
                  <c:v>105.94600000000013</c:v>
                </c:pt>
                <c:pt idx="938" formatCode="0">
                  <c:v>106.3</c:v>
                </c:pt>
                <c:pt idx="939" formatCode="0">
                  <c:v>118.224</c:v>
                </c:pt>
                <c:pt idx="940" formatCode="0">
                  <c:v>123.20699999999999</c:v>
                </c:pt>
                <c:pt idx="941" formatCode="0">
                  <c:v>126.765</c:v>
                </c:pt>
                <c:pt idx="942" formatCode="0">
                  <c:v>133.399</c:v>
                </c:pt>
                <c:pt idx="943" formatCode="0">
                  <c:v>122.35899999999998</c:v>
                </c:pt>
                <c:pt idx="944" formatCode="0">
                  <c:v>126.492</c:v>
                </c:pt>
                <c:pt idx="945" formatCode="0">
                  <c:v>123.32599999999998</c:v>
                </c:pt>
                <c:pt idx="946" formatCode="0">
                  <c:v>107.985</c:v>
                </c:pt>
                <c:pt idx="947" formatCode="0">
                  <c:v>124.732</c:v>
                </c:pt>
                <c:pt idx="948" formatCode="0">
                  <c:v>125.33499999999999</c:v>
                </c:pt>
                <c:pt idx="949" formatCode="0">
                  <c:v>113.3</c:v>
                </c:pt>
                <c:pt idx="950" formatCode="0">
                  <c:v>114.40400000000002</c:v>
                </c:pt>
                <c:pt idx="951" formatCode="0">
                  <c:v>128.874</c:v>
                </c:pt>
                <c:pt idx="952" formatCode="0">
                  <c:v>123.663</c:v>
                </c:pt>
                <c:pt idx="953" formatCode="0">
                  <c:v>129.58100000000007</c:v>
                </c:pt>
                <c:pt idx="954" formatCode="0">
                  <c:v>125.57199999999999</c:v>
                </c:pt>
                <c:pt idx="955" formatCode="0">
                  <c:v>127.057</c:v>
                </c:pt>
                <c:pt idx="956" formatCode="0">
                  <c:v>127.509</c:v>
                </c:pt>
                <c:pt idx="957" formatCode="0">
                  <c:v>125.309</c:v>
                </c:pt>
                <c:pt idx="958" formatCode="0">
                  <c:v>127.43400000000013</c:v>
                </c:pt>
                <c:pt idx="959" formatCode="0">
                  <c:v>127.473</c:v>
                </c:pt>
                <c:pt idx="960" formatCode="0">
                  <c:v>128.501</c:v>
                </c:pt>
                <c:pt idx="961" formatCode="0">
                  <c:v>125.78</c:v>
                </c:pt>
                <c:pt idx="962" formatCode="0">
                  <c:v>122.64999999999999</c:v>
                </c:pt>
                <c:pt idx="963" formatCode="0">
                  <c:v>124.354</c:v>
                </c:pt>
                <c:pt idx="964" formatCode="0">
                  <c:v>140.73899999999998</c:v>
                </c:pt>
                <c:pt idx="965" formatCode="0">
                  <c:v>137.035</c:v>
                </c:pt>
                <c:pt idx="966" formatCode="0">
                  <c:v>130.32100000000025</c:v>
                </c:pt>
                <c:pt idx="967" formatCode="0">
                  <c:v>126.548</c:v>
                </c:pt>
                <c:pt idx="968" formatCode="0">
                  <c:v>123.96599999999999</c:v>
                </c:pt>
                <c:pt idx="969" formatCode="0">
                  <c:v>129.92200000000025</c:v>
                </c:pt>
                <c:pt idx="970" formatCode="0">
                  <c:v>130</c:v>
                </c:pt>
                <c:pt idx="971" formatCode="0">
                  <c:v>131.48500000000001</c:v>
                </c:pt>
                <c:pt idx="972" formatCode="0">
                  <c:v>143.56399999999999</c:v>
                </c:pt>
                <c:pt idx="973" formatCode="0">
                  <c:v>163.35000000000025</c:v>
                </c:pt>
                <c:pt idx="974" formatCode="0">
                  <c:v>165.02500000000001</c:v>
                </c:pt>
                <c:pt idx="975" formatCode="0">
                  <c:v>162.88500000000025</c:v>
                </c:pt>
                <c:pt idx="976" formatCode="0">
                  <c:v>161.18100000000001</c:v>
                </c:pt>
                <c:pt idx="977" formatCode="0">
                  <c:v>162.14099999999999</c:v>
                </c:pt>
                <c:pt idx="978" formatCode="0">
                  <c:v>157.02000000000001</c:v>
                </c:pt>
                <c:pt idx="979" formatCode="0">
                  <c:v>156.68</c:v>
                </c:pt>
                <c:pt idx="980" formatCode="0">
                  <c:v>157.011</c:v>
                </c:pt>
                <c:pt idx="981" formatCode="0">
                  <c:v>152.43100000000001</c:v>
                </c:pt>
                <c:pt idx="982" formatCode="0">
                  <c:v>153.06200000000001</c:v>
                </c:pt>
                <c:pt idx="983" formatCode="0">
                  <c:v>154.04499999999999</c:v>
                </c:pt>
                <c:pt idx="984" formatCode="0">
                  <c:v>146.77399999999992</c:v>
                </c:pt>
                <c:pt idx="985" formatCode="0">
                  <c:v>141.078</c:v>
                </c:pt>
                <c:pt idx="986" formatCode="0">
                  <c:v>144.37800000000001</c:v>
                </c:pt>
                <c:pt idx="987" formatCode="0">
                  <c:v>145.56200000000001</c:v>
                </c:pt>
                <c:pt idx="988" formatCode="0">
                  <c:v>134.25</c:v>
                </c:pt>
                <c:pt idx="989" formatCode="0">
                  <c:v>136.636</c:v>
                </c:pt>
                <c:pt idx="990" formatCode="0">
                  <c:v>144.65100000000001</c:v>
                </c:pt>
                <c:pt idx="991" formatCode="0">
                  <c:v>142.50200000000001</c:v>
                </c:pt>
                <c:pt idx="992" formatCode="0">
                  <c:v>137.923</c:v>
                </c:pt>
                <c:pt idx="993" formatCode="0">
                  <c:v>136.34</c:v>
                </c:pt>
                <c:pt idx="994" formatCode="0">
                  <c:v>143.12800000000001</c:v>
                </c:pt>
                <c:pt idx="995" formatCode="0">
                  <c:v>134.83500000000001</c:v>
                </c:pt>
                <c:pt idx="996" formatCode="0">
                  <c:v>135.50900000000001</c:v>
                </c:pt>
                <c:pt idx="997" formatCode="0">
                  <c:v>120.52800000000001</c:v>
                </c:pt>
                <c:pt idx="998" formatCode="0">
                  <c:v>120.821</c:v>
                </c:pt>
                <c:pt idx="999" formatCode="0">
                  <c:v>130.55200000000025</c:v>
                </c:pt>
                <c:pt idx="1000" formatCode="0">
                  <c:v>144.53100000000001</c:v>
                </c:pt>
                <c:pt idx="1001" formatCode="0">
                  <c:v>148.83500000000001</c:v>
                </c:pt>
                <c:pt idx="1002" formatCode="0">
                  <c:v>148.37</c:v>
                </c:pt>
                <c:pt idx="1003" formatCode="0">
                  <c:v>149.45600000000007</c:v>
                </c:pt>
                <c:pt idx="1004" formatCode="0">
                  <c:v>149.26499999999999</c:v>
                </c:pt>
                <c:pt idx="1005" formatCode="0">
                  <c:v>143</c:v>
                </c:pt>
                <c:pt idx="1006" formatCode="0">
                  <c:v>150</c:v>
                </c:pt>
                <c:pt idx="1007" formatCode="0">
                  <c:v>145</c:v>
                </c:pt>
                <c:pt idx="1008" formatCode="0">
                  <c:v>145</c:v>
                </c:pt>
                <c:pt idx="1009" formatCode="0">
                  <c:v>157</c:v>
                </c:pt>
                <c:pt idx="1010" formatCode="0">
                  <c:v>174</c:v>
                </c:pt>
                <c:pt idx="1011" formatCode="0">
                  <c:v>174</c:v>
                </c:pt>
                <c:pt idx="1012" formatCode="0">
                  <c:v>184</c:v>
                </c:pt>
                <c:pt idx="1013" formatCode="0">
                  <c:v>178</c:v>
                </c:pt>
              </c:numCache>
            </c:numRef>
          </c:val>
        </c:ser>
        <c:ser>
          <c:idx val="4"/>
          <c:order val="4"/>
          <c:tx>
            <c:strRef>
              <c:f>Sheet1!$F$5</c:f>
              <c:strCache>
                <c:ptCount val="1"/>
                <c:pt idx="0">
                  <c:v>Lithuania</c:v>
                </c:pt>
              </c:strCache>
            </c:strRef>
          </c:tx>
          <c:spPr>
            <a:ln w="38100">
              <a:solidFill>
                <a:srgbClr val="00FF00"/>
              </a:solidFill>
            </a:ln>
          </c:spPr>
          <c:marker>
            <c:symbol val="none"/>
          </c:marker>
          <c:cat>
            <c:numRef>
              <c:f>Sheet1!$A$6:$A$1020</c:f>
              <c:numCache>
                <c:formatCode>yyyy/mm/dd</c:formatCode>
                <c:ptCount val="1015"/>
                <c:pt idx="0">
                  <c:v>39448</c:v>
                </c:pt>
                <c:pt idx="1">
                  <c:v>39449</c:v>
                </c:pt>
                <c:pt idx="2">
                  <c:v>39450</c:v>
                </c:pt>
                <c:pt idx="3">
                  <c:v>39451</c:v>
                </c:pt>
                <c:pt idx="4">
                  <c:v>39454</c:v>
                </c:pt>
                <c:pt idx="5">
                  <c:v>39455</c:v>
                </c:pt>
                <c:pt idx="6">
                  <c:v>39456</c:v>
                </c:pt>
                <c:pt idx="7">
                  <c:v>39457</c:v>
                </c:pt>
                <c:pt idx="8">
                  <c:v>39458</c:v>
                </c:pt>
                <c:pt idx="9">
                  <c:v>39461</c:v>
                </c:pt>
                <c:pt idx="10">
                  <c:v>39462</c:v>
                </c:pt>
                <c:pt idx="11">
                  <c:v>39463</c:v>
                </c:pt>
                <c:pt idx="12">
                  <c:v>39464</c:v>
                </c:pt>
                <c:pt idx="13">
                  <c:v>39465</c:v>
                </c:pt>
                <c:pt idx="14">
                  <c:v>39468</c:v>
                </c:pt>
                <c:pt idx="15">
                  <c:v>39469</c:v>
                </c:pt>
                <c:pt idx="16">
                  <c:v>39470</c:v>
                </c:pt>
                <c:pt idx="17">
                  <c:v>39471</c:v>
                </c:pt>
                <c:pt idx="18">
                  <c:v>39472</c:v>
                </c:pt>
                <c:pt idx="19">
                  <c:v>39475</c:v>
                </c:pt>
                <c:pt idx="20">
                  <c:v>39476</c:v>
                </c:pt>
                <c:pt idx="21">
                  <c:v>39477</c:v>
                </c:pt>
                <c:pt idx="22">
                  <c:v>39478</c:v>
                </c:pt>
                <c:pt idx="23">
                  <c:v>39479</c:v>
                </c:pt>
                <c:pt idx="24">
                  <c:v>39482</c:v>
                </c:pt>
                <c:pt idx="25">
                  <c:v>39483</c:v>
                </c:pt>
                <c:pt idx="26">
                  <c:v>39484</c:v>
                </c:pt>
                <c:pt idx="27">
                  <c:v>39485</c:v>
                </c:pt>
                <c:pt idx="28">
                  <c:v>39486</c:v>
                </c:pt>
                <c:pt idx="29">
                  <c:v>39489</c:v>
                </c:pt>
                <c:pt idx="30">
                  <c:v>39490</c:v>
                </c:pt>
                <c:pt idx="31">
                  <c:v>39491</c:v>
                </c:pt>
                <c:pt idx="32">
                  <c:v>39492</c:v>
                </c:pt>
                <c:pt idx="33">
                  <c:v>39493</c:v>
                </c:pt>
                <c:pt idx="34">
                  <c:v>39496</c:v>
                </c:pt>
                <c:pt idx="35">
                  <c:v>39497</c:v>
                </c:pt>
                <c:pt idx="36">
                  <c:v>39498</c:v>
                </c:pt>
                <c:pt idx="37">
                  <c:v>39499</c:v>
                </c:pt>
                <c:pt idx="38">
                  <c:v>39500</c:v>
                </c:pt>
                <c:pt idx="39">
                  <c:v>39503</c:v>
                </c:pt>
                <c:pt idx="40">
                  <c:v>39504</c:v>
                </c:pt>
                <c:pt idx="41">
                  <c:v>39505</c:v>
                </c:pt>
                <c:pt idx="42">
                  <c:v>39506</c:v>
                </c:pt>
                <c:pt idx="43">
                  <c:v>39507</c:v>
                </c:pt>
                <c:pt idx="44">
                  <c:v>39510</c:v>
                </c:pt>
                <c:pt idx="45">
                  <c:v>39511</c:v>
                </c:pt>
                <c:pt idx="46">
                  <c:v>39512</c:v>
                </c:pt>
                <c:pt idx="47">
                  <c:v>39513</c:v>
                </c:pt>
                <c:pt idx="48">
                  <c:v>39514</c:v>
                </c:pt>
                <c:pt idx="49">
                  <c:v>39517</c:v>
                </c:pt>
                <c:pt idx="50">
                  <c:v>39518</c:v>
                </c:pt>
                <c:pt idx="51">
                  <c:v>39519</c:v>
                </c:pt>
                <c:pt idx="52">
                  <c:v>39520</c:v>
                </c:pt>
                <c:pt idx="53">
                  <c:v>39521</c:v>
                </c:pt>
                <c:pt idx="54">
                  <c:v>39524</c:v>
                </c:pt>
                <c:pt idx="55">
                  <c:v>39525</c:v>
                </c:pt>
                <c:pt idx="56">
                  <c:v>39526</c:v>
                </c:pt>
                <c:pt idx="57">
                  <c:v>39527</c:v>
                </c:pt>
                <c:pt idx="58">
                  <c:v>39528</c:v>
                </c:pt>
                <c:pt idx="59">
                  <c:v>39531</c:v>
                </c:pt>
                <c:pt idx="60">
                  <c:v>39532</c:v>
                </c:pt>
                <c:pt idx="61">
                  <c:v>39533</c:v>
                </c:pt>
                <c:pt idx="62">
                  <c:v>39534</c:v>
                </c:pt>
                <c:pt idx="63">
                  <c:v>39535</c:v>
                </c:pt>
                <c:pt idx="64">
                  <c:v>39538</c:v>
                </c:pt>
                <c:pt idx="65">
                  <c:v>39539</c:v>
                </c:pt>
                <c:pt idx="66">
                  <c:v>39540</c:v>
                </c:pt>
                <c:pt idx="67">
                  <c:v>39541</c:v>
                </c:pt>
                <c:pt idx="68">
                  <c:v>39542</c:v>
                </c:pt>
                <c:pt idx="69">
                  <c:v>39545</c:v>
                </c:pt>
                <c:pt idx="70">
                  <c:v>39546</c:v>
                </c:pt>
                <c:pt idx="71">
                  <c:v>39547</c:v>
                </c:pt>
                <c:pt idx="72">
                  <c:v>39548</c:v>
                </c:pt>
                <c:pt idx="73">
                  <c:v>39549</c:v>
                </c:pt>
                <c:pt idx="74">
                  <c:v>39552</c:v>
                </c:pt>
                <c:pt idx="75">
                  <c:v>39553</c:v>
                </c:pt>
                <c:pt idx="76">
                  <c:v>39554</c:v>
                </c:pt>
                <c:pt idx="77">
                  <c:v>39555</c:v>
                </c:pt>
                <c:pt idx="78">
                  <c:v>39556</c:v>
                </c:pt>
                <c:pt idx="79">
                  <c:v>39559</c:v>
                </c:pt>
                <c:pt idx="80">
                  <c:v>39560</c:v>
                </c:pt>
                <c:pt idx="81">
                  <c:v>39561</c:v>
                </c:pt>
                <c:pt idx="82">
                  <c:v>39562</c:v>
                </c:pt>
                <c:pt idx="83">
                  <c:v>39563</c:v>
                </c:pt>
                <c:pt idx="84">
                  <c:v>39566</c:v>
                </c:pt>
                <c:pt idx="85">
                  <c:v>39567</c:v>
                </c:pt>
                <c:pt idx="86">
                  <c:v>39568</c:v>
                </c:pt>
                <c:pt idx="87">
                  <c:v>39569</c:v>
                </c:pt>
                <c:pt idx="88">
                  <c:v>39570</c:v>
                </c:pt>
                <c:pt idx="89">
                  <c:v>39573</c:v>
                </c:pt>
                <c:pt idx="90">
                  <c:v>39574</c:v>
                </c:pt>
                <c:pt idx="91">
                  <c:v>39575</c:v>
                </c:pt>
                <c:pt idx="92">
                  <c:v>39576</c:v>
                </c:pt>
                <c:pt idx="93">
                  <c:v>39577</c:v>
                </c:pt>
                <c:pt idx="94">
                  <c:v>39580</c:v>
                </c:pt>
                <c:pt idx="95">
                  <c:v>39581</c:v>
                </c:pt>
                <c:pt idx="96">
                  <c:v>39582</c:v>
                </c:pt>
                <c:pt idx="97">
                  <c:v>39583</c:v>
                </c:pt>
                <c:pt idx="98">
                  <c:v>39584</c:v>
                </c:pt>
                <c:pt idx="99">
                  <c:v>39587</c:v>
                </c:pt>
                <c:pt idx="100">
                  <c:v>39588</c:v>
                </c:pt>
                <c:pt idx="101">
                  <c:v>39589</c:v>
                </c:pt>
                <c:pt idx="102">
                  <c:v>39590</c:v>
                </c:pt>
                <c:pt idx="103">
                  <c:v>39591</c:v>
                </c:pt>
                <c:pt idx="104">
                  <c:v>39594</c:v>
                </c:pt>
                <c:pt idx="105">
                  <c:v>39595</c:v>
                </c:pt>
                <c:pt idx="106">
                  <c:v>39596</c:v>
                </c:pt>
                <c:pt idx="107">
                  <c:v>39597</c:v>
                </c:pt>
                <c:pt idx="108">
                  <c:v>39598</c:v>
                </c:pt>
                <c:pt idx="109">
                  <c:v>39601</c:v>
                </c:pt>
                <c:pt idx="110">
                  <c:v>39602</c:v>
                </c:pt>
                <c:pt idx="111">
                  <c:v>39603</c:v>
                </c:pt>
                <c:pt idx="112">
                  <c:v>39604</c:v>
                </c:pt>
                <c:pt idx="113">
                  <c:v>39605</c:v>
                </c:pt>
                <c:pt idx="114">
                  <c:v>39608</c:v>
                </c:pt>
                <c:pt idx="115">
                  <c:v>39609</c:v>
                </c:pt>
                <c:pt idx="116">
                  <c:v>39610</c:v>
                </c:pt>
                <c:pt idx="117">
                  <c:v>39611</c:v>
                </c:pt>
                <c:pt idx="118">
                  <c:v>39612</c:v>
                </c:pt>
                <c:pt idx="119">
                  <c:v>39615</c:v>
                </c:pt>
                <c:pt idx="120">
                  <c:v>39616</c:v>
                </c:pt>
                <c:pt idx="121">
                  <c:v>39617</c:v>
                </c:pt>
                <c:pt idx="122">
                  <c:v>39618</c:v>
                </c:pt>
                <c:pt idx="123">
                  <c:v>39619</c:v>
                </c:pt>
                <c:pt idx="124">
                  <c:v>39622</c:v>
                </c:pt>
                <c:pt idx="125">
                  <c:v>39623</c:v>
                </c:pt>
                <c:pt idx="126">
                  <c:v>39624</c:v>
                </c:pt>
                <c:pt idx="127">
                  <c:v>39625</c:v>
                </c:pt>
                <c:pt idx="128">
                  <c:v>39626</c:v>
                </c:pt>
                <c:pt idx="129">
                  <c:v>39629</c:v>
                </c:pt>
                <c:pt idx="130">
                  <c:v>39630</c:v>
                </c:pt>
                <c:pt idx="131">
                  <c:v>39631</c:v>
                </c:pt>
                <c:pt idx="132">
                  <c:v>39632</c:v>
                </c:pt>
                <c:pt idx="133">
                  <c:v>39633</c:v>
                </c:pt>
                <c:pt idx="134">
                  <c:v>39636</c:v>
                </c:pt>
                <c:pt idx="135">
                  <c:v>39637</c:v>
                </c:pt>
                <c:pt idx="136">
                  <c:v>39638</c:v>
                </c:pt>
                <c:pt idx="137">
                  <c:v>39639</c:v>
                </c:pt>
                <c:pt idx="138">
                  <c:v>39640</c:v>
                </c:pt>
                <c:pt idx="139">
                  <c:v>39643</c:v>
                </c:pt>
                <c:pt idx="140">
                  <c:v>39644</c:v>
                </c:pt>
                <c:pt idx="141">
                  <c:v>39645</c:v>
                </c:pt>
                <c:pt idx="142">
                  <c:v>39646</c:v>
                </c:pt>
                <c:pt idx="143">
                  <c:v>39647</c:v>
                </c:pt>
                <c:pt idx="144">
                  <c:v>39650</c:v>
                </c:pt>
                <c:pt idx="145">
                  <c:v>39651</c:v>
                </c:pt>
                <c:pt idx="146">
                  <c:v>39652</c:v>
                </c:pt>
                <c:pt idx="147">
                  <c:v>39653</c:v>
                </c:pt>
                <c:pt idx="148">
                  <c:v>39654</c:v>
                </c:pt>
                <c:pt idx="149">
                  <c:v>39657</c:v>
                </c:pt>
                <c:pt idx="150">
                  <c:v>39658</c:v>
                </c:pt>
                <c:pt idx="151">
                  <c:v>39659</c:v>
                </c:pt>
                <c:pt idx="152">
                  <c:v>39660</c:v>
                </c:pt>
                <c:pt idx="153">
                  <c:v>39661</c:v>
                </c:pt>
                <c:pt idx="154">
                  <c:v>39664</c:v>
                </c:pt>
                <c:pt idx="155">
                  <c:v>39665</c:v>
                </c:pt>
                <c:pt idx="156">
                  <c:v>39666</c:v>
                </c:pt>
                <c:pt idx="157">
                  <c:v>39667</c:v>
                </c:pt>
                <c:pt idx="158">
                  <c:v>39668</c:v>
                </c:pt>
                <c:pt idx="159">
                  <c:v>39671</c:v>
                </c:pt>
                <c:pt idx="160">
                  <c:v>39672</c:v>
                </c:pt>
                <c:pt idx="161">
                  <c:v>39673</c:v>
                </c:pt>
                <c:pt idx="162">
                  <c:v>39674</c:v>
                </c:pt>
                <c:pt idx="163">
                  <c:v>39675</c:v>
                </c:pt>
                <c:pt idx="164">
                  <c:v>39678</c:v>
                </c:pt>
                <c:pt idx="165">
                  <c:v>39679</c:v>
                </c:pt>
                <c:pt idx="166">
                  <c:v>39680</c:v>
                </c:pt>
                <c:pt idx="167">
                  <c:v>39681</c:v>
                </c:pt>
                <c:pt idx="168">
                  <c:v>39682</c:v>
                </c:pt>
                <c:pt idx="169">
                  <c:v>39685</c:v>
                </c:pt>
                <c:pt idx="170">
                  <c:v>39686</c:v>
                </c:pt>
                <c:pt idx="171">
                  <c:v>39687</c:v>
                </c:pt>
                <c:pt idx="172">
                  <c:v>39688</c:v>
                </c:pt>
                <c:pt idx="173">
                  <c:v>39689</c:v>
                </c:pt>
                <c:pt idx="174">
                  <c:v>39692</c:v>
                </c:pt>
                <c:pt idx="175">
                  <c:v>39693</c:v>
                </c:pt>
                <c:pt idx="176">
                  <c:v>39694</c:v>
                </c:pt>
                <c:pt idx="177">
                  <c:v>39695</c:v>
                </c:pt>
                <c:pt idx="178">
                  <c:v>39696</c:v>
                </c:pt>
                <c:pt idx="179">
                  <c:v>39699</c:v>
                </c:pt>
                <c:pt idx="180">
                  <c:v>39700</c:v>
                </c:pt>
                <c:pt idx="181">
                  <c:v>39701</c:v>
                </c:pt>
                <c:pt idx="182">
                  <c:v>39702</c:v>
                </c:pt>
                <c:pt idx="183">
                  <c:v>39703</c:v>
                </c:pt>
                <c:pt idx="184">
                  <c:v>39706</c:v>
                </c:pt>
                <c:pt idx="185">
                  <c:v>39707</c:v>
                </c:pt>
                <c:pt idx="186">
                  <c:v>39708</c:v>
                </c:pt>
                <c:pt idx="187">
                  <c:v>39709</c:v>
                </c:pt>
                <c:pt idx="188">
                  <c:v>39710</c:v>
                </c:pt>
                <c:pt idx="189">
                  <c:v>39713</c:v>
                </c:pt>
                <c:pt idx="190">
                  <c:v>39714</c:v>
                </c:pt>
                <c:pt idx="191">
                  <c:v>39715</c:v>
                </c:pt>
                <c:pt idx="192">
                  <c:v>39716</c:v>
                </c:pt>
                <c:pt idx="193">
                  <c:v>39717</c:v>
                </c:pt>
                <c:pt idx="194">
                  <c:v>39720</c:v>
                </c:pt>
                <c:pt idx="195">
                  <c:v>39721</c:v>
                </c:pt>
                <c:pt idx="196">
                  <c:v>39722</c:v>
                </c:pt>
                <c:pt idx="197">
                  <c:v>39723</c:v>
                </c:pt>
                <c:pt idx="198">
                  <c:v>39724</c:v>
                </c:pt>
                <c:pt idx="199">
                  <c:v>39727</c:v>
                </c:pt>
                <c:pt idx="200">
                  <c:v>39728</c:v>
                </c:pt>
                <c:pt idx="201">
                  <c:v>39729</c:v>
                </c:pt>
                <c:pt idx="202">
                  <c:v>39730</c:v>
                </c:pt>
                <c:pt idx="203">
                  <c:v>39731</c:v>
                </c:pt>
                <c:pt idx="204">
                  <c:v>39734</c:v>
                </c:pt>
                <c:pt idx="205">
                  <c:v>39735</c:v>
                </c:pt>
                <c:pt idx="206">
                  <c:v>39736</c:v>
                </c:pt>
                <c:pt idx="207">
                  <c:v>39737</c:v>
                </c:pt>
                <c:pt idx="208">
                  <c:v>39738</c:v>
                </c:pt>
                <c:pt idx="209">
                  <c:v>39741</c:v>
                </c:pt>
                <c:pt idx="210">
                  <c:v>39742</c:v>
                </c:pt>
                <c:pt idx="211">
                  <c:v>39743</c:v>
                </c:pt>
                <c:pt idx="212">
                  <c:v>39744</c:v>
                </c:pt>
                <c:pt idx="213">
                  <c:v>39745</c:v>
                </c:pt>
                <c:pt idx="214">
                  <c:v>39748</c:v>
                </c:pt>
                <c:pt idx="215">
                  <c:v>39749</c:v>
                </c:pt>
                <c:pt idx="216">
                  <c:v>39750</c:v>
                </c:pt>
                <c:pt idx="217">
                  <c:v>39751</c:v>
                </c:pt>
                <c:pt idx="218">
                  <c:v>39752</c:v>
                </c:pt>
                <c:pt idx="219">
                  <c:v>39755</c:v>
                </c:pt>
                <c:pt idx="220">
                  <c:v>39756</c:v>
                </c:pt>
                <c:pt idx="221">
                  <c:v>39757</c:v>
                </c:pt>
                <c:pt idx="222">
                  <c:v>39758</c:v>
                </c:pt>
                <c:pt idx="223">
                  <c:v>39759</c:v>
                </c:pt>
                <c:pt idx="224">
                  <c:v>39762</c:v>
                </c:pt>
                <c:pt idx="225">
                  <c:v>39763</c:v>
                </c:pt>
                <c:pt idx="226">
                  <c:v>39764</c:v>
                </c:pt>
                <c:pt idx="227">
                  <c:v>39765</c:v>
                </c:pt>
                <c:pt idx="228">
                  <c:v>39766</c:v>
                </c:pt>
                <c:pt idx="229">
                  <c:v>39769</c:v>
                </c:pt>
                <c:pt idx="230">
                  <c:v>39770</c:v>
                </c:pt>
                <c:pt idx="231">
                  <c:v>39771</c:v>
                </c:pt>
                <c:pt idx="232">
                  <c:v>39772</c:v>
                </c:pt>
                <c:pt idx="233">
                  <c:v>39773</c:v>
                </c:pt>
                <c:pt idx="234">
                  <c:v>39776</c:v>
                </c:pt>
                <c:pt idx="235">
                  <c:v>39777</c:v>
                </c:pt>
                <c:pt idx="236">
                  <c:v>39778</c:v>
                </c:pt>
                <c:pt idx="237">
                  <c:v>39779</c:v>
                </c:pt>
                <c:pt idx="238">
                  <c:v>39780</c:v>
                </c:pt>
                <c:pt idx="239">
                  <c:v>39783</c:v>
                </c:pt>
                <c:pt idx="240">
                  <c:v>39784</c:v>
                </c:pt>
                <c:pt idx="241">
                  <c:v>39785</c:v>
                </c:pt>
                <c:pt idx="242">
                  <c:v>39786</c:v>
                </c:pt>
                <c:pt idx="243">
                  <c:v>39787</c:v>
                </c:pt>
                <c:pt idx="244">
                  <c:v>39790</c:v>
                </c:pt>
                <c:pt idx="245">
                  <c:v>39791</c:v>
                </c:pt>
                <c:pt idx="246">
                  <c:v>39792</c:v>
                </c:pt>
                <c:pt idx="247">
                  <c:v>39793</c:v>
                </c:pt>
                <c:pt idx="248">
                  <c:v>39794</c:v>
                </c:pt>
                <c:pt idx="249">
                  <c:v>39797</c:v>
                </c:pt>
                <c:pt idx="250">
                  <c:v>39798</c:v>
                </c:pt>
                <c:pt idx="251">
                  <c:v>39799</c:v>
                </c:pt>
                <c:pt idx="252">
                  <c:v>39800</c:v>
                </c:pt>
                <c:pt idx="253">
                  <c:v>39801</c:v>
                </c:pt>
                <c:pt idx="254">
                  <c:v>39804</c:v>
                </c:pt>
                <c:pt idx="255">
                  <c:v>39805</c:v>
                </c:pt>
                <c:pt idx="256">
                  <c:v>39806</c:v>
                </c:pt>
                <c:pt idx="257">
                  <c:v>39807</c:v>
                </c:pt>
                <c:pt idx="258">
                  <c:v>39808</c:v>
                </c:pt>
                <c:pt idx="259">
                  <c:v>39811</c:v>
                </c:pt>
                <c:pt idx="260">
                  <c:v>39812</c:v>
                </c:pt>
                <c:pt idx="261">
                  <c:v>39813</c:v>
                </c:pt>
                <c:pt idx="262">
                  <c:v>39814</c:v>
                </c:pt>
                <c:pt idx="263">
                  <c:v>39815</c:v>
                </c:pt>
                <c:pt idx="264">
                  <c:v>39818</c:v>
                </c:pt>
                <c:pt idx="265">
                  <c:v>39819</c:v>
                </c:pt>
                <c:pt idx="266">
                  <c:v>39820</c:v>
                </c:pt>
                <c:pt idx="267">
                  <c:v>39821</c:v>
                </c:pt>
                <c:pt idx="268">
                  <c:v>39822</c:v>
                </c:pt>
                <c:pt idx="269">
                  <c:v>39825</c:v>
                </c:pt>
                <c:pt idx="270">
                  <c:v>39826</c:v>
                </c:pt>
                <c:pt idx="271">
                  <c:v>39827</c:v>
                </c:pt>
                <c:pt idx="272">
                  <c:v>39828</c:v>
                </c:pt>
                <c:pt idx="273">
                  <c:v>39829</c:v>
                </c:pt>
                <c:pt idx="274">
                  <c:v>39832</c:v>
                </c:pt>
                <c:pt idx="275">
                  <c:v>39833</c:v>
                </c:pt>
                <c:pt idx="276">
                  <c:v>39834</c:v>
                </c:pt>
                <c:pt idx="277">
                  <c:v>39835</c:v>
                </c:pt>
                <c:pt idx="278">
                  <c:v>39836</c:v>
                </c:pt>
                <c:pt idx="279">
                  <c:v>39839</c:v>
                </c:pt>
                <c:pt idx="280">
                  <c:v>39840</c:v>
                </c:pt>
                <c:pt idx="281">
                  <c:v>39841</c:v>
                </c:pt>
                <c:pt idx="282">
                  <c:v>39842</c:v>
                </c:pt>
                <c:pt idx="283">
                  <c:v>39843</c:v>
                </c:pt>
                <c:pt idx="284">
                  <c:v>39846</c:v>
                </c:pt>
                <c:pt idx="285">
                  <c:v>39847</c:v>
                </c:pt>
                <c:pt idx="286">
                  <c:v>39848</c:v>
                </c:pt>
                <c:pt idx="287">
                  <c:v>39849</c:v>
                </c:pt>
                <c:pt idx="288">
                  <c:v>39850</c:v>
                </c:pt>
                <c:pt idx="289">
                  <c:v>39853</c:v>
                </c:pt>
                <c:pt idx="290">
                  <c:v>39854</c:v>
                </c:pt>
                <c:pt idx="291">
                  <c:v>39855</c:v>
                </c:pt>
                <c:pt idx="292">
                  <c:v>39856</c:v>
                </c:pt>
                <c:pt idx="293">
                  <c:v>39857</c:v>
                </c:pt>
                <c:pt idx="294">
                  <c:v>39860</c:v>
                </c:pt>
                <c:pt idx="295">
                  <c:v>39861</c:v>
                </c:pt>
                <c:pt idx="296">
                  <c:v>39862</c:v>
                </c:pt>
                <c:pt idx="297">
                  <c:v>39863</c:v>
                </c:pt>
                <c:pt idx="298">
                  <c:v>39864</c:v>
                </c:pt>
                <c:pt idx="299">
                  <c:v>39867</c:v>
                </c:pt>
                <c:pt idx="300">
                  <c:v>39868</c:v>
                </c:pt>
                <c:pt idx="301">
                  <c:v>39869</c:v>
                </c:pt>
                <c:pt idx="302">
                  <c:v>39870</c:v>
                </c:pt>
                <c:pt idx="303">
                  <c:v>39871</c:v>
                </c:pt>
                <c:pt idx="304">
                  <c:v>39874</c:v>
                </c:pt>
                <c:pt idx="305">
                  <c:v>39875</c:v>
                </c:pt>
                <c:pt idx="306">
                  <c:v>39876</c:v>
                </c:pt>
                <c:pt idx="307">
                  <c:v>39877</c:v>
                </c:pt>
                <c:pt idx="308">
                  <c:v>39878</c:v>
                </c:pt>
                <c:pt idx="309">
                  <c:v>39881</c:v>
                </c:pt>
                <c:pt idx="310">
                  <c:v>39882</c:v>
                </c:pt>
                <c:pt idx="311">
                  <c:v>39883</c:v>
                </c:pt>
                <c:pt idx="312">
                  <c:v>39884</c:v>
                </c:pt>
                <c:pt idx="313">
                  <c:v>39885</c:v>
                </c:pt>
                <c:pt idx="314">
                  <c:v>39888</c:v>
                </c:pt>
                <c:pt idx="315">
                  <c:v>39889</c:v>
                </c:pt>
                <c:pt idx="316">
                  <c:v>39890</c:v>
                </c:pt>
                <c:pt idx="317">
                  <c:v>39891</c:v>
                </c:pt>
                <c:pt idx="318">
                  <c:v>39892</c:v>
                </c:pt>
                <c:pt idx="319">
                  <c:v>39895</c:v>
                </c:pt>
                <c:pt idx="320">
                  <c:v>39896</c:v>
                </c:pt>
                <c:pt idx="321">
                  <c:v>39897</c:v>
                </c:pt>
                <c:pt idx="322">
                  <c:v>39898</c:v>
                </c:pt>
                <c:pt idx="323">
                  <c:v>39899</c:v>
                </c:pt>
                <c:pt idx="324">
                  <c:v>39902</c:v>
                </c:pt>
                <c:pt idx="325">
                  <c:v>39903</c:v>
                </c:pt>
                <c:pt idx="326">
                  <c:v>39904</c:v>
                </c:pt>
                <c:pt idx="327">
                  <c:v>39905</c:v>
                </c:pt>
                <c:pt idx="328">
                  <c:v>39906</c:v>
                </c:pt>
                <c:pt idx="329">
                  <c:v>39909</c:v>
                </c:pt>
                <c:pt idx="330">
                  <c:v>39910</c:v>
                </c:pt>
                <c:pt idx="331">
                  <c:v>39911</c:v>
                </c:pt>
                <c:pt idx="332">
                  <c:v>39912</c:v>
                </c:pt>
                <c:pt idx="333">
                  <c:v>39913</c:v>
                </c:pt>
                <c:pt idx="334">
                  <c:v>39916</c:v>
                </c:pt>
                <c:pt idx="335">
                  <c:v>39917</c:v>
                </c:pt>
                <c:pt idx="336">
                  <c:v>39918</c:v>
                </c:pt>
                <c:pt idx="337">
                  <c:v>39919</c:v>
                </c:pt>
                <c:pt idx="338">
                  <c:v>39920</c:v>
                </c:pt>
                <c:pt idx="339">
                  <c:v>39923</c:v>
                </c:pt>
                <c:pt idx="340">
                  <c:v>39924</c:v>
                </c:pt>
                <c:pt idx="341">
                  <c:v>39925</c:v>
                </c:pt>
                <c:pt idx="342">
                  <c:v>39926</c:v>
                </c:pt>
                <c:pt idx="343">
                  <c:v>39927</c:v>
                </c:pt>
                <c:pt idx="344">
                  <c:v>39930</c:v>
                </c:pt>
                <c:pt idx="345">
                  <c:v>39931</c:v>
                </c:pt>
                <c:pt idx="346">
                  <c:v>39932</c:v>
                </c:pt>
                <c:pt idx="347">
                  <c:v>39933</c:v>
                </c:pt>
                <c:pt idx="348">
                  <c:v>39934</c:v>
                </c:pt>
                <c:pt idx="349">
                  <c:v>39937</c:v>
                </c:pt>
                <c:pt idx="350">
                  <c:v>39938</c:v>
                </c:pt>
                <c:pt idx="351">
                  <c:v>39939</c:v>
                </c:pt>
                <c:pt idx="352">
                  <c:v>39940</c:v>
                </c:pt>
                <c:pt idx="353">
                  <c:v>39941</c:v>
                </c:pt>
                <c:pt idx="354">
                  <c:v>39944</c:v>
                </c:pt>
                <c:pt idx="355">
                  <c:v>39945</c:v>
                </c:pt>
                <c:pt idx="356">
                  <c:v>39946</c:v>
                </c:pt>
                <c:pt idx="357">
                  <c:v>39947</c:v>
                </c:pt>
                <c:pt idx="358">
                  <c:v>39948</c:v>
                </c:pt>
                <c:pt idx="359">
                  <c:v>39951</c:v>
                </c:pt>
                <c:pt idx="360">
                  <c:v>39952</c:v>
                </c:pt>
                <c:pt idx="361">
                  <c:v>39953</c:v>
                </c:pt>
                <c:pt idx="362">
                  <c:v>39954</c:v>
                </c:pt>
                <c:pt idx="363">
                  <c:v>39955</c:v>
                </c:pt>
                <c:pt idx="364">
                  <c:v>39958</c:v>
                </c:pt>
                <c:pt idx="365">
                  <c:v>39959</c:v>
                </c:pt>
                <c:pt idx="366">
                  <c:v>39960</c:v>
                </c:pt>
                <c:pt idx="367">
                  <c:v>39961</c:v>
                </c:pt>
                <c:pt idx="368">
                  <c:v>39962</c:v>
                </c:pt>
                <c:pt idx="369">
                  <c:v>39965</c:v>
                </c:pt>
                <c:pt idx="370">
                  <c:v>39966</c:v>
                </c:pt>
                <c:pt idx="371">
                  <c:v>39967</c:v>
                </c:pt>
                <c:pt idx="372">
                  <c:v>39968</c:v>
                </c:pt>
                <c:pt idx="373">
                  <c:v>39969</c:v>
                </c:pt>
                <c:pt idx="374">
                  <c:v>39972</c:v>
                </c:pt>
                <c:pt idx="375">
                  <c:v>39973</c:v>
                </c:pt>
                <c:pt idx="376">
                  <c:v>39974</c:v>
                </c:pt>
                <c:pt idx="377">
                  <c:v>39975</c:v>
                </c:pt>
                <c:pt idx="378">
                  <c:v>39976</c:v>
                </c:pt>
                <c:pt idx="379">
                  <c:v>39979</c:v>
                </c:pt>
                <c:pt idx="380">
                  <c:v>39980</c:v>
                </c:pt>
                <c:pt idx="381">
                  <c:v>39981</c:v>
                </c:pt>
                <c:pt idx="382">
                  <c:v>39982</c:v>
                </c:pt>
                <c:pt idx="383">
                  <c:v>39983</c:v>
                </c:pt>
                <c:pt idx="384">
                  <c:v>39986</c:v>
                </c:pt>
                <c:pt idx="385">
                  <c:v>39987</c:v>
                </c:pt>
                <c:pt idx="386">
                  <c:v>39988</c:v>
                </c:pt>
                <c:pt idx="387">
                  <c:v>39989</c:v>
                </c:pt>
                <c:pt idx="388">
                  <c:v>39990</c:v>
                </c:pt>
                <c:pt idx="389">
                  <c:v>39993</c:v>
                </c:pt>
                <c:pt idx="390">
                  <c:v>39994</c:v>
                </c:pt>
                <c:pt idx="391">
                  <c:v>39995</c:v>
                </c:pt>
                <c:pt idx="392">
                  <c:v>39996</c:v>
                </c:pt>
                <c:pt idx="393">
                  <c:v>39997</c:v>
                </c:pt>
                <c:pt idx="394">
                  <c:v>40000</c:v>
                </c:pt>
                <c:pt idx="395">
                  <c:v>40001</c:v>
                </c:pt>
                <c:pt idx="396">
                  <c:v>40002</c:v>
                </c:pt>
                <c:pt idx="397">
                  <c:v>40003</c:v>
                </c:pt>
                <c:pt idx="398">
                  <c:v>40004</c:v>
                </c:pt>
                <c:pt idx="399">
                  <c:v>40007</c:v>
                </c:pt>
                <c:pt idx="400">
                  <c:v>40008</c:v>
                </c:pt>
                <c:pt idx="401">
                  <c:v>40009</c:v>
                </c:pt>
                <c:pt idx="402">
                  <c:v>40010</c:v>
                </c:pt>
                <c:pt idx="403">
                  <c:v>40011</c:v>
                </c:pt>
                <c:pt idx="404">
                  <c:v>40014</c:v>
                </c:pt>
                <c:pt idx="405">
                  <c:v>40015</c:v>
                </c:pt>
                <c:pt idx="406">
                  <c:v>40016</c:v>
                </c:pt>
                <c:pt idx="407">
                  <c:v>40017</c:v>
                </c:pt>
                <c:pt idx="408">
                  <c:v>40018</c:v>
                </c:pt>
                <c:pt idx="409">
                  <c:v>40021</c:v>
                </c:pt>
                <c:pt idx="410">
                  <c:v>40022</c:v>
                </c:pt>
                <c:pt idx="411">
                  <c:v>40023</c:v>
                </c:pt>
                <c:pt idx="412">
                  <c:v>40024</c:v>
                </c:pt>
                <c:pt idx="413">
                  <c:v>40025</c:v>
                </c:pt>
                <c:pt idx="414">
                  <c:v>40028</c:v>
                </c:pt>
                <c:pt idx="415">
                  <c:v>40029</c:v>
                </c:pt>
                <c:pt idx="416">
                  <c:v>40030</c:v>
                </c:pt>
                <c:pt idx="417">
                  <c:v>40031</c:v>
                </c:pt>
                <c:pt idx="418">
                  <c:v>40032</c:v>
                </c:pt>
                <c:pt idx="419">
                  <c:v>40035</c:v>
                </c:pt>
                <c:pt idx="420">
                  <c:v>40036</c:v>
                </c:pt>
                <c:pt idx="421">
                  <c:v>40037</c:v>
                </c:pt>
                <c:pt idx="422">
                  <c:v>40038</c:v>
                </c:pt>
                <c:pt idx="423">
                  <c:v>40039</c:v>
                </c:pt>
                <c:pt idx="424">
                  <c:v>40042</c:v>
                </c:pt>
                <c:pt idx="425">
                  <c:v>40043</c:v>
                </c:pt>
                <c:pt idx="426">
                  <c:v>40044</c:v>
                </c:pt>
                <c:pt idx="427">
                  <c:v>40045</c:v>
                </c:pt>
                <c:pt idx="428">
                  <c:v>40046</c:v>
                </c:pt>
                <c:pt idx="429">
                  <c:v>40049</c:v>
                </c:pt>
                <c:pt idx="430">
                  <c:v>40050</c:v>
                </c:pt>
                <c:pt idx="431">
                  <c:v>40051</c:v>
                </c:pt>
                <c:pt idx="432">
                  <c:v>40052</c:v>
                </c:pt>
                <c:pt idx="433">
                  <c:v>40053</c:v>
                </c:pt>
                <c:pt idx="434">
                  <c:v>40056</c:v>
                </c:pt>
                <c:pt idx="435">
                  <c:v>40057</c:v>
                </c:pt>
                <c:pt idx="436">
                  <c:v>40058</c:v>
                </c:pt>
                <c:pt idx="437">
                  <c:v>40059</c:v>
                </c:pt>
                <c:pt idx="438">
                  <c:v>40060</c:v>
                </c:pt>
                <c:pt idx="439">
                  <c:v>40063</c:v>
                </c:pt>
                <c:pt idx="440">
                  <c:v>40064</c:v>
                </c:pt>
                <c:pt idx="441">
                  <c:v>40065</c:v>
                </c:pt>
                <c:pt idx="442">
                  <c:v>40066</c:v>
                </c:pt>
                <c:pt idx="443">
                  <c:v>40067</c:v>
                </c:pt>
                <c:pt idx="444">
                  <c:v>40070</c:v>
                </c:pt>
                <c:pt idx="445">
                  <c:v>40071</c:v>
                </c:pt>
                <c:pt idx="446">
                  <c:v>40072</c:v>
                </c:pt>
                <c:pt idx="447">
                  <c:v>40073</c:v>
                </c:pt>
                <c:pt idx="448">
                  <c:v>40074</c:v>
                </c:pt>
                <c:pt idx="449">
                  <c:v>40077</c:v>
                </c:pt>
                <c:pt idx="450">
                  <c:v>40078</c:v>
                </c:pt>
                <c:pt idx="451">
                  <c:v>40079</c:v>
                </c:pt>
                <c:pt idx="452">
                  <c:v>40080</c:v>
                </c:pt>
                <c:pt idx="453">
                  <c:v>40081</c:v>
                </c:pt>
                <c:pt idx="454">
                  <c:v>40084</c:v>
                </c:pt>
                <c:pt idx="455">
                  <c:v>40085</c:v>
                </c:pt>
                <c:pt idx="456">
                  <c:v>40086</c:v>
                </c:pt>
                <c:pt idx="457">
                  <c:v>40087</c:v>
                </c:pt>
                <c:pt idx="458">
                  <c:v>40088</c:v>
                </c:pt>
                <c:pt idx="459">
                  <c:v>40091</c:v>
                </c:pt>
                <c:pt idx="460">
                  <c:v>40092</c:v>
                </c:pt>
                <c:pt idx="461">
                  <c:v>40093</c:v>
                </c:pt>
                <c:pt idx="462">
                  <c:v>40094</c:v>
                </c:pt>
                <c:pt idx="463">
                  <c:v>40095</c:v>
                </c:pt>
                <c:pt idx="464">
                  <c:v>40098</c:v>
                </c:pt>
                <c:pt idx="465">
                  <c:v>40099</c:v>
                </c:pt>
                <c:pt idx="466">
                  <c:v>40100</c:v>
                </c:pt>
                <c:pt idx="467">
                  <c:v>40101</c:v>
                </c:pt>
                <c:pt idx="468">
                  <c:v>40102</c:v>
                </c:pt>
                <c:pt idx="469">
                  <c:v>40105</c:v>
                </c:pt>
                <c:pt idx="470">
                  <c:v>40106</c:v>
                </c:pt>
                <c:pt idx="471">
                  <c:v>40107</c:v>
                </c:pt>
                <c:pt idx="472">
                  <c:v>40108</c:v>
                </c:pt>
                <c:pt idx="473">
                  <c:v>40109</c:v>
                </c:pt>
                <c:pt idx="474">
                  <c:v>40112</c:v>
                </c:pt>
                <c:pt idx="475">
                  <c:v>40113</c:v>
                </c:pt>
                <c:pt idx="476">
                  <c:v>40114</c:v>
                </c:pt>
                <c:pt idx="477">
                  <c:v>40115</c:v>
                </c:pt>
                <c:pt idx="478">
                  <c:v>40116</c:v>
                </c:pt>
                <c:pt idx="479">
                  <c:v>40119</c:v>
                </c:pt>
                <c:pt idx="480">
                  <c:v>40120</c:v>
                </c:pt>
                <c:pt idx="481">
                  <c:v>40121</c:v>
                </c:pt>
                <c:pt idx="482">
                  <c:v>40122</c:v>
                </c:pt>
                <c:pt idx="483">
                  <c:v>40123</c:v>
                </c:pt>
                <c:pt idx="484">
                  <c:v>40126</c:v>
                </c:pt>
                <c:pt idx="485">
                  <c:v>40127</c:v>
                </c:pt>
                <c:pt idx="486">
                  <c:v>40128</c:v>
                </c:pt>
                <c:pt idx="487">
                  <c:v>40129</c:v>
                </c:pt>
                <c:pt idx="488">
                  <c:v>40130</c:v>
                </c:pt>
                <c:pt idx="489">
                  <c:v>40133</c:v>
                </c:pt>
                <c:pt idx="490">
                  <c:v>40134</c:v>
                </c:pt>
                <c:pt idx="491">
                  <c:v>40135</c:v>
                </c:pt>
                <c:pt idx="492">
                  <c:v>40136</c:v>
                </c:pt>
                <c:pt idx="493">
                  <c:v>40137</c:v>
                </c:pt>
                <c:pt idx="494">
                  <c:v>40140</c:v>
                </c:pt>
                <c:pt idx="495">
                  <c:v>40141</c:v>
                </c:pt>
                <c:pt idx="496">
                  <c:v>40142</c:v>
                </c:pt>
                <c:pt idx="497">
                  <c:v>40143</c:v>
                </c:pt>
                <c:pt idx="498">
                  <c:v>40144</c:v>
                </c:pt>
                <c:pt idx="499">
                  <c:v>40147</c:v>
                </c:pt>
                <c:pt idx="500">
                  <c:v>40148</c:v>
                </c:pt>
                <c:pt idx="501">
                  <c:v>40149</c:v>
                </c:pt>
                <c:pt idx="502">
                  <c:v>40150</c:v>
                </c:pt>
                <c:pt idx="503">
                  <c:v>40151</c:v>
                </c:pt>
                <c:pt idx="504">
                  <c:v>40154</c:v>
                </c:pt>
                <c:pt idx="505">
                  <c:v>40155</c:v>
                </c:pt>
                <c:pt idx="506">
                  <c:v>40156</c:v>
                </c:pt>
                <c:pt idx="507">
                  <c:v>40157</c:v>
                </c:pt>
                <c:pt idx="508">
                  <c:v>40158</c:v>
                </c:pt>
                <c:pt idx="509">
                  <c:v>40161</c:v>
                </c:pt>
                <c:pt idx="510">
                  <c:v>40162</c:v>
                </c:pt>
                <c:pt idx="511">
                  <c:v>40163</c:v>
                </c:pt>
                <c:pt idx="512">
                  <c:v>40164</c:v>
                </c:pt>
                <c:pt idx="513">
                  <c:v>40165</c:v>
                </c:pt>
                <c:pt idx="514">
                  <c:v>40168</c:v>
                </c:pt>
                <c:pt idx="515">
                  <c:v>40169</c:v>
                </c:pt>
                <c:pt idx="516">
                  <c:v>40170</c:v>
                </c:pt>
                <c:pt idx="517">
                  <c:v>40171</c:v>
                </c:pt>
                <c:pt idx="518">
                  <c:v>40172</c:v>
                </c:pt>
                <c:pt idx="519">
                  <c:v>40175</c:v>
                </c:pt>
                <c:pt idx="520">
                  <c:v>40176</c:v>
                </c:pt>
                <c:pt idx="521">
                  <c:v>40177</c:v>
                </c:pt>
                <c:pt idx="522">
                  <c:v>40178</c:v>
                </c:pt>
                <c:pt idx="523">
                  <c:v>40179</c:v>
                </c:pt>
                <c:pt idx="524">
                  <c:v>40182</c:v>
                </c:pt>
                <c:pt idx="525">
                  <c:v>40183</c:v>
                </c:pt>
                <c:pt idx="526">
                  <c:v>40184</c:v>
                </c:pt>
                <c:pt idx="527">
                  <c:v>40185</c:v>
                </c:pt>
                <c:pt idx="528">
                  <c:v>40186</c:v>
                </c:pt>
                <c:pt idx="529">
                  <c:v>40189</c:v>
                </c:pt>
                <c:pt idx="530">
                  <c:v>40190</c:v>
                </c:pt>
                <c:pt idx="531">
                  <c:v>40191</c:v>
                </c:pt>
                <c:pt idx="532">
                  <c:v>40192</c:v>
                </c:pt>
                <c:pt idx="533">
                  <c:v>40193</c:v>
                </c:pt>
                <c:pt idx="534">
                  <c:v>40196</c:v>
                </c:pt>
                <c:pt idx="535">
                  <c:v>40197</c:v>
                </c:pt>
                <c:pt idx="536">
                  <c:v>40198</c:v>
                </c:pt>
                <c:pt idx="537">
                  <c:v>40199</c:v>
                </c:pt>
                <c:pt idx="538">
                  <c:v>40200</c:v>
                </c:pt>
                <c:pt idx="539">
                  <c:v>40203</c:v>
                </c:pt>
                <c:pt idx="540">
                  <c:v>40204</c:v>
                </c:pt>
                <c:pt idx="541">
                  <c:v>40205</c:v>
                </c:pt>
                <c:pt idx="542">
                  <c:v>40206</c:v>
                </c:pt>
                <c:pt idx="543">
                  <c:v>40207</c:v>
                </c:pt>
                <c:pt idx="544">
                  <c:v>40210</c:v>
                </c:pt>
                <c:pt idx="545">
                  <c:v>40211</c:v>
                </c:pt>
                <c:pt idx="546">
                  <c:v>40212</c:v>
                </c:pt>
                <c:pt idx="547">
                  <c:v>40213</c:v>
                </c:pt>
                <c:pt idx="548">
                  <c:v>40214</c:v>
                </c:pt>
                <c:pt idx="549">
                  <c:v>40217</c:v>
                </c:pt>
                <c:pt idx="550">
                  <c:v>40218</c:v>
                </c:pt>
                <c:pt idx="551">
                  <c:v>40219</c:v>
                </c:pt>
                <c:pt idx="552">
                  <c:v>40220</c:v>
                </c:pt>
                <c:pt idx="553">
                  <c:v>40221</c:v>
                </c:pt>
                <c:pt idx="554">
                  <c:v>40224</c:v>
                </c:pt>
                <c:pt idx="555">
                  <c:v>40225</c:v>
                </c:pt>
                <c:pt idx="556">
                  <c:v>40226</c:v>
                </c:pt>
                <c:pt idx="557">
                  <c:v>40227</c:v>
                </c:pt>
                <c:pt idx="558">
                  <c:v>40228</c:v>
                </c:pt>
                <c:pt idx="559">
                  <c:v>40231</c:v>
                </c:pt>
                <c:pt idx="560">
                  <c:v>40232</c:v>
                </c:pt>
                <c:pt idx="561">
                  <c:v>40233</c:v>
                </c:pt>
                <c:pt idx="562">
                  <c:v>40234</c:v>
                </c:pt>
                <c:pt idx="563">
                  <c:v>40235</c:v>
                </c:pt>
                <c:pt idx="564">
                  <c:v>40238</c:v>
                </c:pt>
                <c:pt idx="565">
                  <c:v>40239</c:v>
                </c:pt>
                <c:pt idx="566">
                  <c:v>40240</c:v>
                </c:pt>
                <c:pt idx="567">
                  <c:v>40241</c:v>
                </c:pt>
                <c:pt idx="568">
                  <c:v>40242</c:v>
                </c:pt>
                <c:pt idx="569">
                  <c:v>40245</c:v>
                </c:pt>
                <c:pt idx="570">
                  <c:v>40246</c:v>
                </c:pt>
                <c:pt idx="571">
                  <c:v>40247</c:v>
                </c:pt>
                <c:pt idx="572">
                  <c:v>40248</c:v>
                </c:pt>
                <c:pt idx="573">
                  <c:v>40249</c:v>
                </c:pt>
                <c:pt idx="574">
                  <c:v>40252</c:v>
                </c:pt>
                <c:pt idx="575">
                  <c:v>40253</c:v>
                </c:pt>
                <c:pt idx="576">
                  <c:v>40254</c:v>
                </c:pt>
                <c:pt idx="577">
                  <c:v>40255</c:v>
                </c:pt>
                <c:pt idx="578">
                  <c:v>40256</c:v>
                </c:pt>
                <c:pt idx="579">
                  <c:v>40259</c:v>
                </c:pt>
                <c:pt idx="580">
                  <c:v>40260</c:v>
                </c:pt>
                <c:pt idx="581">
                  <c:v>40261</c:v>
                </c:pt>
                <c:pt idx="582">
                  <c:v>40262</c:v>
                </c:pt>
                <c:pt idx="583">
                  <c:v>40263</c:v>
                </c:pt>
                <c:pt idx="584">
                  <c:v>40266</c:v>
                </c:pt>
                <c:pt idx="585">
                  <c:v>40267</c:v>
                </c:pt>
                <c:pt idx="586">
                  <c:v>40268</c:v>
                </c:pt>
                <c:pt idx="587">
                  <c:v>40269</c:v>
                </c:pt>
                <c:pt idx="588">
                  <c:v>40270</c:v>
                </c:pt>
                <c:pt idx="589">
                  <c:v>40273</c:v>
                </c:pt>
                <c:pt idx="590">
                  <c:v>40274</c:v>
                </c:pt>
                <c:pt idx="591">
                  <c:v>40275</c:v>
                </c:pt>
                <c:pt idx="592">
                  <c:v>40276</c:v>
                </c:pt>
                <c:pt idx="593">
                  <c:v>40277</c:v>
                </c:pt>
                <c:pt idx="594">
                  <c:v>40280</c:v>
                </c:pt>
                <c:pt idx="595">
                  <c:v>40281</c:v>
                </c:pt>
                <c:pt idx="596">
                  <c:v>40282</c:v>
                </c:pt>
                <c:pt idx="597">
                  <c:v>40283</c:v>
                </c:pt>
                <c:pt idx="598">
                  <c:v>40284</c:v>
                </c:pt>
                <c:pt idx="599">
                  <c:v>40287</c:v>
                </c:pt>
                <c:pt idx="600">
                  <c:v>40288</c:v>
                </c:pt>
                <c:pt idx="601">
                  <c:v>40289</c:v>
                </c:pt>
                <c:pt idx="602">
                  <c:v>40290</c:v>
                </c:pt>
                <c:pt idx="603">
                  <c:v>40291</c:v>
                </c:pt>
                <c:pt idx="604">
                  <c:v>40294</c:v>
                </c:pt>
                <c:pt idx="605">
                  <c:v>40295</c:v>
                </c:pt>
                <c:pt idx="606">
                  <c:v>40296</c:v>
                </c:pt>
                <c:pt idx="607">
                  <c:v>40297</c:v>
                </c:pt>
                <c:pt idx="608">
                  <c:v>40298</c:v>
                </c:pt>
                <c:pt idx="609">
                  <c:v>40301</c:v>
                </c:pt>
                <c:pt idx="610">
                  <c:v>40302</c:v>
                </c:pt>
                <c:pt idx="611">
                  <c:v>40303</c:v>
                </c:pt>
                <c:pt idx="612">
                  <c:v>40304</c:v>
                </c:pt>
                <c:pt idx="613">
                  <c:v>40305</c:v>
                </c:pt>
                <c:pt idx="614">
                  <c:v>40308</c:v>
                </c:pt>
                <c:pt idx="615">
                  <c:v>40309</c:v>
                </c:pt>
                <c:pt idx="616">
                  <c:v>40310</c:v>
                </c:pt>
                <c:pt idx="617">
                  <c:v>40311</c:v>
                </c:pt>
                <c:pt idx="618">
                  <c:v>40312</c:v>
                </c:pt>
                <c:pt idx="619">
                  <c:v>40315</c:v>
                </c:pt>
                <c:pt idx="620">
                  <c:v>40316</c:v>
                </c:pt>
                <c:pt idx="621">
                  <c:v>40317</c:v>
                </c:pt>
                <c:pt idx="622">
                  <c:v>40318</c:v>
                </c:pt>
                <c:pt idx="623">
                  <c:v>40319</c:v>
                </c:pt>
                <c:pt idx="624">
                  <c:v>40322</c:v>
                </c:pt>
                <c:pt idx="625">
                  <c:v>40323</c:v>
                </c:pt>
                <c:pt idx="626">
                  <c:v>40324</c:v>
                </c:pt>
                <c:pt idx="627">
                  <c:v>40325</c:v>
                </c:pt>
                <c:pt idx="628">
                  <c:v>40326</c:v>
                </c:pt>
                <c:pt idx="629">
                  <c:v>40329</c:v>
                </c:pt>
                <c:pt idx="630">
                  <c:v>40330</c:v>
                </c:pt>
                <c:pt idx="631">
                  <c:v>40331</c:v>
                </c:pt>
                <c:pt idx="632">
                  <c:v>40332</c:v>
                </c:pt>
                <c:pt idx="633">
                  <c:v>40333</c:v>
                </c:pt>
                <c:pt idx="634">
                  <c:v>40336</c:v>
                </c:pt>
                <c:pt idx="635">
                  <c:v>40337</c:v>
                </c:pt>
                <c:pt idx="636">
                  <c:v>40338</c:v>
                </c:pt>
                <c:pt idx="637">
                  <c:v>40339</c:v>
                </c:pt>
                <c:pt idx="638">
                  <c:v>40340</c:v>
                </c:pt>
                <c:pt idx="639">
                  <c:v>40343</c:v>
                </c:pt>
                <c:pt idx="640">
                  <c:v>40344</c:v>
                </c:pt>
                <c:pt idx="641">
                  <c:v>40345</c:v>
                </c:pt>
                <c:pt idx="642">
                  <c:v>40346</c:v>
                </c:pt>
                <c:pt idx="643">
                  <c:v>40347</c:v>
                </c:pt>
                <c:pt idx="644">
                  <c:v>40350</c:v>
                </c:pt>
                <c:pt idx="645">
                  <c:v>40351</c:v>
                </c:pt>
                <c:pt idx="646">
                  <c:v>40352</c:v>
                </c:pt>
                <c:pt idx="647">
                  <c:v>40353</c:v>
                </c:pt>
                <c:pt idx="648">
                  <c:v>40354</c:v>
                </c:pt>
                <c:pt idx="649">
                  <c:v>40357</c:v>
                </c:pt>
                <c:pt idx="650">
                  <c:v>40358</c:v>
                </c:pt>
                <c:pt idx="651">
                  <c:v>40359</c:v>
                </c:pt>
                <c:pt idx="652">
                  <c:v>40360</c:v>
                </c:pt>
                <c:pt idx="653">
                  <c:v>40361</c:v>
                </c:pt>
                <c:pt idx="654">
                  <c:v>40364</c:v>
                </c:pt>
                <c:pt idx="655">
                  <c:v>40365</c:v>
                </c:pt>
                <c:pt idx="656">
                  <c:v>40366</c:v>
                </c:pt>
                <c:pt idx="657">
                  <c:v>40367</c:v>
                </c:pt>
                <c:pt idx="658">
                  <c:v>40368</c:v>
                </c:pt>
                <c:pt idx="659">
                  <c:v>40371</c:v>
                </c:pt>
                <c:pt idx="660">
                  <c:v>40372</c:v>
                </c:pt>
                <c:pt idx="661">
                  <c:v>40373</c:v>
                </c:pt>
                <c:pt idx="662">
                  <c:v>40374</c:v>
                </c:pt>
                <c:pt idx="663">
                  <c:v>40375</c:v>
                </c:pt>
                <c:pt idx="664">
                  <c:v>40378</c:v>
                </c:pt>
                <c:pt idx="665">
                  <c:v>40379</c:v>
                </c:pt>
                <c:pt idx="666">
                  <c:v>40380</c:v>
                </c:pt>
                <c:pt idx="667">
                  <c:v>40381</c:v>
                </c:pt>
                <c:pt idx="668">
                  <c:v>40382</c:v>
                </c:pt>
                <c:pt idx="669">
                  <c:v>40385</c:v>
                </c:pt>
                <c:pt idx="670">
                  <c:v>40386</c:v>
                </c:pt>
                <c:pt idx="671">
                  <c:v>40387</c:v>
                </c:pt>
                <c:pt idx="672">
                  <c:v>40388</c:v>
                </c:pt>
                <c:pt idx="673">
                  <c:v>40389</c:v>
                </c:pt>
                <c:pt idx="674">
                  <c:v>40392</c:v>
                </c:pt>
                <c:pt idx="675">
                  <c:v>40393</c:v>
                </c:pt>
                <c:pt idx="676">
                  <c:v>40394</c:v>
                </c:pt>
                <c:pt idx="677">
                  <c:v>40395</c:v>
                </c:pt>
                <c:pt idx="678">
                  <c:v>40396</c:v>
                </c:pt>
                <c:pt idx="679">
                  <c:v>40399</c:v>
                </c:pt>
                <c:pt idx="680">
                  <c:v>40400</c:v>
                </c:pt>
                <c:pt idx="681">
                  <c:v>40401</c:v>
                </c:pt>
                <c:pt idx="682">
                  <c:v>40402</c:v>
                </c:pt>
                <c:pt idx="683">
                  <c:v>40403</c:v>
                </c:pt>
                <c:pt idx="684">
                  <c:v>40406</c:v>
                </c:pt>
                <c:pt idx="685">
                  <c:v>40407</c:v>
                </c:pt>
                <c:pt idx="686">
                  <c:v>40408</c:v>
                </c:pt>
                <c:pt idx="687">
                  <c:v>40409</c:v>
                </c:pt>
                <c:pt idx="688">
                  <c:v>40410</c:v>
                </c:pt>
                <c:pt idx="689">
                  <c:v>40413</c:v>
                </c:pt>
                <c:pt idx="690">
                  <c:v>40414</c:v>
                </c:pt>
                <c:pt idx="691">
                  <c:v>40415</c:v>
                </c:pt>
                <c:pt idx="692">
                  <c:v>40416</c:v>
                </c:pt>
                <c:pt idx="693">
                  <c:v>40417</c:v>
                </c:pt>
                <c:pt idx="694">
                  <c:v>40420</c:v>
                </c:pt>
                <c:pt idx="695">
                  <c:v>40421</c:v>
                </c:pt>
                <c:pt idx="696">
                  <c:v>40422</c:v>
                </c:pt>
                <c:pt idx="697">
                  <c:v>40423</c:v>
                </c:pt>
                <c:pt idx="698">
                  <c:v>40424</c:v>
                </c:pt>
                <c:pt idx="699">
                  <c:v>40427</c:v>
                </c:pt>
                <c:pt idx="700">
                  <c:v>40428</c:v>
                </c:pt>
                <c:pt idx="701">
                  <c:v>40429</c:v>
                </c:pt>
                <c:pt idx="702">
                  <c:v>40430</c:v>
                </c:pt>
                <c:pt idx="703">
                  <c:v>40431</c:v>
                </c:pt>
                <c:pt idx="704">
                  <c:v>40434</c:v>
                </c:pt>
                <c:pt idx="705">
                  <c:v>40435</c:v>
                </c:pt>
                <c:pt idx="706">
                  <c:v>40436</c:v>
                </c:pt>
                <c:pt idx="707">
                  <c:v>40437</c:v>
                </c:pt>
                <c:pt idx="708">
                  <c:v>40438</c:v>
                </c:pt>
                <c:pt idx="709">
                  <c:v>40441</c:v>
                </c:pt>
                <c:pt idx="710">
                  <c:v>40442</c:v>
                </c:pt>
                <c:pt idx="711">
                  <c:v>40443</c:v>
                </c:pt>
                <c:pt idx="712">
                  <c:v>40444</c:v>
                </c:pt>
                <c:pt idx="713">
                  <c:v>40445</c:v>
                </c:pt>
                <c:pt idx="714">
                  <c:v>40448</c:v>
                </c:pt>
                <c:pt idx="715">
                  <c:v>40449</c:v>
                </c:pt>
                <c:pt idx="716">
                  <c:v>40450</c:v>
                </c:pt>
                <c:pt idx="717">
                  <c:v>40451</c:v>
                </c:pt>
                <c:pt idx="718">
                  <c:v>40452</c:v>
                </c:pt>
                <c:pt idx="719">
                  <c:v>40455</c:v>
                </c:pt>
                <c:pt idx="720">
                  <c:v>40456</c:v>
                </c:pt>
                <c:pt idx="721">
                  <c:v>40457</c:v>
                </c:pt>
                <c:pt idx="722">
                  <c:v>40458</c:v>
                </c:pt>
                <c:pt idx="723">
                  <c:v>40459</c:v>
                </c:pt>
                <c:pt idx="724">
                  <c:v>40462</c:v>
                </c:pt>
                <c:pt idx="725">
                  <c:v>40463</c:v>
                </c:pt>
                <c:pt idx="726">
                  <c:v>40464</c:v>
                </c:pt>
                <c:pt idx="727">
                  <c:v>40465</c:v>
                </c:pt>
                <c:pt idx="728">
                  <c:v>40466</c:v>
                </c:pt>
                <c:pt idx="729">
                  <c:v>40469</c:v>
                </c:pt>
                <c:pt idx="730">
                  <c:v>40470</c:v>
                </c:pt>
                <c:pt idx="731">
                  <c:v>40471</c:v>
                </c:pt>
                <c:pt idx="732">
                  <c:v>40472</c:v>
                </c:pt>
                <c:pt idx="733">
                  <c:v>40473</c:v>
                </c:pt>
                <c:pt idx="734">
                  <c:v>40476</c:v>
                </c:pt>
                <c:pt idx="735">
                  <c:v>40477</c:v>
                </c:pt>
                <c:pt idx="736">
                  <c:v>40478</c:v>
                </c:pt>
                <c:pt idx="737">
                  <c:v>40479</c:v>
                </c:pt>
                <c:pt idx="738">
                  <c:v>40480</c:v>
                </c:pt>
                <c:pt idx="739">
                  <c:v>40483</c:v>
                </c:pt>
                <c:pt idx="740">
                  <c:v>40484</c:v>
                </c:pt>
                <c:pt idx="741">
                  <c:v>40485</c:v>
                </c:pt>
                <c:pt idx="742">
                  <c:v>40486</c:v>
                </c:pt>
                <c:pt idx="743">
                  <c:v>40487</c:v>
                </c:pt>
                <c:pt idx="744">
                  <c:v>40490</c:v>
                </c:pt>
                <c:pt idx="745">
                  <c:v>40491</c:v>
                </c:pt>
                <c:pt idx="746">
                  <c:v>40492</c:v>
                </c:pt>
                <c:pt idx="747">
                  <c:v>40493</c:v>
                </c:pt>
                <c:pt idx="748">
                  <c:v>40494</c:v>
                </c:pt>
                <c:pt idx="749">
                  <c:v>40497</c:v>
                </c:pt>
                <c:pt idx="750">
                  <c:v>40498</c:v>
                </c:pt>
                <c:pt idx="751">
                  <c:v>40499</c:v>
                </c:pt>
                <c:pt idx="752">
                  <c:v>40500</c:v>
                </c:pt>
                <c:pt idx="753">
                  <c:v>40501</c:v>
                </c:pt>
                <c:pt idx="754">
                  <c:v>40504</c:v>
                </c:pt>
                <c:pt idx="755">
                  <c:v>40505</c:v>
                </c:pt>
                <c:pt idx="756">
                  <c:v>40506</c:v>
                </c:pt>
                <c:pt idx="757">
                  <c:v>40507</c:v>
                </c:pt>
                <c:pt idx="758">
                  <c:v>40508</c:v>
                </c:pt>
                <c:pt idx="759">
                  <c:v>40511</c:v>
                </c:pt>
                <c:pt idx="760">
                  <c:v>40512</c:v>
                </c:pt>
                <c:pt idx="761">
                  <c:v>40513</c:v>
                </c:pt>
                <c:pt idx="762">
                  <c:v>40514</c:v>
                </c:pt>
                <c:pt idx="763">
                  <c:v>40515</c:v>
                </c:pt>
                <c:pt idx="764">
                  <c:v>40518</c:v>
                </c:pt>
                <c:pt idx="765">
                  <c:v>40519</c:v>
                </c:pt>
                <c:pt idx="766">
                  <c:v>40520</c:v>
                </c:pt>
                <c:pt idx="767">
                  <c:v>40521</c:v>
                </c:pt>
                <c:pt idx="768">
                  <c:v>40522</c:v>
                </c:pt>
                <c:pt idx="769">
                  <c:v>40525</c:v>
                </c:pt>
                <c:pt idx="770">
                  <c:v>40526</c:v>
                </c:pt>
                <c:pt idx="771">
                  <c:v>40527</c:v>
                </c:pt>
                <c:pt idx="772">
                  <c:v>40528</c:v>
                </c:pt>
                <c:pt idx="773">
                  <c:v>40529</c:v>
                </c:pt>
                <c:pt idx="774">
                  <c:v>40532</c:v>
                </c:pt>
                <c:pt idx="775">
                  <c:v>40533</c:v>
                </c:pt>
                <c:pt idx="776">
                  <c:v>40534</c:v>
                </c:pt>
                <c:pt idx="777">
                  <c:v>40535</c:v>
                </c:pt>
                <c:pt idx="778">
                  <c:v>40536</c:v>
                </c:pt>
                <c:pt idx="779">
                  <c:v>40539</c:v>
                </c:pt>
                <c:pt idx="780">
                  <c:v>40540</c:v>
                </c:pt>
                <c:pt idx="781">
                  <c:v>40541</c:v>
                </c:pt>
                <c:pt idx="782">
                  <c:v>40542</c:v>
                </c:pt>
                <c:pt idx="783">
                  <c:v>40543</c:v>
                </c:pt>
                <c:pt idx="784">
                  <c:v>40546</c:v>
                </c:pt>
                <c:pt idx="785">
                  <c:v>40547</c:v>
                </c:pt>
                <c:pt idx="786">
                  <c:v>40548</c:v>
                </c:pt>
                <c:pt idx="787">
                  <c:v>40549</c:v>
                </c:pt>
                <c:pt idx="788">
                  <c:v>40550</c:v>
                </c:pt>
                <c:pt idx="789">
                  <c:v>40553</c:v>
                </c:pt>
                <c:pt idx="790">
                  <c:v>40554</c:v>
                </c:pt>
                <c:pt idx="791">
                  <c:v>40555</c:v>
                </c:pt>
                <c:pt idx="792">
                  <c:v>40556</c:v>
                </c:pt>
                <c:pt idx="793">
                  <c:v>40557</c:v>
                </c:pt>
                <c:pt idx="794">
                  <c:v>40560</c:v>
                </c:pt>
                <c:pt idx="795">
                  <c:v>40561</c:v>
                </c:pt>
                <c:pt idx="796">
                  <c:v>40562</c:v>
                </c:pt>
                <c:pt idx="797">
                  <c:v>40563</c:v>
                </c:pt>
                <c:pt idx="798">
                  <c:v>40564</c:v>
                </c:pt>
                <c:pt idx="799">
                  <c:v>40567</c:v>
                </c:pt>
                <c:pt idx="800">
                  <c:v>40568</c:v>
                </c:pt>
                <c:pt idx="801">
                  <c:v>40569</c:v>
                </c:pt>
                <c:pt idx="802">
                  <c:v>40570</c:v>
                </c:pt>
                <c:pt idx="803">
                  <c:v>40571</c:v>
                </c:pt>
                <c:pt idx="804">
                  <c:v>40574</c:v>
                </c:pt>
                <c:pt idx="805">
                  <c:v>40575</c:v>
                </c:pt>
                <c:pt idx="806">
                  <c:v>40576</c:v>
                </c:pt>
                <c:pt idx="807">
                  <c:v>40577</c:v>
                </c:pt>
                <c:pt idx="808">
                  <c:v>40578</c:v>
                </c:pt>
                <c:pt idx="809">
                  <c:v>40581</c:v>
                </c:pt>
                <c:pt idx="810">
                  <c:v>40582</c:v>
                </c:pt>
                <c:pt idx="811">
                  <c:v>40583</c:v>
                </c:pt>
                <c:pt idx="812">
                  <c:v>40584</c:v>
                </c:pt>
                <c:pt idx="813">
                  <c:v>40585</c:v>
                </c:pt>
                <c:pt idx="814">
                  <c:v>40588</c:v>
                </c:pt>
                <c:pt idx="815">
                  <c:v>40589</c:v>
                </c:pt>
                <c:pt idx="816">
                  <c:v>40590</c:v>
                </c:pt>
                <c:pt idx="817">
                  <c:v>40591</c:v>
                </c:pt>
                <c:pt idx="818">
                  <c:v>40592</c:v>
                </c:pt>
                <c:pt idx="819">
                  <c:v>40595</c:v>
                </c:pt>
                <c:pt idx="820">
                  <c:v>40596</c:v>
                </c:pt>
                <c:pt idx="821">
                  <c:v>40597</c:v>
                </c:pt>
                <c:pt idx="822">
                  <c:v>40598</c:v>
                </c:pt>
                <c:pt idx="823">
                  <c:v>40599</c:v>
                </c:pt>
                <c:pt idx="824">
                  <c:v>40602</c:v>
                </c:pt>
                <c:pt idx="825">
                  <c:v>40603</c:v>
                </c:pt>
                <c:pt idx="826">
                  <c:v>40604</c:v>
                </c:pt>
                <c:pt idx="827">
                  <c:v>40605</c:v>
                </c:pt>
                <c:pt idx="828">
                  <c:v>40606</c:v>
                </c:pt>
                <c:pt idx="829">
                  <c:v>40609</c:v>
                </c:pt>
                <c:pt idx="830">
                  <c:v>40610</c:v>
                </c:pt>
                <c:pt idx="831">
                  <c:v>40611</c:v>
                </c:pt>
                <c:pt idx="832">
                  <c:v>40612</c:v>
                </c:pt>
                <c:pt idx="833">
                  <c:v>40613</c:v>
                </c:pt>
                <c:pt idx="834">
                  <c:v>40616</c:v>
                </c:pt>
                <c:pt idx="835">
                  <c:v>40617</c:v>
                </c:pt>
                <c:pt idx="836">
                  <c:v>40618</c:v>
                </c:pt>
                <c:pt idx="837">
                  <c:v>40619</c:v>
                </c:pt>
                <c:pt idx="838">
                  <c:v>40620</c:v>
                </c:pt>
                <c:pt idx="839">
                  <c:v>40623</c:v>
                </c:pt>
                <c:pt idx="840">
                  <c:v>40624</c:v>
                </c:pt>
                <c:pt idx="841">
                  <c:v>40625</c:v>
                </c:pt>
                <c:pt idx="842">
                  <c:v>40626</c:v>
                </c:pt>
                <c:pt idx="843">
                  <c:v>40627</c:v>
                </c:pt>
                <c:pt idx="844">
                  <c:v>40630</c:v>
                </c:pt>
                <c:pt idx="845">
                  <c:v>40631</c:v>
                </c:pt>
                <c:pt idx="846">
                  <c:v>40632</c:v>
                </c:pt>
                <c:pt idx="847">
                  <c:v>40633</c:v>
                </c:pt>
                <c:pt idx="848">
                  <c:v>40634</c:v>
                </c:pt>
                <c:pt idx="849">
                  <c:v>40637</c:v>
                </c:pt>
                <c:pt idx="850">
                  <c:v>40638</c:v>
                </c:pt>
                <c:pt idx="851">
                  <c:v>40639</c:v>
                </c:pt>
                <c:pt idx="852">
                  <c:v>40640</c:v>
                </c:pt>
                <c:pt idx="853">
                  <c:v>40641</c:v>
                </c:pt>
                <c:pt idx="854">
                  <c:v>40644</c:v>
                </c:pt>
                <c:pt idx="855">
                  <c:v>40645</c:v>
                </c:pt>
                <c:pt idx="856">
                  <c:v>40646</c:v>
                </c:pt>
                <c:pt idx="857">
                  <c:v>40647</c:v>
                </c:pt>
                <c:pt idx="858">
                  <c:v>40648</c:v>
                </c:pt>
                <c:pt idx="859">
                  <c:v>40651</c:v>
                </c:pt>
                <c:pt idx="860">
                  <c:v>40652</c:v>
                </c:pt>
                <c:pt idx="861">
                  <c:v>40653</c:v>
                </c:pt>
                <c:pt idx="862">
                  <c:v>40654</c:v>
                </c:pt>
                <c:pt idx="863">
                  <c:v>40655</c:v>
                </c:pt>
                <c:pt idx="864">
                  <c:v>40658</c:v>
                </c:pt>
                <c:pt idx="865">
                  <c:v>40659</c:v>
                </c:pt>
                <c:pt idx="866">
                  <c:v>40660</c:v>
                </c:pt>
                <c:pt idx="867">
                  <c:v>40661</c:v>
                </c:pt>
                <c:pt idx="868">
                  <c:v>40662</c:v>
                </c:pt>
                <c:pt idx="869">
                  <c:v>40665</c:v>
                </c:pt>
                <c:pt idx="870">
                  <c:v>40666</c:v>
                </c:pt>
                <c:pt idx="871">
                  <c:v>40667</c:v>
                </c:pt>
                <c:pt idx="872">
                  <c:v>40668</c:v>
                </c:pt>
                <c:pt idx="873">
                  <c:v>40669</c:v>
                </c:pt>
                <c:pt idx="874">
                  <c:v>40672</c:v>
                </c:pt>
                <c:pt idx="875">
                  <c:v>40673</c:v>
                </c:pt>
                <c:pt idx="876">
                  <c:v>40674</c:v>
                </c:pt>
                <c:pt idx="877">
                  <c:v>40675</c:v>
                </c:pt>
                <c:pt idx="878">
                  <c:v>40676</c:v>
                </c:pt>
                <c:pt idx="879">
                  <c:v>40679</c:v>
                </c:pt>
                <c:pt idx="880">
                  <c:v>40680</c:v>
                </c:pt>
                <c:pt idx="881">
                  <c:v>40681</c:v>
                </c:pt>
                <c:pt idx="882">
                  <c:v>40682</c:v>
                </c:pt>
                <c:pt idx="883">
                  <c:v>40683</c:v>
                </c:pt>
                <c:pt idx="884">
                  <c:v>40686</c:v>
                </c:pt>
                <c:pt idx="885">
                  <c:v>40687</c:v>
                </c:pt>
                <c:pt idx="886">
                  <c:v>40688</c:v>
                </c:pt>
                <c:pt idx="887">
                  <c:v>40689</c:v>
                </c:pt>
                <c:pt idx="888">
                  <c:v>40690</c:v>
                </c:pt>
                <c:pt idx="889">
                  <c:v>40693</c:v>
                </c:pt>
                <c:pt idx="890">
                  <c:v>40694</c:v>
                </c:pt>
                <c:pt idx="891">
                  <c:v>40695</c:v>
                </c:pt>
                <c:pt idx="892">
                  <c:v>40696</c:v>
                </c:pt>
                <c:pt idx="893">
                  <c:v>40697</c:v>
                </c:pt>
                <c:pt idx="894">
                  <c:v>40700</c:v>
                </c:pt>
                <c:pt idx="895">
                  <c:v>40701</c:v>
                </c:pt>
                <c:pt idx="896">
                  <c:v>40702</c:v>
                </c:pt>
                <c:pt idx="897">
                  <c:v>40703</c:v>
                </c:pt>
                <c:pt idx="898">
                  <c:v>40704</c:v>
                </c:pt>
                <c:pt idx="899">
                  <c:v>40707</c:v>
                </c:pt>
                <c:pt idx="900">
                  <c:v>40708</c:v>
                </c:pt>
                <c:pt idx="901">
                  <c:v>40709</c:v>
                </c:pt>
                <c:pt idx="902">
                  <c:v>40710</c:v>
                </c:pt>
                <c:pt idx="903">
                  <c:v>40711</c:v>
                </c:pt>
                <c:pt idx="904">
                  <c:v>40714</c:v>
                </c:pt>
                <c:pt idx="905">
                  <c:v>40715</c:v>
                </c:pt>
                <c:pt idx="906">
                  <c:v>40716</c:v>
                </c:pt>
                <c:pt idx="907">
                  <c:v>40717</c:v>
                </c:pt>
                <c:pt idx="908">
                  <c:v>40718</c:v>
                </c:pt>
                <c:pt idx="909">
                  <c:v>40721</c:v>
                </c:pt>
                <c:pt idx="910">
                  <c:v>40722</c:v>
                </c:pt>
                <c:pt idx="911">
                  <c:v>40723</c:v>
                </c:pt>
                <c:pt idx="912">
                  <c:v>40724</c:v>
                </c:pt>
                <c:pt idx="913">
                  <c:v>40725</c:v>
                </c:pt>
                <c:pt idx="914">
                  <c:v>40728</c:v>
                </c:pt>
                <c:pt idx="915">
                  <c:v>40729</c:v>
                </c:pt>
                <c:pt idx="916">
                  <c:v>40730</c:v>
                </c:pt>
                <c:pt idx="917">
                  <c:v>40731</c:v>
                </c:pt>
                <c:pt idx="918">
                  <c:v>40732</c:v>
                </c:pt>
                <c:pt idx="919">
                  <c:v>40735</c:v>
                </c:pt>
                <c:pt idx="920">
                  <c:v>40736</c:v>
                </c:pt>
                <c:pt idx="921">
                  <c:v>40737</c:v>
                </c:pt>
                <c:pt idx="922">
                  <c:v>40738</c:v>
                </c:pt>
                <c:pt idx="923">
                  <c:v>40739</c:v>
                </c:pt>
                <c:pt idx="924">
                  <c:v>40742</c:v>
                </c:pt>
                <c:pt idx="925">
                  <c:v>40743</c:v>
                </c:pt>
                <c:pt idx="926">
                  <c:v>40744</c:v>
                </c:pt>
                <c:pt idx="927">
                  <c:v>40745</c:v>
                </c:pt>
                <c:pt idx="928">
                  <c:v>40746</c:v>
                </c:pt>
                <c:pt idx="929">
                  <c:v>40749</c:v>
                </c:pt>
                <c:pt idx="930">
                  <c:v>40750</c:v>
                </c:pt>
                <c:pt idx="931">
                  <c:v>40751</c:v>
                </c:pt>
                <c:pt idx="932">
                  <c:v>40752</c:v>
                </c:pt>
                <c:pt idx="933">
                  <c:v>40753</c:v>
                </c:pt>
                <c:pt idx="934">
                  <c:v>40756</c:v>
                </c:pt>
                <c:pt idx="935">
                  <c:v>40757</c:v>
                </c:pt>
                <c:pt idx="936">
                  <c:v>40758</c:v>
                </c:pt>
                <c:pt idx="937">
                  <c:v>40759</c:v>
                </c:pt>
                <c:pt idx="938">
                  <c:v>40760</c:v>
                </c:pt>
                <c:pt idx="939">
                  <c:v>40763</c:v>
                </c:pt>
                <c:pt idx="940">
                  <c:v>40764</c:v>
                </c:pt>
                <c:pt idx="941">
                  <c:v>40765</c:v>
                </c:pt>
                <c:pt idx="942">
                  <c:v>40766</c:v>
                </c:pt>
                <c:pt idx="943">
                  <c:v>40767</c:v>
                </c:pt>
                <c:pt idx="944">
                  <c:v>40770</c:v>
                </c:pt>
                <c:pt idx="945">
                  <c:v>40771</c:v>
                </c:pt>
                <c:pt idx="946">
                  <c:v>40772</c:v>
                </c:pt>
                <c:pt idx="947">
                  <c:v>40773</c:v>
                </c:pt>
                <c:pt idx="948">
                  <c:v>40774</c:v>
                </c:pt>
                <c:pt idx="949">
                  <c:v>40777</c:v>
                </c:pt>
                <c:pt idx="950">
                  <c:v>40778</c:v>
                </c:pt>
                <c:pt idx="951">
                  <c:v>40779</c:v>
                </c:pt>
                <c:pt idx="952">
                  <c:v>40780</c:v>
                </c:pt>
                <c:pt idx="953">
                  <c:v>40781</c:v>
                </c:pt>
                <c:pt idx="954">
                  <c:v>40784</c:v>
                </c:pt>
                <c:pt idx="955">
                  <c:v>40785</c:v>
                </c:pt>
                <c:pt idx="956">
                  <c:v>40786</c:v>
                </c:pt>
                <c:pt idx="957">
                  <c:v>40787</c:v>
                </c:pt>
                <c:pt idx="958">
                  <c:v>40788</c:v>
                </c:pt>
                <c:pt idx="959">
                  <c:v>40791</c:v>
                </c:pt>
                <c:pt idx="960">
                  <c:v>40792</c:v>
                </c:pt>
                <c:pt idx="961">
                  <c:v>40793</c:v>
                </c:pt>
                <c:pt idx="962">
                  <c:v>40794</c:v>
                </c:pt>
                <c:pt idx="963">
                  <c:v>40795</c:v>
                </c:pt>
                <c:pt idx="964">
                  <c:v>40798</c:v>
                </c:pt>
                <c:pt idx="965">
                  <c:v>40799</c:v>
                </c:pt>
                <c:pt idx="966">
                  <c:v>40800</c:v>
                </c:pt>
                <c:pt idx="967">
                  <c:v>40801</c:v>
                </c:pt>
                <c:pt idx="968">
                  <c:v>40802</c:v>
                </c:pt>
                <c:pt idx="969">
                  <c:v>40805</c:v>
                </c:pt>
                <c:pt idx="970">
                  <c:v>40806</c:v>
                </c:pt>
                <c:pt idx="971">
                  <c:v>40807</c:v>
                </c:pt>
                <c:pt idx="972">
                  <c:v>40808</c:v>
                </c:pt>
                <c:pt idx="973">
                  <c:v>40809</c:v>
                </c:pt>
                <c:pt idx="974">
                  <c:v>40812</c:v>
                </c:pt>
                <c:pt idx="975">
                  <c:v>40813</c:v>
                </c:pt>
                <c:pt idx="976">
                  <c:v>40814</c:v>
                </c:pt>
                <c:pt idx="977">
                  <c:v>40815</c:v>
                </c:pt>
                <c:pt idx="978">
                  <c:v>40816</c:v>
                </c:pt>
                <c:pt idx="979">
                  <c:v>40819</c:v>
                </c:pt>
                <c:pt idx="980">
                  <c:v>40820</c:v>
                </c:pt>
                <c:pt idx="981">
                  <c:v>40821</c:v>
                </c:pt>
                <c:pt idx="982">
                  <c:v>40822</c:v>
                </c:pt>
                <c:pt idx="983">
                  <c:v>40823</c:v>
                </c:pt>
                <c:pt idx="984">
                  <c:v>40826</c:v>
                </c:pt>
                <c:pt idx="985">
                  <c:v>40827</c:v>
                </c:pt>
                <c:pt idx="986">
                  <c:v>40828</c:v>
                </c:pt>
                <c:pt idx="987">
                  <c:v>40829</c:v>
                </c:pt>
                <c:pt idx="988">
                  <c:v>40830</c:v>
                </c:pt>
                <c:pt idx="989">
                  <c:v>40833</c:v>
                </c:pt>
                <c:pt idx="990">
                  <c:v>40834</c:v>
                </c:pt>
                <c:pt idx="991">
                  <c:v>40835</c:v>
                </c:pt>
                <c:pt idx="992">
                  <c:v>40836</c:v>
                </c:pt>
                <c:pt idx="993">
                  <c:v>40837</c:v>
                </c:pt>
                <c:pt idx="994">
                  <c:v>40840</c:v>
                </c:pt>
                <c:pt idx="995">
                  <c:v>40841</c:v>
                </c:pt>
                <c:pt idx="996">
                  <c:v>40842</c:v>
                </c:pt>
                <c:pt idx="997">
                  <c:v>40843</c:v>
                </c:pt>
                <c:pt idx="998">
                  <c:v>40844</c:v>
                </c:pt>
                <c:pt idx="999">
                  <c:v>40847</c:v>
                </c:pt>
                <c:pt idx="1000">
                  <c:v>40848</c:v>
                </c:pt>
                <c:pt idx="1001">
                  <c:v>40849</c:v>
                </c:pt>
                <c:pt idx="1002">
                  <c:v>40850</c:v>
                </c:pt>
                <c:pt idx="1003">
                  <c:v>40851</c:v>
                </c:pt>
                <c:pt idx="1004">
                  <c:v>40854</c:v>
                </c:pt>
                <c:pt idx="1005">
                  <c:v>40855</c:v>
                </c:pt>
                <c:pt idx="1006">
                  <c:v>40856</c:v>
                </c:pt>
                <c:pt idx="1007">
                  <c:v>40857</c:v>
                </c:pt>
                <c:pt idx="1008">
                  <c:v>40858</c:v>
                </c:pt>
                <c:pt idx="1009">
                  <c:v>40861</c:v>
                </c:pt>
                <c:pt idx="1010">
                  <c:v>40862</c:v>
                </c:pt>
                <c:pt idx="1011">
                  <c:v>40863</c:v>
                </c:pt>
                <c:pt idx="1012">
                  <c:v>40864</c:v>
                </c:pt>
                <c:pt idx="1013">
                  <c:v>40865</c:v>
                </c:pt>
                <c:pt idx="1014">
                  <c:v>40868</c:v>
                </c:pt>
              </c:numCache>
            </c:numRef>
          </c:cat>
          <c:val>
            <c:numRef>
              <c:f>Sheet1!$F$6:$F$1020</c:f>
              <c:numCache>
                <c:formatCode>General</c:formatCode>
                <c:ptCount val="1015"/>
                <c:pt idx="0">
                  <c:v>72</c:v>
                </c:pt>
                <c:pt idx="1">
                  <c:v>71.7</c:v>
                </c:pt>
                <c:pt idx="2">
                  <c:v>75.5</c:v>
                </c:pt>
                <c:pt idx="3">
                  <c:v>76.2</c:v>
                </c:pt>
                <c:pt idx="4">
                  <c:v>80.8</c:v>
                </c:pt>
                <c:pt idx="5">
                  <c:v>87</c:v>
                </c:pt>
                <c:pt idx="6">
                  <c:v>95.8</c:v>
                </c:pt>
                <c:pt idx="7">
                  <c:v>103.3</c:v>
                </c:pt>
                <c:pt idx="8">
                  <c:v>108.3</c:v>
                </c:pt>
                <c:pt idx="9">
                  <c:v>107</c:v>
                </c:pt>
                <c:pt idx="10">
                  <c:v>107.5</c:v>
                </c:pt>
                <c:pt idx="11">
                  <c:v>105</c:v>
                </c:pt>
                <c:pt idx="12">
                  <c:v>98.3</c:v>
                </c:pt>
                <c:pt idx="13">
                  <c:v>101.2</c:v>
                </c:pt>
                <c:pt idx="14">
                  <c:v>102.4</c:v>
                </c:pt>
                <c:pt idx="15">
                  <c:v>110</c:v>
                </c:pt>
                <c:pt idx="16">
                  <c:v>100</c:v>
                </c:pt>
                <c:pt idx="17">
                  <c:v>99.5</c:v>
                </c:pt>
                <c:pt idx="18">
                  <c:v>97.5</c:v>
                </c:pt>
                <c:pt idx="19">
                  <c:v>98.2</c:v>
                </c:pt>
                <c:pt idx="20">
                  <c:v>102.5</c:v>
                </c:pt>
                <c:pt idx="21">
                  <c:v>104.8</c:v>
                </c:pt>
                <c:pt idx="22">
                  <c:v>119.60000000000001</c:v>
                </c:pt>
                <c:pt idx="23">
                  <c:v>118.5</c:v>
                </c:pt>
                <c:pt idx="24">
                  <c:v>124.60000000000001</c:v>
                </c:pt>
                <c:pt idx="25">
                  <c:v>124.2</c:v>
                </c:pt>
                <c:pt idx="26">
                  <c:v>132.30000000000001</c:v>
                </c:pt>
                <c:pt idx="27">
                  <c:v>137.1</c:v>
                </c:pt>
                <c:pt idx="28">
                  <c:v>150</c:v>
                </c:pt>
                <c:pt idx="29">
                  <c:v>141.30000000000001</c:v>
                </c:pt>
                <c:pt idx="30">
                  <c:v>137.5</c:v>
                </c:pt>
                <c:pt idx="31">
                  <c:v>135</c:v>
                </c:pt>
                <c:pt idx="32">
                  <c:v>134.19999999999999</c:v>
                </c:pt>
                <c:pt idx="33">
                  <c:v>136.5</c:v>
                </c:pt>
                <c:pt idx="34">
                  <c:v>135.5</c:v>
                </c:pt>
                <c:pt idx="35">
                  <c:v>138.5</c:v>
                </c:pt>
                <c:pt idx="36">
                  <c:v>140.5</c:v>
                </c:pt>
                <c:pt idx="37">
                  <c:v>139.20000000000002</c:v>
                </c:pt>
                <c:pt idx="38">
                  <c:v>140</c:v>
                </c:pt>
                <c:pt idx="39">
                  <c:v>140</c:v>
                </c:pt>
                <c:pt idx="40">
                  <c:v>140.30000000000001</c:v>
                </c:pt>
                <c:pt idx="41">
                  <c:v>140.70000000000002</c:v>
                </c:pt>
                <c:pt idx="42">
                  <c:v>146.70000000000002</c:v>
                </c:pt>
                <c:pt idx="43">
                  <c:v>150.30000000000001</c:v>
                </c:pt>
                <c:pt idx="44">
                  <c:v>157.5</c:v>
                </c:pt>
                <c:pt idx="45">
                  <c:v>156.80000000000001</c:v>
                </c:pt>
                <c:pt idx="46">
                  <c:v>151.20000000000002</c:v>
                </c:pt>
                <c:pt idx="47">
                  <c:v>159.80000000000001</c:v>
                </c:pt>
                <c:pt idx="48">
                  <c:v>172.3</c:v>
                </c:pt>
                <c:pt idx="49">
                  <c:v>175.8</c:v>
                </c:pt>
                <c:pt idx="50">
                  <c:v>180</c:v>
                </c:pt>
                <c:pt idx="51">
                  <c:v>180</c:v>
                </c:pt>
                <c:pt idx="52">
                  <c:v>192</c:v>
                </c:pt>
                <c:pt idx="53">
                  <c:v>190.70000000000002</c:v>
                </c:pt>
                <c:pt idx="54">
                  <c:v>194.3</c:v>
                </c:pt>
                <c:pt idx="55">
                  <c:v>187.70000000000002</c:v>
                </c:pt>
                <c:pt idx="56">
                  <c:v>181</c:v>
                </c:pt>
                <c:pt idx="57">
                  <c:v>175</c:v>
                </c:pt>
                <c:pt idx="58">
                  <c:v>175.20000000000002</c:v>
                </c:pt>
                <c:pt idx="59">
                  <c:v>178.5</c:v>
                </c:pt>
                <c:pt idx="60">
                  <c:v>172.8</c:v>
                </c:pt>
                <c:pt idx="61">
                  <c:v>158</c:v>
                </c:pt>
                <c:pt idx="62">
                  <c:v>161.70000000000002</c:v>
                </c:pt>
                <c:pt idx="63">
                  <c:v>162.5</c:v>
                </c:pt>
                <c:pt idx="64">
                  <c:v>174.4</c:v>
                </c:pt>
                <c:pt idx="65">
                  <c:v>170</c:v>
                </c:pt>
                <c:pt idx="66">
                  <c:v>159.80000000000001</c:v>
                </c:pt>
                <c:pt idx="67">
                  <c:v>157</c:v>
                </c:pt>
                <c:pt idx="68">
                  <c:v>152.5</c:v>
                </c:pt>
                <c:pt idx="69">
                  <c:v>146.4</c:v>
                </c:pt>
                <c:pt idx="70">
                  <c:v>145.80000000000001</c:v>
                </c:pt>
                <c:pt idx="71">
                  <c:v>147.80000000000001</c:v>
                </c:pt>
                <c:pt idx="72">
                  <c:v>150</c:v>
                </c:pt>
                <c:pt idx="73">
                  <c:v>141.30000000000001</c:v>
                </c:pt>
                <c:pt idx="74">
                  <c:v>136.9</c:v>
                </c:pt>
                <c:pt idx="75">
                  <c:v>140.80000000000001</c:v>
                </c:pt>
                <c:pt idx="76">
                  <c:v>138.30000000000001</c:v>
                </c:pt>
                <c:pt idx="77">
                  <c:v>132.5</c:v>
                </c:pt>
                <c:pt idx="78">
                  <c:v>130.30000000000001</c:v>
                </c:pt>
                <c:pt idx="79">
                  <c:v>132.5</c:v>
                </c:pt>
                <c:pt idx="80">
                  <c:v>132.5</c:v>
                </c:pt>
                <c:pt idx="81">
                  <c:v>132.5</c:v>
                </c:pt>
                <c:pt idx="82">
                  <c:v>122.5</c:v>
                </c:pt>
                <c:pt idx="83">
                  <c:v>119.10000000000001</c:v>
                </c:pt>
                <c:pt idx="84">
                  <c:v>115</c:v>
                </c:pt>
                <c:pt idx="85">
                  <c:v>115</c:v>
                </c:pt>
                <c:pt idx="86">
                  <c:v>108.5</c:v>
                </c:pt>
                <c:pt idx="87">
                  <c:v>110.7</c:v>
                </c:pt>
                <c:pt idx="88">
                  <c:v>106.7</c:v>
                </c:pt>
                <c:pt idx="89">
                  <c:v>106.7</c:v>
                </c:pt>
                <c:pt idx="90">
                  <c:v>104.2</c:v>
                </c:pt>
                <c:pt idx="91">
                  <c:v>102.5</c:v>
                </c:pt>
                <c:pt idx="92">
                  <c:v>100</c:v>
                </c:pt>
                <c:pt idx="93">
                  <c:v>100</c:v>
                </c:pt>
                <c:pt idx="94">
                  <c:v>100</c:v>
                </c:pt>
                <c:pt idx="95">
                  <c:v>99.9</c:v>
                </c:pt>
                <c:pt idx="96">
                  <c:v>99.9</c:v>
                </c:pt>
                <c:pt idx="97">
                  <c:v>99.9</c:v>
                </c:pt>
                <c:pt idx="98">
                  <c:v>99.9</c:v>
                </c:pt>
                <c:pt idx="99">
                  <c:v>99.9</c:v>
                </c:pt>
                <c:pt idx="100">
                  <c:v>99.9</c:v>
                </c:pt>
                <c:pt idx="101">
                  <c:v>99.9</c:v>
                </c:pt>
                <c:pt idx="102">
                  <c:v>99.9</c:v>
                </c:pt>
                <c:pt idx="103">
                  <c:v>99.9</c:v>
                </c:pt>
                <c:pt idx="104">
                  <c:v>99.9</c:v>
                </c:pt>
                <c:pt idx="105">
                  <c:v>99.9</c:v>
                </c:pt>
                <c:pt idx="106">
                  <c:v>105</c:v>
                </c:pt>
                <c:pt idx="107">
                  <c:v>105</c:v>
                </c:pt>
                <c:pt idx="108">
                  <c:v>106.7</c:v>
                </c:pt>
                <c:pt idx="109">
                  <c:v>106.5</c:v>
                </c:pt>
                <c:pt idx="110">
                  <c:v>106.5</c:v>
                </c:pt>
                <c:pt idx="111">
                  <c:v>110</c:v>
                </c:pt>
                <c:pt idx="112">
                  <c:v>105</c:v>
                </c:pt>
                <c:pt idx="113">
                  <c:v>108.5</c:v>
                </c:pt>
                <c:pt idx="114">
                  <c:v>112.5</c:v>
                </c:pt>
                <c:pt idx="115">
                  <c:v>115.5</c:v>
                </c:pt>
                <c:pt idx="116">
                  <c:v>114.7</c:v>
                </c:pt>
                <c:pt idx="117">
                  <c:v>117.7</c:v>
                </c:pt>
                <c:pt idx="118">
                  <c:v>115</c:v>
                </c:pt>
                <c:pt idx="119">
                  <c:v>116</c:v>
                </c:pt>
                <c:pt idx="120">
                  <c:v>115.8</c:v>
                </c:pt>
                <c:pt idx="121">
                  <c:v>120</c:v>
                </c:pt>
                <c:pt idx="122">
                  <c:v>123.7</c:v>
                </c:pt>
                <c:pt idx="123">
                  <c:v>124.5</c:v>
                </c:pt>
                <c:pt idx="124">
                  <c:v>124.8</c:v>
                </c:pt>
                <c:pt idx="125">
                  <c:v>125</c:v>
                </c:pt>
                <c:pt idx="126">
                  <c:v>125</c:v>
                </c:pt>
                <c:pt idx="127">
                  <c:v>123.7</c:v>
                </c:pt>
                <c:pt idx="128">
                  <c:v>131.69999999999999</c:v>
                </c:pt>
                <c:pt idx="129">
                  <c:v>138.20000000000002</c:v>
                </c:pt>
                <c:pt idx="130">
                  <c:v>138.30000000000001</c:v>
                </c:pt>
                <c:pt idx="131">
                  <c:v>142.6</c:v>
                </c:pt>
                <c:pt idx="132">
                  <c:v>148.70000000000002</c:v>
                </c:pt>
                <c:pt idx="133">
                  <c:v>146</c:v>
                </c:pt>
                <c:pt idx="134">
                  <c:v>140</c:v>
                </c:pt>
                <c:pt idx="135">
                  <c:v>147.20000000000002</c:v>
                </c:pt>
                <c:pt idx="136">
                  <c:v>145</c:v>
                </c:pt>
                <c:pt idx="137">
                  <c:v>141.70000000000002</c:v>
                </c:pt>
                <c:pt idx="138">
                  <c:v>142</c:v>
                </c:pt>
                <c:pt idx="139">
                  <c:v>140</c:v>
                </c:pt>
                <c:pt idx="140">
                  <c:v>144.6</c:v>
                </c:pt>
                <c:pt idx="141">
                  <c:v>150</c:v>
                </c:pt>
                <c:pt idx="142">
                  <c:v>150</c:v>
                </c:pt>
                <c:pt idx="143">
                  <c:v>150</c:v>
                </c:pt>
                <c:pt idx="144">
                  <c:v>145</c:v>
                </c:pt>
                <c:pt idx="145">
                  <c:v>145.30000000000001</c:v>
                </c:pt>
                <c:pt idx="146">
                  <c:v>142.80000000000001</c:v>
                </c:pt>
                <c:pt idx="147">
                  <c:v>145</c:v>
                </c:pt>
                <c:pt idx="148">
                  <c:v>145</c:v>
                </c:pt>
                <c:pt idx="149">
                  <c:v>140</c:v>
                </c:pt>
                <c:pt idx="150">
                  <c:v>144.70000000000002</c:v>
                </c:pt>
                <c:pt idx="151">
                  <c:v>137.80000000000001</c:v>
                </c:pt>
                <c:pt idx="152">
                  <c:v>135</c:v>
                </c:pt>
                <c:pt idx="153">
                  <c:v>138</c:v>
                </c:pt>
                <c:pt idx="154">
                  <c:v>136.6</c:v>
                </c:pt>
                <c:pt idx="155">
                  <c:v>135</c:v>
                </c:pt>
                <c:pt idx="156">
                  <c:v>135</c:v>
                </c:pt>
                <c:pt idx="157">
                  <c:v>138.20000000000002</c:v>
                </c:pt>
                <c:pt idx="158">
                  <c:v>139.80000000000001</c:v>
                </c:pt>
                <c:pt idx="159">
                  <c:v>140.80000000000001</c:v>
                </c:pt>
                <c:pt idx="160">
                  <c:v>138.20000000000002</c:v>
                </c:pt>
                <c:pt idx="161">
                  <c:v>144.80000000000001</c:v>
                </c:pt>
                <c:pt idx="162">
                  <c:v>150.20000000000002</c:v>
                </c:pt>
                <c:pt idx="163">
                  <c:v>152.1</c:v>
                </c:pt>
                <c:pt idx="164">
                  <c:v>155</c:v>
                </c:pt>
                <c:pt idx="165">
                  <c:v>159.30000000000001</c:v>
                </c:pt>
                <c:pt idx="166">
                  <c:v>160</c:v>
                </c:pt>
                <c:pt idx="167">
                  <c:v>161.30000000000001</c:v>
                </c:pt>
                <c:pt idx="168">
                  <c:v>155.70000000000002</c:v>
                </c:pt>
                <c:pt idx="169">
                  <c:v>155.70000000000002</c:v>
                </c:pt>
                <c:pt idx="170">
                  <c:v>159.20000000000002</c:v>
                </c:pt>
                <c:pt idx="171">
                  <c:v>159.1</c:v>
                </c:pt>
                <c:pt idx="172">
                  <c:v>159</c:v>
                </c:pt>
                <c:pt idx="173">
                  <c:v>157</c:v>
                </c:pt>
                <c:pt idx="174">
                  <c:v>157</c:v>
                </c:pt>
                <c:pt idx="175">
                  <c:v>156.30000000000001</c:v>
                </c:pt>
                <c:pt idx="176">
                  <c:v>167.20000000000002</c:v>
                </c:pt>
                <c:pt idx="177">
                  <c:v>178.70000000000002</c:v>
                </c:pt>
                <c:pt idx="178">
                  <c:v>205</c:v>
                </c:pt>
                <c:pt idx="179">
                  <c:v>194.5</c:v>
                </c:pt>
                <c:pt idx="180">
                  <c:v>201.70000000000002</c:v>
                </c:pt>
                <c:pt idx="181">
                  <c:v>218.3</c:v>
                </c:pt>
                <c:pt idx="182">
                  <c:v>220.8</c:v>
                </c:pt>
                <c:pt idx="183">
                  <c:v>218.8</c:v>
                </c:pt>
                <c:pt idx="184">
                  <c:v>248.3</c:v>
                </c:pt>
                <c:pt idx="185">
                  <c:v>250</c:v>
                </c:pt>
                <c:pt idx="186">
                  <c:v>227.3</c:v>
                </c:pt>
                <c:pt idx="187">
                  <c:v>230</c:v>
                </c:pt>
                <c:pt idx="188">
                  <c:v>200.8</c:v>
                </c:pt>
                <c:pt idx="189">
                  <c:v>186.70000000000002</c:v>
                </c:pt>
                <c:pt idx="190">
                  <c:v>195.8</c:v>
                </c:pt>
                <c:pt idx="191">
                  <c:v>192.5</c:v>
                </c:pt>
                <c:pt idx="192">
                  <c:v>198.3</c:v>
                </c:pt>
                <c:pt idx="193">
                  <c:v>208.8</c:v>
                </c:pt>
                <c:pt idx="194">
                  <c:v>235</c:v>
                </c:pt>
                <c:pt idx="195">
                  <c:v>225</c:v>
                </c:pt>
                <c:pt idx="196">
                  <c:v>230</c:v>
                </c:pt>
                <c:pt idx="197">
                  <c:v>240.8</c:v>
                </c:pt>
                <c:pt idx="198">
                  <c:v>280</c:v>
                </c:pt>
                <c:pt idx="199">
                  <c:v>313.3</c:v>
                </c:pt>
                <c:pt idx="200">
                  <c:v>325</c:v>
                </c:pt>
                <c:pt idx="201">
                  <c:v>358.3</c:v>
                </c:pt>
                <c:pt idx="202">
                  <c:v>385</c:v>
                </c:pt>
                <c:pt idx="203">
                  <c:v>425</c:v>
                </c:pt>
                <c:pt idx="204">
                  <c:v>382.5</c:v>
                </c:pt>
                <c:pt idx="205">
                  <c:v>350</c:v>
                </c:pt>
                <c:pt idx="206">
                  <c:v>450</c:v>
                </c:pt>
                <c:pt idx="207">
                  <c:v>477.5</c:v>
                </c:pt>
                <c:pt idx="208">
                  <c:v>548.30000000000007</c:v>
                </c:pt>
                <c:pt idx="209">
                  <c:v>575</c:v>
                </c:pt>
                <c:pt idx="210">
                  <c:v>541.70000000000005</c:v>
                </c:pt>
                <c:pt idx="211">
                  <c:v>600</c:v>
                </c:pt>
                <c:pt idx="212">
                  <c:v>650</c:v>
                </c:pt>
                <c:pt idx="213">
                  <c:v>631.70000000000005</c:v>
                </c:pt>
                <c:pt idx="214">
                  <c:v>587.5</c:v>
                </c:pt>
                <c:pt idx="215">
                  <c:v>550</c:v>
                </c:pt>
                <c:pt idx="216">
                  <c:v>540</c:v>
                </c:pt>
                <c:pt idx="217">
                  <c:v>479.2</c:v>
                </c:pt>
                <c:pt idx="218">
                  <c:v>450</c:v>
                </c:pt>
                <c:pt idx="219">
                  <c:v>447.90000000000003</c:v>
                </c:pt>
                <c:pt idx="220">
                  <c:v>383.3</c:v>
                </c:pt>
                <c:pt idx="221">
                  <c:v>392.5</c:v>
                </c:pt>
                <c:pt idx="222">
                  <c:v>400</c:v>
                </c:pt>
                <c:pt idx="223">
                  <c:v>400</c:v>
                </c:pt>
                <c:pt idx="224">
                  <c:v>466.7</c:v>
                </c:pt>
                <c:pt idx="225">
                  <c:v>475</c:v>
                </c:pt>
                <c:pt idx="226">
                  <c:v>503.3</c:v>
                </c:pt>
                <c:pt idx="227">
                  <c:v>525</c:v>
                </c:pt>
                <c:pt idx="228">
                  <c:v>500</c:v>
                </c:pt>
                <c:pt idx="229">
                  <c:v>525</c:v>
                </c:pt>
                <c:pt idx="230">
                  <c:v>546.70000000000005</c:v>
                </c:pt>
                <c:pt idx="231">
                  <c:v>558.30000000000007</c:v>
                </c:pt>
                <c:pt idx="232">
                  <c:v>567.5</c:v>
                </c:pt>
                <c:pt idx="233">
                  <c:v>560</c:v>
                </c:pt>
                <c:pt idx="234">
                  <c:v>548.30000000000007</c:v>
                </c:pt>
                <c:pt idx="235">
                  <c:v>526.70000000000005</c:v>
                </c:pt>
                <c:pt idx="236">
                  <c:v>510</c:v>
                </c:pt>
                <c:pt idx="237">
                  <c:v>500</c:v>
                </c:pt>
                <c:pt idx="238">
                  <c:v>506.7</c:v>
                </c:pt>
                <c:pt idx="239">
                  <c:v>541</c:v>
                </c:pt>
                <c:pt idx="240">
                  <c:v>559.30000000000007</c:v>
                </c:pt>
                <c:pt idx="241">
                  <c:v>580.70000000000005</c:v>
                </c:pt>
                <c:pt idx="242">
                  <c:v>598.6</c:v>
                </c:pt>
                <c:pt idx="243">
                  <c:v>615.4</c:v>
                </c:pt>
                <c:pt idx="244">
                  <c:v>606.70000000000005</c:v>
                </c:pt>
                <c:pt idx="245">
                  <c:v>580</c:v>
                </c:pt>
                <c:pt idx="246">
                  <c:v>596.4</c:v>
                </c:pt>
                <c:pt idx="247">
                  <c:v>600.70000000000005</c:v>
                </c:pt>
                <c:pt idx="248">
                  <c:v>600</c:v>
                </c:pt>
                <c:pt idx="249">
                  <c:v>600</c:v>
                </c:pt>
                <c:pt idx="250">
                  <c:v>602.80000000000007</c:v>
                </c:pt>
                <c:pt idx="251">
                  <c:v>621.6</c:v>
                </c:pt>
                <c:pt idx="252">
                  <c:v>600</c:v>
                </c:pt>
                <c:pt idx="253">
                  <c:v>604.4</c:v>
                </c:pt>
                <c:pt idx="254">
                  <c:v>595.9</c:v>
                </c:pt>
                <c:pt idx="255">
                  <c:v>590</c:v>
                </c:pt>
                <c:pt idx="256">
                  <c:v>581.20000000000005</c:v>
                </c:pt>
                <c:pt idx="257">
                  <c:v>581.20000000000005</c:v>
                </c:pt>
                <c:pt idx="258">
                  <c:v>581.20000000000005</c:v>
                </c:pt>
                <c:pt idx="259">
                  <c:v>581.20000000000005</c:v>
                </c:pt>
                <c:pt idx="260">
                  <c:v>590</c:v>
                </c:pt>
                <c:pt idx="261">
                  <c:v>595.6</c:v>
                </c:pt>
                <c:pt idx="262">
                  <c:v>595.6</c:v>
                </c:pt>
                <c:pt idx="263">
                  <c:v>596.30000000000007</c:v>
                </c:pt>
                <c:pt idx="264">
                  <c:v>571</c:v>
                </c:pt>
                <c:pt idx="265">
                  <c:v>548.70000000000005</c:v>
                </c:pt>
                <c:pt idx="266">
                  <c:v>510</c:v>
                </c:pt>
                <c:pt idx="267">
                  <c:v>511.7</c:v>
                </c:pt>
                <c:pt idx="268">
                  <c:v>509.1</c:v>
                </c:pt>
                <c:pt idx="269">
                  <c:v>525</c:v>
                </c:pt>
                <c:pt idx="270">
                  <c:v>537.29999999999995</c:v>
                </c:pt>
                <c:pt idx="271">
                  <c:v>575</c:v>
                </c:pt>
                <c:pt idx="272">
                  <c:v>573.30000000000007</c:v>
                </c:pt>
                <c:pt idx="273">
                  <c:v>584.20000000000005</c:v>
                </c:pt>
                <c:pt idx="274">
                  <c:v>588.9</c:v>
                </c:pt>
                <c:pt idx="275">
                  <c:v>605</c:v>
                </c:pt>
                <c:pt idx="276">
                  <c:v>619.20000000000005</c:v>
                </c:pt>
                <c:pt idx="277">
                  <c:v>623</c:v>
                </c:pt>
                <c:pt idx="278">
                  <c:v>634.6</c:v>
                </c:pt>
                <c:pt idx="279">
                  <c:v>627</c:v>
                </c:pt>
                <c:pt idx="280">
                  <c:v>605</c:v>
                </c:pt>
                <c:pt idx="281">
                  <c:v>595</c:v>
                </c:pt>
                <c:pt idx="282">
                  <c:v>592.5</c:v>
                </c:pt>
                <c:pt idx="283">
                  <c:v>618.9</c:v>
                </c:pt>
                <c:pt idx="284">
                  <c:v>650.9</c:v>
                </c:pt>
                <c:pt idx="285">
                  <c:v>651.80000000000007</c:v>
                </c:pt>
                <c:pt idx="286">
                  <c:v>652.1</c:v>
                </c:pt>
                <c:pt idx="287">
                  <c:v>666.1</c:v>
                </c:pt>
                <c:pt idx="288">
                  <c:v>673</c:v>
                </c:pt>
                <c:pt idx="289">
                  <c:v>687.4</c:v>
                </c:pt>
                <c:pt idx="290">
                  <c:v>759.5</c:v>
                </c:pt>
                <c:pt idx="291">
                  <c:v>764.1</c:v>
                </c:pt>
                <c:pt idx="292">
                  <c:v>792.4</c:v>
                </c:pt>
                <c:pt idx="293">
                  <c:v>791.7</c:v>
                </c:pt>
                <c:pt idx="294">
                  <c:v>799.2</c:v>
                </c:pt>
                <c:pt idx="295">
                  <c:v>831.4</c:v>
                </c:pt>
                <c:pt idx="296">
                  <c:v>830.6</c:v>
                </c:pt>
                <c:pt idx="297">
                  <c:v>812.5</c:v>
                </c:pt>
                <c:pt idx="298">
                  <c:v>832.7</c:v>
                </c:pt>
                <c:pt idx="299">
                  <c:v>831.05000000000007</c:v>
                </c:pt>
                <c:pt idx="300">
                  <c:v>849.9</c:v>
                </c:pt>
                <c:pt idx="301">
                  <c:v>830.52</c:v>
                </c:pt>
                <c:pt idx="302">
                  <c:v>832.68000000000052</c:v>
                </c:pt>
                <c:pt idx="303">
                  <c:v>800</c:v>
                </c:pt>
                <c:pt idx="304">
                  <c:v>835.35999999999899</c:v>
                </c:pt>
                <c:pt idx="305">
                  <c:v>827.85999999999899</c:v>
                </c:pt>
                <c:pt idx="306">
                  <c:v>825.71</c:v>
                </c:pt>
                <c:pt idx="307">
                  <c:v>825</c:v>
                </c:pt>
                <c:pt idx="308">
                  <c:v>848.43000000000006</c:v>
                </c:pt>
                <c:pt idx="309">
                  <c:v>847.37</c:v>
                </c:pt>
                <c:pt idx="310">
                  <c:v>822.9</c:v>
                </c:pt>
                <c:pt idx="311">
                  <c:v>817.81999999999948</c:v>
                </c:pt>
                <c:pt idx="312">
                  <c:v>806.87</c:v>
                </c:pt>
                <c:pt idx="313">
                  <c:v>791.02</c:v>
                </c:pt>
                <c:pt idx="314">
                  <c:v>776.23</c:v>
                </c:pt>
                <c:pt idx="315">
                  <c:v>770.30000000000007</c:v>
                </c:pt>
                <c:pt idx="316">
                  <c:v>758.23</c:v>
                </c:pt>
                <c:pt idx="317">
                  <c:v>747.12</c:v>
                </c:pt>
                <c:pt idx="318">
                  <c:v>738.32999999999947</c:v>
                </c:pt>
                <c:pt idx="319">
                  <c:v>706.32999999999947</c:v>
                </c:pt>
                <c:pt idx="320">
                  <c:v>698.14</c:v>
                </c:pt>
                <c:pt idx="321">
                  <c:v>704.25</c:v>
                </c:pt>
                <c:pt idx="322">
                  <c:v>664.55000000000007</c:v>
                </c:pt>
                <c:pt idx="323">
                  <c:v>658.27000000000055</c:v>
                </c:pt>
                <c:pt idx="324">
                  <c:v>693.59</c:v>
                </c:pt>
                <c:pt idx="325">
                  <c:v>699.94999999999948</c:v>
                </c:pt>
                <c:pt idx="326">
                  <c:v>693.349999999999</c:v>
                </c:pt>
                <c:pt idx="327">
                  <c:v>696.56000000000006</c:v>
                </c:pt>
                <c:pt idx="328">
                  <c:v>660.62</c:v>
                </c:pt>
                <c:pt idx="329">
                  <c:v>633.33999999999946</c:v>
                </c:pt>
                <c:pt idx="330">
                  <c:v>650</c:v>
                </c:pt>
                <c:pt idx="331">
                  <c:v>650.67500000000052</c:v>
                </c:pt>
                <c:pt idx="332">
                  <c:v>622.5</c:v>
                </c:pt>
                <c:pt idx="333">
                  <c:v>622.5</c:v>
                </c:pt>
                <c:pt idx="334">
                  <c:v>619</c:v>
                </c:pt>
                <c:pt idx="335">
                  <c:v>611.16</c:v>
                </c:pt>
                <c:pt idx="336">
                  <c:v>598.40499999999997</c:v>
                </c:pt>
                <c:pt idx="337">
                  <c:v>536.94999999999948</c:v>
                </c:pt>
                <c:pt idx="338">
                  <c:v>544.73</c:v>
                </c:pt>
                <c:pt idx="339">
                  <c:v>560</c:v>
                </c:pt>
                <c:pt idx="340">
                  <c:v>582.70000000000005</c:v>
                </c:pt>
                <c:pt idx="341">
                  <c:v>600</c:v>
                </c:pt>
                <c:pt idx="342">
                  <c:v>573.20500000000004</c:v>
                </c:pt>
                <c:pt idx="343">
                  <c:v>587.61</c:v>
                </c:pt>
                <c:pt idx="344">
                  <c:v>589.14</c:v>
                </c:pt>
                <c:pt idx="345">
                  <c:v>550</c:v>
                </c:pt>
                <c:pt idx="346">
                  <c:v>531.57000000000005</c:v>
                </c:pt>
                <c:pt idx="347">
                  <c:v>511.22999999999951</c:v>
                </c:pt>
                <c:pt idx="348">
                  <c:v>515</c:v>
                </c:pt>
                <c:pt idx="349">
                  <c:v>504.2</c:v>
                </c:pt>
                <c:pt idx="350">
                  <c:v>487.42999999999944</c:v>
                </c:pt>
                <c:pt idx="351">
                  <c:v>456.65000000000032</c:v>
                </c:pt>
                <c:pt idx="352">
                  <c:v>431.48999999999944</c:v>
                </c:pt>
                <c:pt idx="353">
                  <c:v>435.35500000000002</c:v>
                </c:pt>
                <c:pt idx="354">
                  <c:v>429.46999999999969</c:v>
                </c:pt>
                <c:pt idx="355">
                  <c:v>439.21000000000004</c:v>
                </c:pt>
                <c:pt idx="356">
                  <c:v>449.11</c:v>
                </c:pt>
                <c:pt idx="357">
                  <c:v>452.15000000000032</c:v>
                </c:pt>
                <c:pt idx="358">
                  <c:v>450</c:v>
                </c:pt>
                <c:pt idx="359">
                  <c:v>428.34000000000032</c:v>
                </c:pt>
                <c:pt idx="360">
                  <c:v>389.97999999999951</c:v>
                </c:pt>
                <c:pt idx="361">
                  <c:v>375</c:v>
                </c:pt>
                <c:pt idx="362">
                  <c:v>371.97999999999951</c:v>
                </c:pt>
                <c:pt idx="363">
                  <c:v>379.96999999999969</c:v>
                </c:pt>
                <c:pt idx="364">
                  <c:v>380</c:v>
                </c:pt>
                <c:pt idx="365">
                  <c:v>395</c:v>
                </c:pt>
                <c:pt idx="366">
                  <c:v>392.18</c:v>
                </c:pt>
                <c:pt idx="367">
                  <c:v>421.10500000000002</c:v>
                </c:pt>
                <c:pt idx="368">
                  <c:v>421.33500000000004</c:v>
                </c:pt>
                <c:pt idx="369">
                  <c:v>410</c:v>
                </c:pt>
                <c:pt idx="370">
                  <c:v>407.45499999999993</c:v>
                </c:pt>
                <c:pt idx="371">
                  <c:v>452.47999999999951</c:v>
                </c:pt>
                <c:pt idx="372">
                  <c:v>479.19</c:v>
                </c:pt>
                <c:pt idx="373">
                  <c:v>475</c:v>
                </c:pt>
                <c:pt idx="374">
                  <c:v>487.8</c:v>
                </c:pt>
                <c:pt idx="375">
                  <c:v>491.55</c:v>
                </c:pt>
                <c:pt idx="376">
                  <c:v>488.64000000000038</c:v>
                </c:pt>
                <c:pt idx="377">
                  <c:v>483.03000000000003</c:v>
                </c:pt>
                <c:pt idx="378">
                  <c:v>485</c:v>
                </c:pt>
                <c:pt idx="379">
                  <c:v>487.5</c:v>
                </c:pt>
                <c:pt idx="380">
                  <c:v>501.86</c:v>
                </c:pt>
                <c:pt idx="381">
                  <c:v>503.7</c:v>
                </c:pt>
                <c:pt idx="382">
                  <c:v>505</c:v>
                </c:pt>
                <c:pt idx="383">
                  <c:v>498.13</c:v>
                </c:pt>
                <c:pt idx="384">
                  <c:v>510.92999999999944</c:v>
                </c:pt>
                <c:pt idx="385">
                  <c:v>521.04999999999939</c:v>
                </c:pt>
                <c:pt idx="386">
                  <c:v>524.38</c:v>
                </c:pt>
                <c:pt idx="387">
                  <c:v>523.66999999999996</c:v>
                </c:pt>
                <c:pt idx="388">
                  <c:v>530</c:v>
                </c:pt>
                <c:pt idx="389">
                  <c:v>505</c:v>
                </c:pt>
                <c:pt idx="390">
                  <c:v>505</c:v>
                </c:pt>
                <c:pt idx="391">
                  <c:v>499.99499999999944</c:v>
                </c:pt>
                <c:pt idx="392">
                  <c:v>497.39</c:v>
                </c:pt>
                <c:pt idx="393">
                  <c:v>497.06</c:v>
                </c:pt>
                <c:pt idx="394">
                  <c:v>496.97499999999951</c:v>
                </c:pt>
                <c:pt idx="395">
                  <c:v>495</c:v>
                </c:pt>
                <c:pt idx="396">
                  <c:v>502.59500000000003</c:v>
                </c:pt>
                <c:pt idx="397">
                  <c:v>493.66500000000002</c:v>
                </c:pt>
                <c:pt idx="398">
                  <c:v>496.97499999999951</c:v>
                </c:pt>
                <c:pt idx="399">
                  <c:v>486.39499999999964</c:v>
                </c:pt>
                <c:pt idx="400">
                  <c:v>476.67</c:v>
                </c:pt>
                <c:pt idx="401">
                  <c:v>447.05</c:v>
                </c:pt>
                <c:pt idx="402">
                  <c:v>457.26</c:v>
                </c:pt>
                <c:pt idx="403">
                  <c:v>459.4199999999995</c:v>
                </c:pt>
                <c:pt idx="404">
                  <c:v>451.69499999999999</c:v>
                </c:pt>
                <c:pt idx="405">
                  <c:v>430.22499999999951</c:v>
                </c:pt>
                <c:pt idx="406">
                  <c:v>410.755</c:v>
                </c:pt>
                <c:pt idx="407">
                  <c:v>404.91499999999951</c:v>
                </c:pt>
                <c:pt idx="408">
                  <c:v>397.5</c:v>
                </c:pt>
                <c:pt idx="409">
                  <c:v>399.59500000000003</c:v>
                </c:pt>
                <c:pt idx="410">
                  <c:v>390</c:v>
                </c:pt>
                <c:pt idx="411">
                  <c:v>393.51499999999999</c:v>
                </c:pt>
                <c:pt idx="412">
                  <c:v>384.61</c:v>
                </c:pt>
                <c:pt idx="413">
                  <c:v>383.7949999999995</c:v>
                </c:pt>
                <c:pt idx="414">
                  <c:v>364.59500000000003</c:v>
                </c:pt>
                <c:pt idx="415">
                  <c:v>358.11</c:v>
                </c:pt>
                <c:pt idx="416">
                  <c:v>358.9199999999995</c:v>
                </c:pt>
                <c:pt idx="417">
                  <c:v>359.03000000000003</c:v>
                </c:pt>
                <c:pt idx="418">
                  <c:v>358.24</c:v>
                </c:pt>
                <c:pt idx="419">
                  <c:v>364.5</c:v>
                </c:pt>
                <c:pt idx="420">
                  <c:v>377.47999999999951</c:v>
                </c:pt>
                <c:pt idx="421">
                  <c:v>389.57499999999999</c:v>
                </c:pt>
                <c:pt idx="422">
                  <c:v>382.17</c:v>
                </c:pt>
                <c:pt idx="423">
                  <c:v>385</c:v>
                </c:pt>
                <c:pt idx="424">
                  <c:v>380.7</c:v>
                </c:pt>
                <c:pt idx="425">
                  <c:v>370</c:v>
                </c:pt>
                <c:pt idx="426">
                  <c:v>373.65000000000032</c:v>
                </c:pt>
                <c:pt idx="427">
                  <c:v>361.45499999999993</c:v>
                </c:pt>
                <c:pt idx="428">
                  <c:v>360.71500000000003</c:v>
                </c:pt>
                <c:pt idx="429">
                  <c:v>355.41499999999951</c:v>
                </c:pt>
                <c:pt idx="430">
                  <c:v>351.7349999999995</c:v>
                </c:pt>
                <c:pt idx="431">
                  <c:v>362.48999999999944</c:v>
                </c:pt>
                <c:pt idx="432">
                  <c:v>349.58499999999964</c:v>
                </c:pt>
                <c:pt idx="433">
                  <c:v>345.96</c:v>
                </c:pt>
                <c:pt idx="434">
                  <c:v>348.8</c:v>
                </c:pt>
                <c:pt idx="435">
                  <c:v>354.56</c:v>
                </c:pt>
                <c:pt idx="436">
                  <c:v>355</c:v>
                </c:pt>
                <c:pt idx="437">
                  <c:v>355</c:v>
                </c:pt>
                <c:pt idx="438">
                  <c:v>355</c:v>
                </c:pt>
                <c:pt idx="439">
                  <c:v>355</c:v>
                </c:pt>
                <c:pt idx="440">
                  <c:v>348.49499999999944</c:v>
                </c:pt>
                <c:pt idx="441">
                  <c:v>349.315</c:v>
                </c:pt>
                <c:pt idx="442">
                  <c:v>345.83</c:v>
                </c:pt>
                <c:pt idx="443">
                  <c:v>337.98999999999944</c:v>
                </c:pt>
                <c:pt idx="444">
                  <c:v>332.08499999999964</c:v>
                </c:pt>
                <c:pt idx="445">
                  <c:v>325.7949999999995</c:v>
                </c:pt>
                <c:pt idx="446">
                  <c:v>310</c:v>
                </c:pt>
                <c:pt idx="447">
                  <c:v>308.66500000000002</c:v>
                </c:pt>
                <c:pt idx="448">
                  <c:v>309.12</c:v>
                </c:pt>
                <c:pt idx="449">
                  <c:v>315.125</c:v>
                </c:pt>
                <c:pt idx="450">
                  <c:v>307.68</c:v>
                </c:pt>
                <c:pt idx="451">
                  <c:v>301.66000000000008</c:v>
                </c:pt>
                <c:pt idx="452">
                  <c:v>300</c:v>
                </c:pt>
                <c:pt idx="453">
                  <c:v>305</c:v>
                </c:pt>
                <c:pt idx="454">
                  <c:v>305</c:v>
                </c:pt>
                <c:pt idx="455">
                  <c:v>295.40000000000003</c:v>
                </c:pt>
                <c:pt idx="456">
                  <c:v>290</c:v>
                </c:pt>
                <c:pt idx="457">
                  <c:v>290</c:v>
                </c:pt>
                <c:pt idx="458">
                  <c:v>294.85000000000002</c:v>
                </c:pt>
                <c:pt idx="459">
                  <c:v>291.67500000000001</c:v>
                </c:pt>
                <c:pt idx="460">
                  <c:v>298</c:v>
                </c:pt>
                <c:pt idx="461">
                  <c:v>317.755</c:v>
                </c:pt>
                <c:pt idx="462">
                  <c:v>327.20499999999993</c:v>
                </c:pt>
                <c:pt idx="463">
                  <c:v>328.57499999999999</c:v>
                </c:pt>
                <c:pt idx="464">
                  <c:v>328.57</c:v>
                </c:pt>
                <c:pt idx="465">
                  <c:v>326.97999999999951</c:v>
                </c:pt>
                <c:pt idx="466">
                  <c:v>314.97999999999951</c:v>
                </c:pt>
                <c:pt idx="467">
                  <c:v>314.7349999999995</c:v>
                </c:pt>
                <c:pt idx="468">
                  <c:v>319.05</c:v>
                </c:pt>
                <c:pt idx="469">
                  <c:v>314.26499999999999</c:v>
                </c:pt>
                <c:pt idx="470">
                  <c:v>313.90000000000003</c:v>
                </c:pt>
                <c:pt idx="471">
                  <c:v>318.875</c:v>
                </c:pt>
                <c:pt idx="472">
                  <c:v>321.40000000000003</c:v>
                </c:pt>
                <c:pt idx="473">
                  <c:v>314.28999999999951</c:v>
                </c:pt>
                <c:pt idx="474">
                  <c:v>315.81</c:v>
                </c:pt>
                <c:pt idx="475">
                  <c:v>316.82499999999999</c:v>
                </c:pt>
                <c:pt idx="476">
                  <c:v>319.10500000000002</c:v>
                </c:pt>
                <c:pt idx="477">
                  <c:v>320.36500000000001</c:v>
                </c:pt>
                <c:pt idx="478">
                  <c:v>323.53000000000003</c:v>
                </c:pt>
                <c:pt idx="479">
                  <c:v>323.87</c:v>
                </c:pt>
                <c:pt idx="480">
                  <c:v>323.88</c:v>
                </c:pt>
                <c:pt idx="481">
                  <c:v>322.60500000000002</c:v>
                </c:pt>
                <c:pt idx="482">
                  <c:v>326.89499999999964</c:v>
                </c:pt>
                <c:pt idx="483">
                  <c:v>328.65500000000031</c:v>
                </c:pt>
                <c:pt idx="484">
                  <c:v>328.66500000000002</c:v>
                </c:pt>
                <c:pt idx="485">
                  <c:v>323.90000000000003</c:v>
                </c:pt>
                <c:pt idx="486">
                  <c:v>319.05500000000001</c:v>
                </c:pt>
                <c:pt idx="487">
                  <c:v>319.31</c:v>
                </c:pt>
                <c:pt idx="488">
                  <c:v>322.78999999999951</c:v>
                </c:pt>
                <c:pt idx="489">
                  <c:v>323.91000000000003</c:v>
                </c:pt>
                <c:pt idx="490">
                  <c:v>326.88499999999999</c:v>
                </c:pt>
                <c:pt idx="491">
                  <c:v>323.64499999999998</c:v>
                </c:pt>
                <c:pt idx="492">
                  <c:v>328.75</c:v>
                </c:pt>
                <c:pt idx="493">
                  <c:v>328.03000000000003</c:v>
                </c:pt>
                <c:pt idx="494">
                  <c:v>323.94499999999999</c:v>
                </c:pt>
                <c:pt idx="495">
                  <c:v>326.81</c:v>
                </c:pt>
                <c:pt idx="496">
                  <c:v>323.92999999999944</c:v>
                </c:pt>
                <c:pt idx="497">
                  <c:v>343.01</c:v>
                </c:pt>
                <c:pt idx="498">
                  <c:v>357.25</c:v>
                </c:pt>
                <c:pt idx="499">
                  <c:v>345.13</c:v>
                </c:pt>
                <c:pt idx="500">
                  <c:v>327.97499999999951</c:v>
                </c:pt>
                <c:pt idx="501">
                  <c:v>323.94499999999999</c:v>
                </c:pt>
                <c:pt idx="502">
                  <c:v>313.22999999999951</c:v>
                </c:pt>
                <c:pt idx="503">
                  <c:v>311.47499999999951</c:v>
                </c:pt>
                <c:pt idx="504">
                  <c:v>308.685</c:v>
                </c:pt>
                <c:pt idx="505">
                  <c:v>314.82</c:v>
                </c:pt>
                <c:pt idx="506">
                  <c:v>323.97499999999951</c:v>
                </c:pt>
                <c:pt idx="507">
                  <c:v>321.54500000000002</c:v>
                </c:pt>
                <c:pt idx="508">
                  <c:v>323.2949999999995</c:v>
                </c:pt>
                <c:pt idx="509">
                  <c:v>314.45</c:v>
                </c:pt>
                <c:pt idx="510">
                  <c:v>314.45</c:v>
                </c:pt>
                <c:pt idx="511">
                  <c:v>317.64499999999998</c:v>
                </c:pt>
                <c:pt idx="512">
                  <c:v>322.45499999999993</c:v>
                </c:pt>
                <c:pt idx="513">
                  <c:v>321.27</c:v>
                </c:pt>
                <c:pt idx="514">
                  <c:v>317.52500000000003</c:v>
                </c:pt>
                <c:pt idx="515">
                  <c:v>314.19</c:v>
                </c:pt>
                <c:pt idx="516">
                  <c:v>313.81</c:v>
                </c:pt>
                <c:pt idx="517">
                  <c:v>311.83</c:v>
                </c:pt>
                <c:pt idx="518">
                  <c:v>311.8</c:v>
                </c:pt>
                <c:pt idx="519">
                  <c:v>311.8</c:v>
                </c:pt>
                <c:pt idx="520">
                  <c:v>311.10000000000002</c:v>
                </c:pt>
                <c:pt idx="521">
                  <c:v>316.42499999999944</c:v>
                </c:pt>
                <c:pt idx="522">
                  <c:v>307.12</c:v>
                </c:pt>
                <c:pt idx="523">
                  <c:v>307.10000000000002</c:v>
                </c:pt>
                <c:pt idx="524">
                  <c:v>314.30500000000001</c:v>
                </c:pt>
                <c:pt idx="525">
                  <c:v>295.98999999999944</c:v>
                </c:pt>
                <c:pt idx="526">
                  <c:v>295.26499999999999</c:v>
                </c:pt>
                <c:pt idx="527">
                  <c:v>285.57499999999999</c:v>
                </c:pt>
                <c:pt idx="528">
                  <c:v>284.3</c:v>
                </c:pt>
                <c:pt idx="529">
                  <c:v>281.95499999999993</c:v>
                </c:pt>
                <c:pt idx="530">
                  <c:v>282.66500000000002</c:v>
                </c:pt>
                <c:pt idx="531">
                  <c:v>281.745</c:v>
                </c:pt>
                <c:pt idx="532">
                  <c:v>283.67500000000001</c:v>
                </c:pt>
                <c:pt idx="533">
                  <c:v>282.72000000000003</c:v>
                </c:pt>
                <c:pt idx="534">
                  <c:v>285.34500000000008</c:v>
                </c:pt>
                <c:pt idx="535">
                  <c:v>286.07</c:v>
                </c:pt>
                <c:pt idx="536">
                  <c:v>285.35500000000002</c:v>
                </c:pt>
                <c:pt idx="537">
                  <c:v>280.07</c:v>
                </c:pt>
                <c:pt idx="538">
                  <c:v>280.61</c:v>
                </c:pt>
                <c:pt idx="539">
                  <c:v>280.54500000000002</c:v>
                </c:pt>
                <c:pt idx="540">
                  <c:v>280.685</c:v>
                </c:pt>
                <c:pt idx="541">
                  <c:v>271.68</c:v>
                </c:pt>
                <c:pt idx="542">
                  <c:v>273.55</c:v>
                </c:pt>
                <c:pt idx="543">
                  <c:v>272.375</c:v>
                </c:pt>
                <c:pt idx="544">
                  <c:v>274.875</c:v>
                </c:pt>
                <c:pt idx="545">
                  <c:v>271.14999999999998</c:v>
                </c:pt>
                <c:pt idx="546">
                  <c:v>270.8</c:v>
                </c:pt>
                <c:pt idx="547">
                  <c:v>291.68</c:v>
                </c:pt>
                <c:pt idx="548">
                  <c:v>307</c:v>
                </c:pt>
                <c:pt idx="549">
                  <c:v>302.71500000000003</c:v>
                </c:pt>
                <c:pt idx="550">
                  <c:v>301.28999999999951</c:v>
                </c:pt>
                <c:pt idx="551">
                  <c:v>289.96500000000003</c:v>
                </c:pt>
                <c:pt idx="552">
                  <c:v>289.815</c:v>
                </c:pt>
                <c:pt idx="553">
                  <c:v>295.53500000000003</c:v>
                </c:pt>
                <c:pt idx="554">
                  <c:v>294.76</c:v>
                </c:pt>
                <c:pt idx="555">
                  <c:v>294.72499999999951</c:v>
                </c:pt>
                <c:pt idx="556">
                  <c:v>294.61500000000001</c:v>
                </c:pt>
                <c:pt idx="557">
                  <c:v>294.75</c:v>
                </c:pt>
                <c:pt idx="558">
                  <c:v>294.8</c:v>
                </c:pt>
                <c:pt idx="559">
                  <c:v>291.2349999999995</c:v>
                </c:pt>
                <c:pt idx="560">
                  <c:v>294.11</c:v>
                </c:pt>
                <c:pt idx="561">
                  <c:v>297.58</c:v>
                </c:pt>
                <c:pt idx="562">
                  <c:v>299.56</c:v>
                </c:pt>
                <c:pt idx="563">
                  <c:v>289.99499999999944</c:v>
                </c:pt>
                <c:pt idx="564">
                  <c:v>286.05</c:v>
                </c:pt>
                <c:pt idx="565">
                  <c:v>275.43499999999943</c:v>
                </c:pt>
                <c:pt idx="566">
                  <c:v>275.63499999999999</c:v>
                </c:pt>
                <c:pt idx="567">
                  <c:v>273.17</c:v>
                </c:pt>
                <c:pt idx="568">
                  <c:v>270.08</c:v>
                </c:pt>
                <c:pt idx="569">
                  <c:v>265.91000000000003</c:v>
                </c:pt>
                <c:pt idx="570">
                  <c:v>261.66500000000002</c:v>
                </c:pt>
                <c:pt idx="571">
                  <c:v>238.70999999999998</c:v>
                </c:pt>
                <c:pt idx="572">
                  <c:v>233.035</c:v>
                </c:pt>
                <c:pt idx="573">
                  <c:v>219.70000000000002</c:v>
                </c:pt>
                <c:pt idx="574">
                  <c:v>221.75</c:v>
                </c:pt>
                <c:pt idx="575">
                  <c:v>224.02</c:v>
                </c:pt>
                <c:pt idx="576">
                  <c:v>211.88000000000025</c:v>
                </c:pt>
                <c:pt idx="577">
                  <c:v>215.10999999999999</c:v>
                </c:pt>
                <c:pt idx="578">
                  <c:v>217.04500000000002</c:v>
                </c:pt>
                <c:pt idx="579">
                  <c:v>226.79500000000002</c:v>
                </c:pt>
                <c:pt idx="580">
                  <c:v>222.07</c:v>
                </c:pt>
                <c:pt idx="581">
                  <c:v>222.22</c:v>
                </c:pt>
                <c:pt idx="582">
                  <c:v>224.38500000000025</c:v>
                </c:pt>
                <c:pt idx="583">
                  <c:v>224.505</c:v>
                </c:pt>
                <c:pt idx="584">
                  <c:v>223.345</c:v>
                </c:pt>
                <c:pt idx="585">
                  <c:v>225.71499999999995</c:v>
                </c:pt>
                <c:pt idx="586">
                  <c:v>226.89000000000001</c:v>
                </c:pt>
                <c:pt idx="587">
                  <c:v>219.995</c:v>
                </c:pt>
                <c:pt idx="588">
                  <c:v>218.5</c:v>
                </c:pt>
                <c:pt idx="589">
                  <c:v>215.70000000000002</c:v>
                </c:pt>
                <c:pt idx="590">
                  <c:v>219.63</c:v>
                </c:pt>
                <c:pt idx="591">
                  <c:v>219.08</c:v>
                </c:pt>
                <c:pt idx="592">
                  <c:v>227.155</c:v>
                </c:pt>
                <c:pt idx="593">
                  <c:v>225.46</c:v>
                </c:pt>
                <c:pt idx="594">
                  <c:v>215.4</c:v>
                </c:pt>
                <c:pt idx="595">
                  <c:v>212.10500000000002</c:v>
                </c:pt>
                <c:pt idx="596">
                  <c:v>207.875</c:v>
                </c:pt>
                <c:pt idx="597">
                  <c:v>212.48500000000001</c:v>
                </c:pt>
                <c:pt idx="598">
                  <c:v>213.55500000000001</c:v>
                </c:pt>
                <c:pt idx="599">
                  <c:v>219.29</c:v>
                </c:pt>
                <c:pt idx="600">
                  <c:v>217.63499999999999</c:v>
                </c:pt>
                <c:pt idx="601">
                  <c:v>219.35000000000025</c:v>
                </c:pt>
                <c:pt idx="602">
                  <c:v>233.97499999999999</c:v>
                </c:pt>
                <c:pt idx="603">
                  <c:v>228.95500000000001</c:v>
                </c:pt>
                <c:pt idx="604">
                  <c:v>231.66499999999999</c:v>
                </c:pt>
                <c:pt idx="605">
                  <c:v>251.21499999999995</c:v>
                </c:pt>
                <c:pt idx="606">
                  <c:v>249.92500000000001</c:v>
                </c:pt>
                <c:pt idx="607">
                  <c:v>235.57500000000002</c:v>
                </c:pt>
                <c:pt idx="608">
                  <c:v>238.94</c:v>
                </c:pt>
                <c:pt idx="609">
                  <c:v>239.4</c:v>
                </c:pt>
                <c:pt idx="610">
                  <c:v>244.16</c:v>
                </c:pt>
                <c:pt idx="611">
                  <c:v>255.3</c:v>
                </c:pt>
                <c:pt idx="612">
                  <c:v>304.11</c:v>
                </c:pt>
                <c:pt idx="613">
                  <c:v>309.22000000000003</c:v>
                </c:pt>
                <c:pt idx="614">
                  <c:v>244.94499999999999</c:v>
                </c:pt>
                <c:pt idx="615">
                  <c:v>246.53</c:v>
                </c:pt>
                <c:pt idx="616">
                  <c:v>228.845</c:v>
                </c:pt>
                <c:pt idx="617">
                  <c:v>230.24499999999998</c:v>
                </c:pt>
                <c:pt idx="618">
                  <c:v>250.22</c:v>
                </c:pt>
                <c:pt idx="619">
                  <c:v>244.375</c:v>
                </c:pt>
                <c:pt idx="620">
                  <c:v>236.84</c:v>
                </c:pt>
                <c:pt idx="621">
                  <c:v>252.98000000000027</c:v>
                </c:pt>
                <c:pt idx="622">
                  <c:v>275.61</c:v>
                </c:pt>
                <c:pt idx="623">
                  <c:v>273.3</c:v>
                </c:pt>
                <c:pt idx="624">
                  <c:v>269.97499999999951</c:v>
                </c:pt>
                <c:pt idx="625">
                  <c:v>295.76</c:v>
                </c:pt>
                <c:pt idx="626">
                  <c:v>279.60500000000002</c:v>
                </c:pt>
                <c:pt idx="627">
                  <c:v>265.97499999999951</c:v>
                </c:pt>
                <c:pt idx="628">
                  <c:v>263.28500000000003</c:v>
                </c:pt>
                <c:pt idx="629">
                  <c:v>263.3</c:v>
                </c:pt>
                <c:pt idx="630">
                  <c:v>275.28000000000003</c:v>
                </c:pt>
                <c:pt idx="631">
                  <c:v>275.28500000000003</c:v>
                </c:pt>
                <c:pt idx="632">
                  <c:v>282.63499999999999</c:v>
                </c:pt>
                <c:pt idx="633">
                  <c:v>311.36</c:v>
                </c:pt>
                <c:pt idx="634">
                  <c:v>308.36500000000001</c:v>
                </c:pt>
                <c:pt idx="635">
                  <c:v>304.39</c:v>
                </c:pt>
                <c:pt idx="636">
                  <c:v>289.61500000000001</c:v>
                </c:pt>
                <c:pt idx="637">
                  <c:v>283.14499999999998</c:v>
                </c:pt>
                <c:pt idx="638">
                  <c:v>274.97499999999951</c:v>
                </c:pt>
                <c:pt idx="639">
                  <c:v>272.33</c:v>
                </c:pt>
                <c:pt idx="640">
                  <c:v>272.185</c:v>
                </c:pt>
                <c:pt idx="641">
                  <c:v>271.67</c:v>
                </c:pt>
                <c:pt idx="642">
                  <c:v>268.45999999999964</c:v>
                </c:pt>
                <c:pt idx="643">
                  <c:v>266.45999999999964</c:v>
                </c:pt>
                <c:pt idx="644">
                  <c:v>265.09000000000003</c:v>
                </c:pt>
                <c:pt idx="645">
                  <c:v>268.07499999999999</c:v>
                </c:pt>
                <c:pt idx="646">
                  <c:v>273.13499999999999</c:v>
                </c:pt>
                <c:pt idx="647">
                  <c:v>281.06</c:v>
                </c:pt>
                <c:pt idx="648">
                  <c:v>281.85000000000002</c:v>
                </c:pt>
                <c:pt idx="649">
                  <c:v>281.03000000000003</c:v>
                </c:pt>
                <c:pt idx="650">
                  <c:v>286.67</c:v>
                </c:pt>
                <c:pt idx="651">
                  <c:v>281.245</c:v>
                </c:pt>
                <c:pt idx="652">
                  <c:v>286.59500000000003</c:v>
                </c:pt>
                <c:pt idx="653">
                  <c:v>276.16500000000002</c:v>
                </c:pt>
                <c:pt idx="654">
                  <c:v>280.78999999999951</c:v>
                </c:pt>
                <c:pt idx="655">
                  <c:v>274.35500000000002</c:v>
                </c:pt>
                <c:pt idx="656">
                  <c:v>275.2949999999995</c:v>
                </c:pt>
                <c:pt idx="657">
                  <c:v>261.86500000000001</c:v>
                </c:pt>
                <c:pt idx="658">
                  <c:v>260.39</c:v>
                </c:pt>
                <c:pt idx="659">
                  <c:v>267.52</c:v>
                </c:pt>
                <c:pt idx="660">
                  <c:v>257.57</c:v>
                </c:pt>
                <c:pt idx="661">
                  <c:v>258.11</c:v>
                </c:pt>
                <c:pt idx="662">
                  <c:v>257.17500000000001</c:v>
                </c:pt>
                <c:pt idx="663">
                  <c:v>254.16</c:v>
                </c:pt>
                <c:pt idx="664">
                  <c:v>263.54500000000002</c:v>
                </c:pt>
                <c:pt idx="665">
                  <c:v>263.09000000000003</c:v>
                </c:pt>
                <c:pt idx="666">
                  <c:v>253.69</c:v>
                </c:pt>
                <c:pt idx="667">
                  <c:v>247.57500000000002</c:v>
                </c:pt>
                <c:pt idx="668">
                  <c:v>249.45000000000007</c:v>
                </c:pt>
                <c:pt idx="669">
                  <c:v>244.29500000000002</c:v>
                </c:pt>
                <c:pt idx="670">
                  <c:v>239.47499999999999</c:v>
                </c:pt>
                <c:pt idx="671">
                  <c:v>239.57</c:v>
                </c:pt>
                <c:pt idx="672">
                  <c:v>238.78</c:v>
                </c:pt>
                <c:pt idx="673">
                  <c:v>237.79</c:v>
                </c:pt>
                <c:pt idx="674">
                  <c:v>234.845</c:v>
                </c:pt>
                <c:pt idx="675">
                  <c:v>232.72</c:v>
                </c:pt>
                <c:pt idx="676">
                  <c:v>234.92500000000001</c:v>
                </c:pt>
                <c:pt idx="677">
                  <c:v>235.45500000000001</c:v>
                </c:pt>
                <c:pt idx="678">
                  <c:v>236.73499999999999</c:v>
                </c:pt>
                <c:pt idx="679" formatCode="0">
                  <c:v>232.92200000000025</c:v>
                </c:pt>
                <c:pt idx="680" formatCode="0">
                  <c:v>231.941</c:v>
                </c:pt>
                <c:pt idx="681" formatCode="0">
                  <c:v>233.85900000000001</c:v>
                </c:pt>
                <c:pt idx="682" formatCode="0">
                  <c:v>241.71299999999999</c:v>
                </c:pt>
                <c:pt idx="683" formatCode="0">
                  <c:v>238.53300000000002</c:v>
                </c:pt>
                <c:pt idx="684" formatCode="0">
                  <c:v>243.19800000000001</c:v>
                </c:pt>
                <c:pt idx="685" formatCode="0">
                  <c:v>241.20299999999997</c:v>
                </c:pt>
                <c:pt idx="686" formatCode="0">
                  <c:v>242.24899999999997</c:v>
                </c:pt>
                <c:pt idx="687" formatCode="0">
                  <c:v>241.75399999999999</c:v>
                </c:pt>
                <c:pt idx="688" formatCode="0">
                  <c:v>250.42600000000004</c:v>
                </c:pt>
                <c:pt idx="689" formatCode="0">
                  <c:v>243.81399999999999</c:v>
                </c:pt>
                <c:pt idx="690" formatCode="0">
                  <c:v>253.012</c:v>
                </c:pt>
                <c:pt idx="691" formatCode="0">
                  <c:v>259.40099999999944</c:v>
                </c:pt>
                <c:pt idx="692" formatCode="0">
                  <c:v>268.13400000000001</c:v>
                </c:pt>
                <c:pt idx="693" formatCode="0">
                  <c:v>273.27999999999969</c:v>
                </c:pt>
                <c:pt idx="694" formatCode="0">
                  <c:v>273.62900000000002</c:v>
                </c:pt>
                <c:pt idx="695" formatCode="0">
                  <c:v>285.839</c:v>
                </c:pt>
                <c:pt idx="696" formatCode="0">
                  <c:v>276.99799999999925</c:v>
                </c:pt>
                <c:pt idx="697" formatCode="0">
                  <c:v>279.09199999999919</c:v>
                </c:pt>
                <c:pt idx="698" formatCode="0">
                  <c:v>270.24</c:v>
                </c:pt>
                <c:pt idx="699" formatCode="0">
                  <c:v>267.98299999999944</c:v>
                </c:pt>
                <c:pt idx="700" formatCode="0">
                  <c:v>277.7229999999995</c:v>
                </c:pt>
                <c:pt idx="701" formatCode="0">
                  <c:v>281.42200000000003</c:v>
                </c:pt>
                <c:pt idx="702" formatCode="0">
                  <c:v>280.93199999999905</c:v>
                </c:pt>
                <c:pt idx="703" formatCode="0">
                  <c:v>283.38499999999999</c:v>
                </c:pt>
                <c:pt idx="704" formatCode="0">
                  <c:v>280.577</c:v>
                </c:pt>
                <c:pt idx="705" formatCode="0">
                  <c:v>283.42599999999925</c:v>
                </c:pt>
                <c:pt idx="706" formatCode="0">
                  <c:v>284.55900000000008</c:v>
                </c:pt>
                <c:pt idx="707" formatCode="0">
                  <c:v>276.97899999999919</c:v>
                </c:pt>
                <c:pt idx="708" formatCode="0">
                  <c:v>278.71199999999925</c:v>
                </c:pt>
                <c:pt idx="709" formatCode="0">
                  <c:v>275.94499999999999</c:v>
                </c:pt>
                <c:pt idx="710" formatCode="0">
                  <c:v>272.51900000000001</c:v>
                </c:pt>
                <c:pt idx="711" formatCode="0">
                  <c:v>274.36</c:v>
                </c:pt>
                <c:pt idx="712" formatCode="0">
                  <c:v>277.95099999999951</c:v>
                </c:pt>
                <c:pt idx="713" formatCode="0">
                  <c:v>279.28199999999913</c:v>
                </c:pt>
                <c:pt idx="714" formatCode="0">
                  <c:v>280.22499999999951</c:v>
                </c:pt>
                <c:pt idx="715" formatCode="0">
                  <c:v>280.3959999999995</c:v>
                </c:pt>
                <c:pt idx="716" formatCode="0">
                  <c:v>278.52599999999944</c:v>
                </c:pt>
                <c:pt idx="717" formatCode="0">
                  <c:v>275.262</c:v>
                </c:pt>
                <c:pt idx="718" formatCode="0">
                  <c:v>274.25200000000001</c:v>
                </c:pt>
                <c:pt idx="719" formatCode="0">
                  <c:v>263.18900000000002</c:v>
                </c:pt>
                <c:pt idx="720" formatCode="0">
                  <c:v>261.97899999999919</c:v>
                </c:pt>
                <c:pt idx="721" formatCode="0">
                  <c:v>259.54300000000001</c:v>
                </c:pt>
                <c:pt idx="722" formatCode="0">
                  <c:v>253.68800000000007</c:v>
                </c:pt>
                <c:pt idx="723" formatCode="0">
                  <c:v>253.10299999999998</c:v>
                </c:pt>
                <c:pt idx="724" formatCode="0">
                  <c:v>249.339</c:v>
                </c:pt>
                <c:pt idx="725" formatCode="0">
                  <c:v>239.333</c:v>
                </c:pt>
                <c:pt idx="726" formatCode="0">
                  <c:v>226.126</c:v>
                </c:pt>
                <c:pt idx="727" formatCode="0">
                  <c:v>233.553</c:v>
                </c:pt>
                <c:pt idx="728" formatCode="0">
                  <c:v>233.434</c:v>
                </c:pt>
                <c:pt idx="729" formatCode="0">
                  <c:v>237.17299999999997</c:v>
                </c:pt>
                <c:pt idx="730" formatCode="0">
                  <c:v>241.71399999999974</c:v>
                </c:pt>
                <c:pt idx="731" formatCode="0">
                  <c:v>242.25800000000001</c:v>
                </c:pt>
                <c:pt idx="732" formatCode="0">
                  <c:v>241.084</c:v>
                </c:pt>
                <c:pt idx="733" formatCode="0">
                  <c:v>241.23499999999999</c:v>
                </c:pt>
                <c:pt idx="734" formatCode="0">
                  <c:v>242.05</c:v>
                </c:pt>
                <c:pt idx="735" formatCode="0">
                  <c:v>245.82700000000025</c:v>
                </c:pt>
                <c:pt idx="736" formatCode="0">
                  <c:v>247.27199999999999</c:v>
                </c:pt>
                <c:pt idx="737" formatCode="0">
                  <c:v>249.40300000000002</c:v>
                </c:pt>
                <c:pt idx="738" formatCode="0">
                  <c:v>249.364</c:v>
                </c:pt>
                <c:pt idx="739" formatCode="0">
                  <c:v>247.35400000000001</c:v>
                </c:pt>
                <c:pt idx="740" formatCode="0">
                  <c:v>247.22200000000001</c:v>
                </c:pt>
                <c:pt idx="741" formatCode="0">
                  <c:v>243.768</c:v>
                </c:pt>
                <c:pt idx="742" formatCode="0">
                  <c:v>230.02500000000001</c:v>
                </c:pt>
                <c:pt idx="743" formatCode="0">
                  <c:v>239.36</c:v>
                </c:pt>
                <c:pt idx="744" formatCode="0">
                  <c:v>243.41800000000001</c:v>
                </c:pt>
                <c:pt idx="745" formatCode="0">
                  <c:v>244.67499999999998</c:v>
                </c:pt>
                <c:pt idx="746" formatCode="0">
                  <c:v>247.596</c:v>
                </c:pt>
                <c:pt idx="747" formatCode="0">
                  <c:v>250.26899999999998</c:v>
                </c:pt>
                <c:pt idx="748" formatCode="0">
                  <c:v>250.10999999999999</c:v>
                </c:pt>
                <c:pt idx="749" formatCode="0">
                  <c:v>250.99300000000002</c:v>
                </c:pt>
                <c:pt idx="750" formatCode="0">
                  <c:v>255.11199999999999</c:v>
                </c:pt>
                <c:pt idx="751" formatCode="0">
                  <c:v>250.48700000000025</c:v>
                </c:pt>
                <c:pt idx="752" formatCode="0">
                  <c:v>247.60599999999999</c:v>
                </c:pt>
                <c:pt idx="753" formatCode="0">
                  <c:v>247.28300000000002</c:v>
                </c:pt>
                <c:pt idx="754" formatCode="0">
                  <c:v>244.70099999999999</c:v>
                </c:pt>
                <c:pt idx="755" formatCode="0">
                  <c:v>254.608</c:v>
                </c:pt>
                <c:pt idx="756" formatCode="0">
                  <c:v>259.27699999999925</c:v>
                </c:pt>
                <c:pt idx="757" formatCode="0">
                  <c:v>259.2109999999995</c:v>
                </c:pt>
                <c:pt idx="758" formatCode="0">
                  <c:v>262.60399999999993</c:v>
                </c:pt>
                <c:pt idx="759" formatCode="0">
                  <c:v>272.58699999999925</c:v>
                </c:pt>
                <c:pt idx="760" formatCode="0">
                  <c:v>284.60700000000008</c:v>
                </c:pt>
                <c:pt idx="761" formatCode="0">
                  <c:v>275.78599999999943</c:v>
                </c:pt>
                <c:pt idx="762" formatCode="0">
                  <c:v>266.20499999999993</c:v>
                </c:pt>
                <c:pt idx="763" formatCode="0">
                  <c:v>259.61500000000001</c:v>
                </c:pt>
                <c:pt idx="764" formatCode="0">
                  <c:v>260.94200000000001</c:v>
                </c:pt>
                <c:pt idx="765" formatCode="0">
                  <c:v>257.97399999999925</c:v>
                </c:pt>
                <c:pt idx="766" formatCode="0">
                  <c:v>255.70399999999998</c:v>
                </c:pt>
                <c:pt idx="767" formatCode="0">
                  <c:v>257.00900000000001</c:v>
                </c:pt>
                <c:pt idx="768" formatCode="0">
                  <c:v>254.56800000000001</c:v>
                </c:pt>
                <c:pt idx="769" formatCode="0">
                  <c:v>254.495</c:v>
                </c:pt>
                <c:pt idx="770" formatCode="0">
                  <c:v>253.27899999999997</c:v>
                </c:pt>
                <c:pt idx="771" formatCode="0">
                  <c:v>254.98700000000025</c:v>
                </c:pt>
                <c:pt idx="772" formatCode="0">
                  <c:v>247.45400000000001</c:v>
                </c:pt>
                <c:pt idx="773" formatCode="0">
                  <c:v>248.57299999999998</c:v>
                </c:pt>
                <c:pt idx="774" formatCode="0">
                  <c:v>252.39800000000025</c:v>
                </c:pt>
                <c:pt idx="775" formatCode="0">
                  <c:v>249.53800000000001</c:v>
                </c:pt>
                <c:pt idx="776" formatCode="0">
                  <c:v>249.41899999999998</c:v>
                </c:pt>
                <c:pt idx="777" formatCode="0">
                  <c:v>249.571</c:v>
                </c:pt>
                <c:pt idx="778" formatCode="0">
                  <c:v>251.76899999999998</c:v>
                </c:pt>
                <c:pt idx="779" formatCode="0">
                  <c:v>251.78900000000002</c:v>
                </c:pt>
                <c:pt idx="780" formatCode="0">
                  <c:v>251.78900000000002</c:v>
                </c:pt>
                <c:pt idx="781" formatCode="0">
                  <c:v>250.03399999999999</c:v>
                </c:pt>
                <c:pt idx="782" formatCode="0">
                  <c:v>252.38700000000026</c:v>
                </c:pt>
                <c:pt idx="783" formatCode="0">
                  <c:v>250.92800000000025</c:v>
                </c:pt>
                <c:pt idx="784" formatCode="0">
                  <c:v>249.17699999999999</c:v>
                </c:pt>
                <c:pt idx="785" formatCode="0">
                  <c:v>244.637</c:v>
                </c:pt>
                <c:pt idx="786" formatCode="0">
                  <c:v>247.64</c:v>
                </c:pt>
                <c:pt idx="787" formatCode="0">
                  <c:v>248.916</c:v>
                </c:pt>
                <c:pt idx="788" formatCode="0">
                  <c:v>259.12799999999999</c:v>
                </c:pt>
                <c:pt idx="789" formatCode="0">
                  <c:v>261.86200000000002</c:v>
                </c:pt>
                <c:pt idx="790" formatCode="0">
                  <c:v>258.84899999999999</c:v>
                </c:pt>
                <c:pt idx="791" formatCode="0">
                  <c:v>258.37400000000002</c:v>
                </c:pt>
                <c:pt idx="792" formatCode="0">
                  <c:v>257.79399999999913</c:v>
                </c:pt>
                <c:pt idx="793" formatCode="0">
                  <c:v>258.952</c:v>
                </c:pt>
                <c:pt idx="794" formatCode="0">
                  <c:v>259.37200000000001</c:v>
                </c:pt>
                <c:pt idx="795" formatCode="0">
                  <c:v>260.0329999999995</c:v>
                </c:pt>
                <c:pt idx="796" formatCode="0">
                  <c:v>260.24700000000001</c:v>
                </c:pt>
                <c:pt idx="797" formatCode="0">
                  <c:v>261.14100000000002</c:v>
                </c:pt>
                <c:pt idx="798" formatCode="0">
                  <c:v>261.19299999999993</c:v>
                </c:pt>
                <c:pt idx="799" formatCode="0">
                  <c:v>259.38099999999969</c:v>
                </c:pt>
                <c:pt idx="800" formatCode="0">
                  <c:v>259.697</c:v>
                </c:pt>
                <c:pt idx="801" formatCode="0">
                  <c:v>259.46299999999951</c:v>
                </c:pt>
                <c:pt idx="802" formatCode="0">
                  <c:v>258.16300000000001</c:v>
                </c:pt>
                <c:pt idx="803" formatCode="0">
                  <c:v>265.18400000000008</c:v>
                </c:pt>
                <c:pt idx="804" formatCode="0">
                  <c:v>267.34199999999993</c:v>
                </c:pt>
                <c:pt idx="805" formatCode="0">
                  <c:v>261.72899999999919</c:v>
                </c:pt>
                <c:pt idx="806" formatCode="0">
                  <c:v>258.39400000000001</c:v>
                </c:pt>
                <c:pt idx="807" formatCode="0">
                  <c:v>257.55700000000002</c:v>
                </c:pt>
                <c:pt idx="808" formatCode="0">
                  <c:v>255.30100000000004</c:v>
                </c:pt>
                <c:pt idx="809" formatCode="0">
                  <c:v>254.77799999999999</c:v>
                </c:pt>
                <c:pt idx="810" formatCode="0">
                  <c:v>256.99699999999905</c:v>
                </c:pt>
                <c:pt idx="811" formatCode="0">
                  <c:v>259.21799999999951</c:v>
                </c:pt>
                <c:pt idx="812" formatCode="0">
                  <c:v>262.42699999999905</c:v>
                </c:pt>
                <c:pt idx="813" formatCode="0">
                  <c:v>266.88499999999999</c:v>
                </c:pt>
                <c:pt idx="814" formatCode="0">
                  <c:v>267.07900000000001</c:v>
                </c:pt>
                <c:pt idx="815" formatCode="0">
                  <c:v>262.76499999999999</c:v>
                </c:pt>
                <c:pt idx="816" formatCode="0">
                  <c:v>260.0979999999995</c:v>
                </c:pt>
                <c:pt idx="817" formatCode="0">
                  <c:v>257.33699999999925</c:v>
                </c:pt>
                <c:pt idx="818" formatCode="0">
                  <c:v>257.44600000000003</c:v>
                </c:pt>
                <c:pt idx="819" formatCode="0">
                  <c:v>256.58199999999925</c:v>
                </c:pt>
                <c:pt idx="820" formatCode="0">
                  <c:v>260.55900000000008</c:v>
                </c:pt>
                <c:pt idx="821" formatCode="0">
                  <c:v>263.13400000000001</c:v>
                </c:pt>
                <c:pt idx="822" formatCode="0">
                  <c:v>265.07</c:v>
                </c:pt>
                <c:pt idx="823" formatCode="0">
                  <c:v>263.68799999999999</c:v>
                </c:pt>
                <c:pt idx="824" formatCode="0">
                  <c:v>259.83300000000003</c:v>
                </c:pt>
                <c:pt idx="825" formatCode="0">
                  <c:v>260.58300000000003</c:v>
                </c:pt>
                <c:pt idx="826" formatCode="0">
                  <c:v>259.93400000000003</c:v>
                </c:pt>
                <c:pt idx="827" formatCode="0">
                  <c:v>252.75700000000001</c:v>
                </c:pt>
                <c:pt idx="828" formatCode="0">
                  <c:v>252.221</c:v>
                </c:pt>
                <c:pt idx="829" formatCode="0">
                  <c:v>250.01899999999998</c:v>
                </c:pt>
                <c:pt idx="830" formatCode="0">
                  <c:v>249.86800000000025</c:v>
                </c:pt>
                <c:pt idx="831" formatCode="0">
                  <c:v>245.99</c:v>
                </c:pt>
                <c:pt idx="832" formatCode="0">
                  <c:v>246.61199999999999</c:v>
                </c:pt>
                <c:pt idx="833" formatCode="0">
                  <c:v>246.78</c:v>
                </c:pt>
                <c:pt idx="834" formatCode="0">
                  <c:v>246.47</c:v>
                </c:pt>
                <c:pt idx="835" formatCode="0">
                  <c:v>248.70599999999999</c:v>
                </c:pt>
                <c:pt idx="836" formatCode="0">
                  <c:v>248.79899999999998</c:v>
                </c:pt>
                <c:pt idx="837" formatCode="0">
                  <c:v>247.73399999999998</c:v>
                </c:pt>
                <c:pt idx="838" formatCode="0">
                  <c:v>245.18</c:v>
                </c:pt>
                <c:pt idx="839" formatCode="0">
                  <c:v>248.17699999999999</c:v>
                </c:pt>
                <c:pt idx="840" formatCode="0">
                  <c:v>239.833</c:v>
                </c:pt>
                <c:pt idx="841" formatCode="0">
                  <c:v>237.40900000000002</c:v>
                </c:pt>
                <c:pt idx="842" formatCode="0">
                  <c:v>236.80600000000001</c:v>
                </c:pt>
                <c:pt idx="843" formatCode="0">
                  <c:v>233.04499999999999</c:v>
                </c:pt>
                <c:pt idx="844" formatCode="0">
                  <c:v>235.678</c:v>
                </c:pt>
                <c:pt idx="845" formatCode="0">
                  <c:v>228.93800000000007</c:v>
                </c:pt>
                <c:pt idx="846" formatCode="0">
                  <c:v>229.80500000000001</c:v>
                </c:pt>
                <c:pt idx="847" formatCode="0">
                  <c:v>225.637</c:v>
                </c:pt>
                <c:pt idx="848" formatCode="0">
                  <c:v>219.8</c:v>
                </c:pt>
                <c:pt idx="849" formatCode="0">
                  <c:v>216.7</c:v>
                </c:pt>
                <c:pt idx="850" formatCode="0">
                  <c:v>214.80600000000001</c:v>
                </c:pt>
                <c:pt idx="851" formatCode="0">
                  <c:v>212.41499999999999</c:v>
                </c:pt>
                <c:pt idx="852" formatCode="0">
                  <c:v>211.178</c:v>
                </c:pt>
                <c:pt idx="853" formatCode="0">
                  <c:v>210.00900000000001</c:v>
                </c:pt>
                <c:pt idx="854" formatCode="0">
                  <c:v>210.36</c:v>
                </c:pt>
                <c:pt idx="855" formatCode="0">
                  <c:v>203.27399999999992</c:v>
                </c:pt>
                <c:pt idx="856" formatCode="0">
                  <c:v>200.92100000000025</c:v>
                </c:pt>
                <c:pt idx="857" formatCode="0">
                  <c:v>202.876</c:v>
                </c:pt>
                <c:pt idx="858" formatCode="0">
                  <c:v>203.24399999999974</c:v>
                </c:pt>
                <c:pt idx="859" formatCode="0">
                  <c:v>206.167</c:v>
                </c:pt>
                <c:pt idx="860" formatCode="0">
                  <c:v>206.08200000000025</c:v>
                </c:pt>
                <c:pt idx="861" formatCode="0">
                  <c:v>203.82600000000025</c:v>
                </c:pt>
                <c:pt idx="862" formatCode="0">
                  <c:v>204.79499999999999</c:v>
                </c:pt>
                <c:pt idx="863" formatCode="0">
                  <c:v>204.17499999999998</c:v>
                </c:pt>
                <c:pt idx="864" formatCode="0">
                  <c:v>204.44399999999999</c:v>
                </c:pt>
                <c:pt idx="865" formatCode="0">
                  <c:v>205.285</c:v>
                </c:pt>
                <c:pt idx="866" formatCode="0">
                  <c:v>204.56800000000001</c:v>
                </c:pt>
                <c:pt idx="867" formatCode="0">
                  <c:v>202.75300000000001</c:v>
                </c:pt>
                <c:pt idx="868" formatCode="0">
                  <c:v>203.24299999999999</c:v>
                </c:pt>
                <c:pt idx="869" formatCode="0">
                  <c:v>202.89500000000001</c:v>
                </c:pt>
                <c:pt idx="870" formatCode="0">
                  <c:v>202.73899999999998</c:v>
                </c:pt>
                <c:pt idx="871" formatCode="0">
                  <c:v>200.61199999999999</c:v>
                </c:pt>
                <c:pt idx="872" formatCode="0">
                  <c:v>200.67</c:v>
                </c:pt>
                <c:pt idx="873" formatCode="0">
                  <c:v>200.17499999999998</c:v>
                </c:pt>
                <c:pt idx="874" formatCode="0">
                  <c:v>200.964</c:v>
                </c:pt>
                <c:pt idx="875" formatCode="0">
                  <c:v>200.67</c:v>
                </c:pt>
                <c:pt idx="876" formatCode="0">
                  <c:v>200.53300000000002</c:v>
                </c:pt>
                <c:pt idx="877" formatCode="0">
                  <c:v>200.71799999999999</c:v>
                </c:pt>
                <c:pt idx="878" formatCode="0">
                  <c:v>199.18700000000001</c:v>
                </c:pt>
                <c:pt idx="879" formatCode="0">
                  <c:v>198.46</c:v>
                </c:pt>
                <c:pt idx="880" formatCode="0">
                  <c:v>199.66899999999998</c:v>
                </c:pt>
                <c:pt idx="881" formatCode="0">
                  <c:v>199.27699999999999</c:v>
                </c:pt>
                <c:pt idx="882" formatCode="0">
                  <c:v>198.34800000000001</c:v>
                </c:pt>
                <c:pt idx="883" formatCode="0">
                  <c:v>200.20999999999998</c:v>
                </c:pt>
                <c:pt idx="884" formatCode="0">
                  <c:v>203.35000000000025</c:v>
                </c:pt>
                <c:pt idx="885" formatCode="0">
                  <c:v>203.02</c:v>
                </c:pt>
                <c:pt idx="886" formatCode="0">
                  <c:v>201.41399999999999</c:v>
                </c:pt>
                <c:pt idx="887" formatCode="0">
                  <c:v>203.89100000000025</c:v>
                </c:pt>
                <c:pt idx="888" formatCode="0">
                  <c:v>203.809</c:v>
                </c:pt>
                <c:pt idx="889" formatCode="0">
                  <c:v>203.81399999999999</c:v>
                </c:pt>
                <c:pt idx="890" formatCode="0">
                  <c:v>197.364</c:v>
                </c:pt>
                <c:pt idx="891" formatCode="0">
                  <c:v>201.48200000000026</c:v>
                </c:pt>
                <c:pt idx="892" formatCode="0">
                  <c:v>199.01</c:v>
                </c:pt>
                <c:pt idx="893" formatCode="0">
                  <c:v>200.84100000000001</c:v>
                </c:pt>
                <c:pt idx="894" formatCode="0">
                  <c:v>198.38600000000025</c:v>
                </c:pt>
                <c:pt idx="895" formatCode="0">
                  <c:v>197.54</c:v>
                </c:pt>
                <c:pt idx="896" formatCode="0">
                  <c:v>196.87100000000001</c:v>
                </c:pt>
                <c:pt idx="897" formatCode="0">
                  <c:v>197.58500000000001</c:v>
                </c:pt>
                <c:pt idx="898" formatCode="0">
                  <c:v>197.61699999999999</c:v>
                </c:pt>
                <c:pt idx="899" formatCode="0">
                  <c:v>198.88400000000001</c:v>
                </c:pt>
                <c:pt idx="900" formatCode="0">
                  <c:v>196.01499999999999</c:v>
                </c:pt>
                <c:pt idx="901" formatCode="0">
                  <c:v>198.24599999999998</c:v>
                </c:pt>
                <c:pt idx="902" formatCode="0">
                  <c:v>208.74099999999999</c:v>
                </c:pt>
                <c:pt idx="903" formatCode="0">
                  <c:v>209.85700000000026</c:v>
                </c:pt>
                <c:pt idx="904" formatCode="0">
                  <c:v>213.47800000000001</c:v>
                </c:pt>
                <c:pt idx="905" formatCode="0">
                  <c:v>207.24799999999999</c:v>
                </c:pt>
                <c:pt idx="906" formatCode="0">
                  <c:v>205.24699999999999</c:v>
                </c:pt>
                <c:pt idx="907" formatCode="0">
                  <c:v>213.00200000000001</c:v>
                </c:pt>
                <c:pt idx="908" formatCode="0">
                  <c:v>213.22899999999998</c:v>
                </c:pt>
                <c:pt idx="909" formatCode="0">
                  <c:v>212.66499999999999</c:v>
                </c:pt>
                <c:pt idx="910" formatCode="0">
                  <c:v>209.45800000000025</c:v>
                </c:pt>
                <c:pt idx="911" formatCode="0">
                  <c:v>206.63499999999999</c:v>
                </c:pt>
                <c:pt idx="912" formatCode="0">
                  <c:v>199.82100000000025</c:v>
                </c:pt>
                <c:pt idx="913" formatCode="0">
                  <c:v>197.76399999999998</c:v>
                </c:pt>
                <c:pt idx="914" formatCode="0">
                  <c:v>199.178</c:v>
                </c:pt>
                <c:pt idx="915" formatCode="0">
                  <c:v>199.251</c:v>
                </c:pt>
                <c:pt idx="916" formatCode="0">
                  <c:v>206.67499999999998</c:v>
                </c:pt>
                <c:pt idx="917" formatCode="0">
                  <c:v>203.84</c:v>
                </c:pt>
                <c:pt idx="918" formatCode="0">
                  <c:v>206.25800000000001</c:v>
                </c:pt>
                <c:pt idx="919" formatCode="0">
                  <c:v>215.596</c:v>
                </c:pt>
                <c:pt idx="920" formatCode="0">
                  <c:v>218</c:v>
                </c:pt>
                <c:pt idx="921" formatCode="0">
                  <c:v>215.535</c:v>
                </c:pt>
                <c:pt idx="922" formatCode="0">
                  <c:v>212.726</c:v>
                </c:pt>
                <c:pt idx="923" formatCode="0">
                  <c:v>216.66499999999999</c:v>
                </c:pt>
                <c:pt idx="924" formatCode="0">
                  <c:v>223.56399999999999</c:v>
                </c:pt>
                <c:pt idx="925" formatCode="0">
                  <c:v>221.601</c:v>
                </c:pt>
                <c:pt idx="926" formatCode="0">
                  <c:v>220.62700000000001</c:v>
                </c:pt>
                <c:pt idx="927" formatCode="0">
                  <c:v>219.607</c:v>
                </c:pt>
                <c:pt idx="928" formatCode="0">
                  <c:v>212.94899999999998</c:v>
                </c:pt>
                <c:pt idx="929" formatCode="0">
                  <c:v>220.23599999999999</c:v>
                </c:pt>
                <c:pt idx="930" formatCode="0">
                  <c:v>219.50700000000001</c:v>
                </c:pt>
                <c:pt idx="931" formatCode="0">
                  <c:v>218.23999999999998</c:v>
                </c:pt>
                <c:pt idx="932" formatCode="0">
                  <c:v>217.191</c:v>
                </c:pt>
                <c:pt idx="933" formatCode="0">
                  <c:v>219.43800000000007</c:v>
                </c:pt>
                <c:pt idx="934" formatCode="0">
                  <c:v>217.57599999999999</c:v>
                </c:pt>
                <c:pt idx="935" formatCode="0">
                  <c:v>221.85200000000029</c:v>
                </c:pt>
                <c:pt idx="936" formatCode="0">
                  <c:v>230.23299999999998</c:v>
                </c:pt>
                <c:pt idx="937" formatCode="0">
                  <c:v>232.56399999999999</c:v>
                </c:pt>
                <c:pt idx="938" formatCode="0">
                  <c:v>245.333</c:v>
                </c:pt>
                <c:pt idx="939" formatCode="0">
                  <c:v>260.17</c:v>
                </c:pt>
                <c:pt idx="940" formatCode="0">
                  <c:v>271.98299999999944</c:v>
                </c:pt>
                <c:pt idx="941" formatCode="0">
                  <c:v>272.55500000000001</c:v>
                </c:pt>
                <c:pt idx="942" formatCode="0">
                  <c:v>278.61799999999999</c:v>
                </c:pt>
                <c:pt idx="943" formatCode="0">
                  <c:v>281.24299999999999</c:v>
                </c:pt>
                <c:pt idx="944" formatCode="0">
                  <c:v>262.79599999999925</c:v>
                </c:pt>
                <c:pt idx="945" formatCode="0">
                  <c:v>259.59399999999926</c:v>
                </c:pt>
                <c:pt idx="946" formatCode="0">
                  <c:v>254.35500000000025</c:v>
                </c:pt>
                <c:pt idx="947" formatCode="0">
                  <c:v>254.08800000000025</c:v>
                </c:pt>
                <c:pt idx="948" formatCode="0">
                  <c:v>259.92599999999925</c:v>
                </c:pt>
                <c:pt idx="949" formatCode="0">
                  <c:v>258.15899999999999</c:v>
                </c:pt>
                <c:pt idx="950" formatCode="0">
                  <c:v>267.88099999999969</c:v>
                </c:pt>
                <c:pt idx="951" formatCode="0">
                  <c:v>271.40499999999969</c:v>
                </c:pt>
                <c:pt idx="952" formatCode="0">
                  <c:v>270.24099999999999</c:v>
                </c:pt>
                <c:pt idx="953" formatCode="0">
                  <c:v>270.31</c:v>
                </c:pt>
                <c:pt idx="954" formatCode="0">
                  <c:v>270.13</c:v>
                </c:pt>
                <c:pt idx="955" formatCode="0">
                  <c:v>263.27699999999925</c:v>
                </c:pt>
                <c:pt idx="956" formatCode="0">
                  <c:v>256.97899999999919</c:v>
                </c:pt>
                <c:pt idx="957" formatCode="0">
                  <c:v>258.47000000000003</c:v>
                </c:pt>
                <c:pt idx="958" formatCode="0">
                  <c:v>260.02</c:v>
                </c:pt>
                <c:pt idx="959" formatCode="0">
                  <c:v>260.97999999999951</c:v>
                </c:pt>
                <c:pt idx="960" formatCode="0">
                  <c:v>262.22599999999943</c:v>
                </c:pt>
                <c:pt idx="961" formatCode="0">
                  <c:v>259.38799999999969</c:v>
                </c:pt>
                <c:pt idx="962" formatCode="0">
                  <c:v>254.58200000000025</c:v>
                </c:pt>
                <c:pt idx="963" formatCode="0">
                  <c:v>250.69299999999998</c:v>
                </c:pt>
                <c:pt idx="964" formatCode="0">
                  <c:v>272.99499999999944</c:v>
                </c:pt>
                <c:pt idx="965" formatCode="0">
                  <c:v>273.07900000000001</c:v>
                </c:pt>
                <c:pt idx="966" formatCode="0">
                  <c:v>273.73799999999943</c:v>
                </c:pt>
                <c:pt idx="967" formatCode="0">
                  <c:v>267.86099999999999</c:v>
                </c:pt>
                <c:pt idx="968" formatCode="0">
                  <c:v>259.964</c:v>
                </c:pt>
                <c:pt idx="969" formatCode="0">
                  <c:v>271.41099999999943</c:v>
                </c:pt>
                <c:pt idx="970" formatCode="0">
                  <c:v>269.08099999999951</c:v>
                </c:pt>
                <c:pt idx="971" formatCode="0">
                  <c:v>279.96699999999919</c:v>
                </c:pt>
                <c:pt idx="972" formatCode="0">
                  <c:v>305.8</c:v>
                </c:pt>
                <c:pt idx="973" formatCode="0">
                  <c:v>332.74799999999999</c:v>
                </c:pt>
                <c:pt idx="974" formatCode="0">
                  <c:v>340.327</c:v>
                </c:pt>
                <c:pt idx="975" formatCode="0">
                  <c:v>317.334</c:v>
                </c:pt>
                <c:pt idx="976" formatCode="0">
                  <c:v>315</c:v>
                </c:pt>
                <c:pt idx="977" formatCode="0">
                  <c:v>320.322</c:v>
                </c:pt>
                <c:pt idx="978" formatCode="0">
                  <c:v>329.50799999999964</c:v>
                </c:pt>
                <c:pt idx="979" formatCode="0">
                  <c:v>334.28699999999907</c:v>
                </c:pt>
                <c:pt idx="980" formatCode="0">
                  <c:v>344.64000000000038</c:v>
                </c:pt>
                <c:pt idx="981" formatCode="0">
                  <c:v>339.91599999999937</c:v>
                </c:pt>
                <c:pt idx="982" formatCode="0">
                  <c:v>328.00299999999999</c:v>
                </c:pt>
                <c:pt idx="983" formatCode="0">
                  <c:v>326.70400000000001</c:v>
                </c:pt>
                <c:pt idx="984" formatCode="0">
                  <c:v>320.16800000000001</c:v>
                </c:pt>
                <c:pt idx="985" formatCode="0">
                  <c:v>311.12299999999999</c:v>
                </c:pt>
                <c:pt idx="986" formatCode="0">
                  <c:v>309.38299999999964</c:v>
                </c:pt>
                <c:pt idx="987" formatCode="0">
                  <c:v>310.01099999999963</c:v>
                </c:pt>
                <c:pt idx="988" formatCode="0">
                  <c:v>307.20499999999993</c:v>
                </c:pt>
                <c:pt idx="989" formatCode="0">
                  <c:v>295.72199999999907</c:v>
                </c:pt>
                <c:pt idx="990" formatCode="0">
                  <c:v>299.15600000000001</c:v>
                </c:pt>
                <c:pt idx="991" formatCode="0">
                  <c:v>291.99099999999925</c:v>
                </c:pt>
                <c:pt idx="992" formatCode="0">
                  <c:v>293.28899999999925</c:v>
                </c:pt>
                <c:pt idx="993" formatCode="0">
                  <c:v>290.83</c:v>
                </c:pt>
                <c:pt idx="994" formatCode="0">
                  <c:v>290.64900000000057</c:v>
                </c:pt>
                <c:pt idx="995" formatCode="0">
                  <c:v>288.46299999999951</c:v>
                </c:pt>
                <c:pt idx="996" formatCode="0">
                  <c:v>286.904</c:v>
                </c:pt>
                <c:pt idx="997" formatCode="0">
                  <c:v>265.61099999999999</c:v>
                </c:pt>
                <c:pt idx="998" formatCode="0">
                  <c:v>258.18200000000002</c:v>
                </c:pt>
                <c:pt idx="999" formatCode="0">
                  <c:v>269.00700000000001</c:v>
                </c:pt>
                <c:pt idx="1000" formatCode="0">
                  <c:v>287.07799999999969</c:v>
                </c:pt>
                <c:pt idx="1001" formatCode="0">
                  <c:v>282.56400000000002</c:v>
                </c:pt>
                <c:pt idx="1002" formatCode="0">
                  <c:v>283.19799999999969</c:v>
                </c:pt>
                <c:pt idx="1003" formatCode="0">
                  <c:v>283.697</c:v>
                </c:pt>
                <c:pt idx="1004" formatCode="0">
                  <c:v>281.92799999999937</c:v>
                </c:pt>
                <c:pt idx="1005" formatCode="0">
                  <c:v>284</c:v>
                </c:pt>
                <c:pt idx="1006" formatCode="0">
                  <c:v>300</c:v>
                </c:pt>
                <c:pt idx="1007" formatCode="0">
                  <c:v>305</c:v>
                </c:pt>
                <c:pt idx="1008" formatCode="0">
                  <c:v>306</c:v>
                </c:pt>
                <c:pt idx="1009" formatCode="0">
                  <c:v>325</c:v>
                </c:pt>
                <c:pt idx="1010" formatCode="0">
                  <c:v>334</c:v>
                </c:pt>
                <c:pt idx="1011" formatCode="0">
                  <c:v>337</c:v>
                </c:pt>
                <c:pt idx="1012" formatCode="0">
                  <c:v>356</c:v>
                </c:pt>
                <c:pt idx="1013" formatCode="0">
                  <c:v>352</c:v>
                </c:pt>
              </c:numCache>
            </c:numRef>
          </c:val>
        </c:ser>
        <c:ser>
          <c:idx val="5"/>
          <c:order val="5"/>
          <c:tx>
            <c:strRef>
              <c:f>Sheet1!$G$5</c:f>
              <c:strCache>
                <c:ptCount val="1"/>
                <c:pt idx="0">
                  <c:v>Latvia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Sheet1!$A$6:$A$1020</c:f>
              <c:numCache>
                <c:formatCode>yyyy/mm/dd</c:formatCode>
                <c:ptCount val="1015"/>
                <c:pt idx="0">
                  <c:v>39448</c:v>
                </c:pt>
                <c:pt idx="1">
                  <c:v>39449</c:v>
                </c:pt>
                <c:pt idx="2">
                  <c:v>39450</c:v>
                </c:pt>
                <c:pt idx="3">
                  <c:v>39451</c:v>
                </c:pt>
                <c:pt idx="4">
                  <c:v>39454</c:v>
                </c:pt>
                <c:pt idx="5">
                  <c:v>39455</c:v>
                </c:pt>
                <c:pt idx="6">
                  <c:v>39456</c:v>
                </c:pt>
                <c:pt idx="7">
                  <c:v>39457</c:v>
                </c:pt>
                <c:pt idx="8">
                  <c:v>39458</c:v>
                </c:pt>
                <c:pt idx="9">
                  <c:v>39461</c:v>
                </c:pt>
                <c:pt idx="10">
                  <c:v>39462</c:v>
                </c:pt>
                <c:pt idx="11">
                  <c:v>39463</c:v>
                </c:pt>
                <c:pt idx="12">
                  <c:v>39464</c:v>
                </c:pt>
                <c:pt idx="13">
                  <c:v>39465</c:v>
                </c:pt>
                <c:pt idx="14">
                  <c:v>39468</c:v>
                </c:pt>
                <c:pt idx="15">
                  <c:v>39469</c:v>
                </c:pt>
                <c:pt idx="16">
                  <c:v>39470</c:v>
                </c:pt>
                <c:pt idx="17">
                  <c:v>39471</c:v>
                </c:pt>
                <c:pt idx="18">
                  <c:v>39472</c:v>
                </c:pt>
                <c:pt idx="19">
                  <c:v>39475</c:v>
                </c:pt>
                <c:pt idx="20">
                  <c:v>39476</c:v>
                </c:pt>
                <c:pt idx="21">
                  <c:v>39477</c:v>
                </c:pt>
                <c:pt idx="22">
                  <c:v>39478</c:v>
                </c:pt>
                <c:pt idx="23">
                  <c:v>39479</c:v>
                </c:pt>
                <c:pt idx="24">
                  <c:v>39482</c:v>
                </c:pt>
                <c:pt idx="25">
                  <c:v>39483</c:v>
                </c:pt>
                <c:pt idx="26">
                  <c:v>39484</c:v>
                </c:pt>
                <c:pt idx="27">
                  <c:v>39485</c:v>
                </c:pt>
                <c:pt idx="28">
                  <c:v>39486</c:v>
                </c:pt>
                <c:pt idx="29">
                  <c:v>39489</c:v>
                </c:pt>
                <c:pt idx="30">
                  <c:v>39490</c:v>
                </c:pt>
                <c:pt idx="31">
                  <c:v>39491</c:v>
                </c:pt>
                <c:pt idx="32">
                  <c:v>39492</c:v>
                </c:pt>
                <c:pt idx="33">
                  <c:v>39493</c:v>
                </c:pt>
                <c:pt idx="34">
                  <c:v>39496</c:v>
                </c:pt>
                <c:pt idx="35">
                  <c:v>39497</c:v>
                </c:pt>
                <c:pt idx="36">
                  <c:v>39498</c:v>
                </c:pt>
                <c:pt idx="37">
                  <c:v>39499</c:v>
                </c:pt>
                <c:pt idx="38">
                  <c:v>39500</c:v>
                </c:pt>
                <c:pt idx="39">
                  <c:v>39503</c:v>
                </c:pt>
                <c:pt idx="40">
                  <c:v>39504</c:v>
                </c:pt>
                <c:pt idx="41">
                  <c:v>39505</c:v>
                </c:pt>
                <c:pt idx="42">
                  <c:v>39506</c:v>
                </c:pt>
                <c:pt idx="43">
                  <c:v>39507</c:v>
                </c:pt>
                <c:pt idx="44">
                  <c:v>39510</c:v>
                </c:pt>
                <c:pt idx="45">
                  <c:v>39511</c:v>
                </c:pt>
                <c:pt idx="46">
                  <c:v>39512</c:v>
                </c:pt>
                <c:pt idx="47">
                  <c:v>39513</c:v>
                </c:pt>
                <c:pt idx="48">
                  <c:v>39514</c:v>
                </c:pt>
                <c:pt idx="49">
                  <c:v>39517</c:v>
                </c:pt>
                <c:pt idx="50">
                  <c:v>39518</c:v>
                </c:pt>
                <c:pt idx="51">
                  <c:v>39519</c:v>
                </c:pt>
                <c:pt idx="52">
                  <c:v>39520</c:v>
                </c:pt>
                <c:pt idx="53">
                  <c:v>39521</c:v>
                </c:pt>
                <c:pt idx="54">
                  <c:v>39524</c:v>
                </c:pt>
                <c:pt idx="55">
                  <c:v>39525</c:v>
                </c:pt>
                <c:pt idx="56">
                  <c:v>39526</c:v>
                </c:pt>
                <c:pt idx="57">
                  <c:v>39527</c:v>
                </c:pt>
                <c:pt idx="58">
                  <c:v>39528</c:v>
                </c:pt>
                <c:pt idx="59">
                  <c:v>39531</c:v>
                </c:pt>
                <c:pt idx="60">
                  <c:v>39532</c:v>
                </c:pt>
                <c:pt idx="61">
                  <c:v>39533</c:v>
                </c:pt>
                <c:pt idx="62">
                  <c:v>39534</c:v>
                </c:pt>
                <c:pt idx="63">
                  <c:v>39535</c:v>
                </c:pt>
                <c:pt idx="64">
                  <c:v>39538</c:v>
                </c:pt>
                <c:pt idx="65">
                  <c:v>39539</c:v>
                </c:pt>
                <c:pt idx="66">
                  <c:v>39540</c:v>
                </c:pt>
                <c:pt idx="67">
                  <c:v>39541</c:v>
                </c:pt>
                <c:pt idx="68">
                  <c:v>39542</c:v>
                </c:pt>
                <c:pt idx="69">
                  <c:v>39545</c:v>
                </c:pt>
                <c:pt idx="70">
                  <c:v>39546</c:v>
                </c:pt>
                <c:pt idx="71">
                  <c:v>39547</c:v>
                </c:pt>
                <c:pt idx="72">
                  <c:v>39548</c:v>
                </c:pt>
                <c:pt idx="73">
                  <c:v>39549</c:v>
                </c:pt>
                <c:pt idx="74">
                  <c:v>39552</c:v>
                </c:pt>
                <c:pt idx="75">
                  <c:v>39553</c:v>
                </c:pt>
                <c:pt idx="76">
                  <c:v>39554</c:v>
                </c:pt>
                <c:pt idx="77">
                  <c:v>39555</c:v>
                </c:pt>
                <c:pt idx="78">
                  <c:v>39556</c:v>
                </c:pt>
                <c:pt idx="79">
                  <c:v>39559</c:v>
                </c:pt>
                <c:pt idx="80">
                  <c:v>39560</c:v>
                </c:pt>
                <c:pt idx="81">
                  <c:v>39561</c:v>
                </c:pt>
                <c:pt idx="82">
                  <c:v>39562</c:v>
                </c:pt>
                <c:pt idx="83">
                  <c:v>39563</c:v>
                </c:pt>
                <c:pt idx="84">
                  <c:v>39566</c:v>
                </c:pt>
                <c:pt idx="85">
                  <c:v>39567</c:v>
                </c:pt>
                <c:pt idx="86">
                  <c:v>39568</c:v>
                </c:pt>
                <c:pt idx="87">
                  <c:v>39569</c:v>
                </c:pt>
                <c:pt idx="88">
                  <c:v>39570</c:v>
                </c:pt>
                <c:pt idx="89">
                  <c:v>39573</c:v>
                </c:pt>
                <c:pt idx="90">
                  <c:v>39574</c:v>
                </c:pt>
                <c:pt idx="91">
                  <c:v>39575</c:v>
                </c:pt>
                <c:pt idx="92">
                  <c:v>39576</c:v>
                </c:pt>
                <c:pt idx="93">
                  <c:v>39577</c:v>
                </c:pt>
                <c:pt idx="94">
                  <c:v>39580</c:v>
                </c:pt>
                <c:pt idx="95">
                  <c:v>39581</c:v>
                </c:pt>
                <c:pt idx="96">
                  <c:v>39582</c:v>
                </c:pt>
                <c:pt idx="97">
                  <c:v>39583</c:v>
                </c:pt>
                <c:pt idx="98">
                  <c:v>39584</c:v>
                </c:pt>
                <c:pt idx="99">
                  <c:v>39587</c:v>
                </c:pt>
                <c:pt idx="100">
                  <c:v>39588</c:v>
                </c:pt>
                <c:pt idx="101">
                  <c:v>39589</c:v>
                </c:pt>
                <c:pt idx="102">
                  <c:v>39590</c:v>
                </c:pt>
                <c:pt idx="103">
                  <c:v>39591</c:v>
                </c:pt>
                <c:pt idx="104">
                  <c:v>39594</c:v>
                </c:pt>
                <c:pt idx="105">
                  <c:v>39595</c:v>
                </c:pt>
                <c:pt idx="106">
                  <c:v>39596</c:v>
                </c:pt>
                <c:pt idx="107">
                  <c:v>39597</c:v>
                </c:pt>
                <c:pt idx="108">
                  <c:v>39598</c:v>
                </c:pt>
                <c:pt idx="109">
                  <c:v>39601</c:v>
                </c:pt>
                <c:pt idx="110">
                  <c:v>39602</c:v>
                </c:pt>
                <c:pt idx="111">
                  <c:v>39603</c:v>
                </c:pt>
                <c:pt idx="112">
                  <c:v>39604</c:v>
                </c:pt>
                <c:pt idx="113">
                  <c:v>39605</c:v>
                </c:pt>
                <c:pt idx="114">
                  <c:v>39608</c:v>
                </c:pt>
                <c:pt idx="115">
                  <c:v>39609</c:v>
                </c:pt>
                <c:pt idx="116">
                  <c:v>39610</c:v>
                </c:pt>
                <c:pt idx="117">
                  <c:v>39611</c:v>
                </c:pt>
                <c:pt idx="118">
                  <c:v>39612</c:v>
                </c:pt>
                <c:pt idx="119">
                  <c:v>39615</c:v>
                </c:pt>
                <c:pt idx="120">
                  <c:v>39616</c:v>
                </c:pt>
                <c:pt idx="121">
                  <c:v>39617</c:v>
                </c:pt>
                <c:pt idx="122">
                  <c:v>39618</c:v>
                </c:pt>
                <c:pt idx="123">
                  <c:v>39619</c:v>
                </c:pt>
                <c:pt idx="124">
                  <c:v>39622</c:v>
                </c:pt>
                <c:pt idx="125">
                  <c:v>39623</c:v>
                </c:pt>
                <c:pt idx="126">
                  <c:v>39624</c:v>
                </c:pt>
                <c:pt idx="127">
                  <c:v>39625</c:v>
                </c:pt>
                <c:pt idx="128">
                  <c:v>39626</c:v>
                </c:pt>
                <c:pt idx="129">
                  <c:v>39629</c:v>
                </c:pt>
                <c:pt idx="130">
                  <c:v>39630</c:v>
                </c:pt>
                <c:pt idx="131">
                  <c:v>39631</c:v>
                </c:pt>
                <c:pt idx="132">
                  <c:v>39632</c:v>
                </c:pt>
                <c:pt idx="133">
                  <c:v>39633</c:v>
                </c:pt>
                <c:pt idx="134">
                  <c:v>39636</c:v>
                </c:pt>
                <c:pt idx="135">
                  <c:v>39637</c:v>
                </c:pt>
                <c:pt idx="136">
                  <c:v>39638</c:v>
                </c:pt>
                <c:pt idx="137">
                  <c:v>39639</c:v>
                </c:pt>
                <c:pt idx="138">
                  <c:v>39640</c:v>
                </c:pt>
                <c:pt idx="139">
                  <c:v>39643</c:v>
                </c:pt>
                <c:pt idx="140">
                  <c:v>39644</c:v>
                </c:pt>
                <c:pt idx="141">
                  <c:v>39645</c:v>
                </c:pt>
                <c:pt idx="142">
                  <c:v>39646</c:v>
                </c:pt>
                <c:pt idx="143">
                  <c:v>39647</c:v>
                </c:pt>
                <c:pt idx="144">
                  <c:v>39650</c:v>
                </c:pt>
                <c:pt idx="145">
                  <c:v>39651</c:v>
                </c:pt>
                <c:pt idx="146">
                  <c:v>39652</c:v>
                </c:pt>
                <c:pt idx="147">
                  <c:v>39653</c:v>
                </c:pt>
                <c:pt idx="148">
                  <c:v>39654</c:v>
                </c:pt>
                <c:pt idx="149">
                  <c:v>39657</c:v>
                </c:pt>
                <c:pt idx="150">
                  <c:v>39658</c:v>
                </c:pt>
                <c:pt idx="151">
                  <c:v>39659</c:v>
                </c:pt>
                <c:pt idx="152">
                  <c:v>39660</c:v>
                </c:pt>
                <c:pt idx="153">
                  <c:v>39661</c:v>
                </c:pt>
                <c:pt idx="154">
                  <c:v>39664</c:v>
                </c:pt>
                <c:pt idx="155">
                  <c:v>39665</c:v>
                </c:pt>
                <c:pt idx="156">
                  <c:v>39666</c:v>
                </c:pt>
                <c:pt idx="157">
                  <c:v>39667</c:v>
                </c:pt>
                <c:pt idx="158">
                  <c:v>39668</c:v>
                </c:pt>
                <c:pt idx="159">
                  <c:v>39671</c:v>
                </c:pt>
                <c:pt idx="160">
                  <c:v>39672</c:v>
                </c:pt>
                <c:pt idx="161">
                  <c:v>39673</c:v>
                </c:pt>
                <c:pt idx="162">
                  <c:v>39674</c:v>
                </c:pt>
                <c:pt idx="163">
                  <c:v>39675</c:v>
                </c:pt>
                <c:pt idx="164">
                  <c:v>39678</c:v>
                </c:pt>
                <c:pt idx="165">
                  <c:v>39679</c:v>
                </c:pt>
                <c:pt idx="166">
                  <c:v>39680</c:v>
                </c:pt>
                <c:pt idx="167">
                  <c:v>39681</c:v>
                </c:pt>
                <c:pt idx="168">
                  <c:v>39682</c:v>
                </c:pt>
                <c:pt idx="169">
                  <c:v>39685</c:v>
                </c:pt>
                <c:pt idx="170">
                  <c:v>39686</c:v>
                </c:pt>
                <c:pt idx="171">
                  <c:v>39687</c:v>
                </c:pt>
                <c:pt idx="172">
                  <c:v>39688</c:v>
                </c:pt>
                <c:pt idx="173">
                  <c:v>39689</c:v>
                </c:pt>
                <c:pt idx="174">
                  <c:v>39692</c:v>
                </c:pt>
                <c:pt idx="175">
                  <c:v>39693</c:v>
                </c:pt>
                <c:pt idx="176">
                  <c:v>39694</c:v>
                </c:pt>
                <c:pt idx="177">
                  <c:v>39695</c:v>
                </c:pt>
                <c:pt idx="178">
                  <c:v>39696</c:v>
                </c:pt>
                <c:pt idx="179">
                  <c:v>39699</c:v>
                </c:pt>
                <c:pt idx="180">
                  <c:v>39700</c:v>
                </c:pt>
                <c:pt idx="181">
                  <c:v>39701</c:v>
                </c:pt>
                <c:pt idx="182">
                  <c:v>39702</c:v>
                </c:pt>
                <c:pt idx="183">
                  <c:v>39703</c:v>
                </c:pt>
                <c:pt idx="184">
                  <c:v>39706</c:v>
                </c:pt>
                <c:pt idx="185">
                  <c:v>39707</c:v>
                </c:pt>
                <c:pt idx="186">
                  <c:v>39708</c:v>
                </c:pt>
                <c:pt idx="187">
                  <c:v>39709</c:v>
                </c:pt>
                <c:pt idx="188">
                  <c:v>39710</c:v>
                </c:pt>
                <c:pt idx="189">
                  <c:v>39713</c:v>
                </c:pt>
                <c:pt idx="190">
                  <c:v>39714</c:v>
                </c:pt>
                <c:pt idx="191">
                  <c:v>39715</c:v>
                </c:pt>
                <c:pt idx="192">
                  <c:v>39716</c:v>
                </c:pt>
                <c:pt idx="193">
                  <c:v>39717</c:v>
                </c:pt>
                <c:pt idx="194">
                  <c:v>39720</c:v>
                </c:pt>
                <c:pt idx="195">
                  <c:v>39721</c:v>
                </c:pt>
                <c:pt idx="196">
                  <c:v>39722</c:v>
                </c:pt>
                <c:pt idx="197">
                  <c:v>39723</c:v>
                </c:pt>
                <c:pt idx="198">
                  <c:v>39724</c:v>
                </c:pt>
                <c:pt idx="199">
                  <c:v>39727</c:v>
                </c:pt>
                <c:pt idx="200">
                  <c:v>39728</c:v>
                </c:pt>
                <c:pt idx="201">
                  <c:v>39729</c:v>
                </c:pt>
                <c:pt idx="202">
                  <c:v>39730</c:v>
                </c:pt>
                <c:pt idx="203">
                  <c:v>39731</c:v>
                </c:pt>
                <c:pt idx="204">
                  <c:v>39734</c:v>
                </c:pt>
                <c:pt idx="205">
                  <c:v>39735</c:v>
                </c:pt>
                <c:pt idx="206">
                  <c:v>39736</c:v>
                </c:pt>
                <c:pt idx="207">
                  <c:v>39737</c:v>
                </c:pt>
                <c:pt idx="208">
                  <c:v>39738</c:v>
                </c:pt>
                <c:pt idx="209">
                  <c:v>39741</c:v>
                </c:pt>
                <c:pt idx="210">
                  <c:v>39742</c:v>
                </c:pt>
                <c:pt idx="211">
                  <c:v>39743</c:v>
                </c:pt>
                <c:pt idx="212">
                  <c:v>39744</c:v>
                </c:pt>
                <c:pt idx="213">
                  <c:v>39745</c:v>
                </c:pt>
                <c:pt idx="214">
                  <c:v>39748</c:v>
                </c:pt>
                <c:pt idx="215">
                  <c:v>39749</c:v>
                </c:pt>
                <c:pt idx="216">
                  <c:v>39750</c:v>
                </c:pt>
                <c:pt idx="217">
                  <c:v>39751</c:v>
                </c:pt>
                <c:pt idx="218">
                  <c:v>39752</c:v>
                </c:pt>
                <c:pt idx="219">
                  <c:v>39755</c:v>
                </c:pt>
                <c:pt idx="220">
                  <c:v>39756</c:v>
                </c:pt>
                <c:pt idx="221">
                  <c:v>39757</c:v>
                </c:pt>
                <c:pt idx="222">
                  <c:v>39758</c:v>
                </c:pt>
                <c:pt idx="223">
                  <c:v>39759</c:v>
                </c:pt>
                <c:pt idx="224">
                  <c:v>39762</c:v>
                </c:pt>
                <c:pt idx="225">
                  <c:v>39763</c:v>
                </c:pt>
                <c:pt idx="226">
                  <c:v>39764</c:v>
                </c:pt>
                <c:pt idx="227">
                  <c:v>39765</c:v>
                </c:pt>
                <c:pt idx="228">
                  <c:v>39766</c:v>
                </c:pt>
                <c:pt idx="229">
                  <c:v>39769</c:v>
                </c:pt>
                <c:pt idx="230">
                  <c:v>39770</c:v>
                </c:pt>
                <c:pt idx="231">
                  <c:v>39771</c:v>
                </c:pt>
                <c:pt idx="232">
                  <c:v>39772</c:v>
                </c:pt>
                <c:pt idx="233">
                  <c:v>39773</c:v>
                </c:pt>
                <c:pt idx="234">
                  <c:v>39776</c:v>
                </c:pt>
                <c:pt idx="235">
                  <c:v>39777</c:v>
                </c:pt>
                <c:pt idx="236">
                  <c:v>39778</c:v>
                </c:pt>
                <c:pt idx="237">
                  <c:v>39779</c:v>
                </c:pt>
                <c:pt idx="238">
                  <c:v>39780</c:v>
                </c:pt>
                <c:pt idx="239">
                  <c:v>39783</c:v>
                </c:pt>
                <c:pt idx="240">
                  <c:v>39784</c:v>
                </c:pt>
                <c:pt idx="241">
                  <c:v>39785</c:v>
                </c:pt>
                <c:pt idx="242">
                  <c:v>39786</c:v>
                </c:pt>
                <c:pt idx="243">
                  <c:v>39787</c:v>
                </c:pt>
                <c:pt idx="244">
                  <c:v>39790</c:v>
                </c:pt>
                <c:pt idx="245">
                  <c:v>39791</c:v>
                </c:pt>
                <c:pt idx="246">
                  <c:v>39792</c:v>
                </c:pt>
                <c:pt idx="247">
                  <c:v>39793</c:v>
                </c:pt>
                <c:pt idx="248">
                  <c:v>39794</c:v>
                </c:pt>
                <c:pt idx="249">
                  <c:v>39797</c:v>
                </c:pt>
                <c:pt idx="250">
                  <c:v>39798</c:v>
                </c:pt>
                <c:pt idx="251">
                  <c:v>39799</c:v>
                </c:pt>
                <c:pt idx="252">
                  <c:v>39800</c:v>
                </c:pt>
                <c:pt idx="253">
                  <c:v>39801</c:v>
                </c:pt>
                <c:pt idx="254">
                  <c:v>39804</c:v>
                </c:pt>
                <c:pt idx="255">
                  <c:v>39805</c:v>
                </c:pt>
                <c:pt idx="256">
                  <c:v>39806</c:v>
                </c:pt>
                <c:pt idx="257">
                  <c:v>39807</c:v>
                </c:pt>
                <c:pt idx="258">
                  <c:v>39808</c:v>
                </c:pt>
                <c:pt idx="259">
                  <c:v>39811</c:v>
                </c:pt>
                <c:pt idx="260">
                  <c:v>39812</c:v>
                </c:pt>
                <c:pt idx="261">
                  <c:v>39813</c:v>
                </c:pt>
                <c:pt idx="262">
                  <c:v>39814</c:v>
                </c:pt>
                <c:pt idx="263">
                  <c:v>39815</c:v>
                </c:pt>
                <c:pt idx="264">
                  <c:v>39818</c:v>
                </c:pt>
                <c:pt idx="265">
                  <c:v>39819</c:v>
                </c:pt>
                <c:pt idx="266">
                  <c:v>39820</c:v>
                </c:pt>
                <c:pt idx="267">
                  <c:v>39821</c:v>
                </c:pt>
                <c:pt idx="268">
                  <c:v>39822</c:v>
                </c:pt>
                <c:pt idx="269">
                  <c:v>39825</c:v>
                </c:pt>
                <c:pt idx="270">
                  <c:v>39826</c:v>
                </c:pt>
                <c:pt idx="271">
                  <c:v>39827</c:v>
                </c:pt>
                <c:pt idx="272">
                  <c:v>39828</c:v>
                </c:pt>
                <c:pt idx="273">
                  <c:v>39829</c:v>
                </c:pt>
                <c:pt idx="274">
                  <c:v>39832</c:v>
                </c:pt>
                <c:pt idx="275">
                  <c:v>39833</c:v>
                </c:pt>
                <c:pt idx="276">
                  <c:v>39834</c:v>
                </c:pt>
                <c:pt idx="277">
                  <c:v>39835</c:v>
                </c:pt>
                <c:pt idx="278">
                  <c:v>39836</c:v>
                </c:pt>
                <c:pt idx="279">
                  <c:v>39839</c:v>
                </c:pt>
                <c:pt idx="280">
                  <c:v>39840</c:v>
                </c:pt>
                <c:pt idx="281">
                  <c:v>39841</c:v>
                </c:pt>
                <c:pt idx="282">
                  <c:v>39842</c:v>
                </c:pt>
                <c:pt idx="283">
                  <c:v>39843</c:v>
                </c:pt>
                <c:pt idx="284">
                  <c:v>39846</c:v>
                </c:pt>
                <c:pt idx="285">
                  <c:v>39847</c:v>
                </c:pt>
                <c:pt idx="286">
                  <c:v>39848</c:v>
                </c:pt>
                <c:pt idx="287">
                  <c:v>39849</c:v>
                </c:pt>
                <c:pt idx="288">
                  <c:v>39850</c:v>
                </c:pt>
                <c:pt idx="289">
                  <c:v>39853</c:v>
                </c:pt>
                <c:pt idx="290">
                  <c:v>39854</c:v>
                </c:pt>
                <c:pt idx="291">
                  <c:v>39855</c:v>
                </c:pt>
                <c:pt idx="292">
                  <c:v>39856</c:v>
                </c:pt>
                <c:pt idx="293">
                  <c:v>39857</c:v>
                </c:pt>
                <c:pt idx="294">
                  <c:v>39860</c:v>
                </c:pt>
                <c:pt idx="295">
                  <c:v>39861</c:v>
                </c:pt>
                <c:pt idx="296">
                  <c:v>39862</c:v>
                </c:pt>
                <c:pt idx="297">
                  <c:v>39863</c:v>
                </c:pt>
                <c:pt idx="298">
                  <c:v>39864</c:v>
                </c:pt>
                <c:pt idx="299">
                  <c:v>39867</c:v>
                </c:pt>
                <c:pt idx="300">
                  <c:v>39868</c:v>
                </c:pt>
                <c:pt idx="301">
                  <c:v>39869</c:v>
                </c:pt>
                <c:pt idx="302">
                  <c:v>39870</c:v>
                </c:pt>
                <c:pt idx="303">
                  <c:v>39871</c:v>
                </c:pt>
                <c:pt idx="304">
                  <c:v>39874</c:v>
                </c:pt>
                <c:pt idx="305">
                  <c:v>39875</c:v>
                </c:pt>
                <c:pt idx="306">
                  <c:v>39876</c:v>
                </c:pt>
                <c:pt idx="307">
                  <c:v>39877</c:v>
                </c:pt>
                <c:pt idx="308">
                  <c:v>39878</c:v>
                </c:pt>
                <c:pt idx="309">
                  <c:v>39881</c:v>
                </c:pt>
                <c:pt idx="310">
                  <c:v>39882</c:v>
                </c:pt>
                <c:pt idx="311">
                  <c:v>39883</c:v>
                </c:pt>
                <c:pt idx="312">
                  <c:v>39884</c:v>
                </c:pt>
                <c:pt idx="313">
                  <c:v>39885</c:v>
                </c:pt>
                <c:pt idx="314">
                  <c:v>39888</c:v>
                </c:pt>
                <c:pt idx="315">
                  <c:v>39889</c:v>
                </c:pt>
                <c:pt idx="316">
                  <c:v>39890</c:v>
                </c:pt>
                <c:pt idx="317">
                  <c:v>39891</c:v>
                </c:pt>
                <c:pt idx="318">
                  <c:v>39892</c:v>
                </c:pt>
                <c:pt idx="319">
                  <c:v>39895</c:v>
                </c:pt>
                <c:pt idx="320">
                  <c:v>39896</c:v>
                </c:pt>
                <c:pt idx="321">
                  <c:v>39897</c:v>
                </c:pt>
                <c:pt idx="322">
                  <c:v>39898</c:v>
                </c:pt>
                <c:pt idx="323">
                  <c:v>39899</c:v>
                </c:pt>
                <c:pt idx="324">
                  <c:v>39902</c:v>
                </c:pt>
                <c:pt idx="325">
                  <c:v>39903</c:v>
                </c:pt>
                <c:pt idx="326">
                  <c:v>39904</c:v>
                </c:pt>
                <c:pt idx="327">
                  <c:v>39905</c:v>
                </c:pt>
                <c:pt idx="328">
                  <c:v>39906</c:v>
                </c:pt>
                <c:pt idx="329">
                  <c:v>39909</c:v>
                </c:pt>
                <c:pt idx="330">
                  <c:v>39910</c:v>
                </c:pt>
                <c:pt idx="331">
                  <c:v>39911</c:v>
                </c:pt>
                <c:pt idx="332">
                  <c:v>39912</c:v>
                </c:pt>
                <c:pt idx="333">
                  <c:v>39913</c:v>
                </c:pt>
                <c:pt idx="334">
                  <c:v>39916</c:v>
                </c:pt>
                <c:pt idx="335">
                  <c:v>39917</c:v>
                </c:pt>
                <c:pt idx="336">
                  <c:v>39918</c:v>
                </c:pt>
                <c:pt idx="337">
                  <c:v>39919</c:v>
                </c:pt>
                <c:pt idx="338">
                  <c:v>39920</c:v>
                </c:pt>
                <c:pt idx="339">
                  <c:v>39923</c:v>
                </c:pt>
                <c:pt idx="340">
                  <c:v>39924</c:v>
                </c:pt>
                <c:pt idx="341">
                  <c:v>39925</c:v>
                </c:pt>
                <c:pt idx="342">
                  <c:v>39926</c:v>
                </c:pt>
                <c:pt idx="343">
                  <c:v>39927</c:v>
                </c:pt>
                <c:pt idx="344">
                  <c:v>39930</c:v>
                </c:pt>
                <c:pt idx="345">
                  <c:v>39931</c:v>
                </c:pt>
                <c:pt idx="346">
                  <c:v>39932</c:v>
                </c:pt>
                <c:pt idx="347">
                  <c:v>39933</c:v>
                </c:pt>
                <c:pt idx="348">
                  <c:v>39934</c:v>
                </c:pt>
                <c:pt idx="349">
                  <c:v>39937</c:v>
                </c:pt>
                <c:pt idx="350">
                  <c:v>39938</c:v>
                </c:pt>
                <c:pt idx="351">
                  <c:v>39939</c:v>
                </c:pt>
                <c:pt idx="352">
                  <c:v>39940</c:v>
                </c:pt>
                <c:pt idx="353">
                  <c:v>39941</c:v>
                </c:pt>
                <c:pt idx="354">
                  <c:v>39944</c:v>
                </c:pt>
                <c:pt idx="355">
                  <c:v>39945</c:v>
                </c:pt>
                <c:pt idx="356">
                  <c:v>39946</c:v>
                </c:pt>
                <c:pt idx="357">
                  <c:v>39947</c:v>
                </c:pt>
                <c:pt idx="358">
                  <c:v>39948</c:v>
                </c:pt>
                <c:pt idx="359">
                  <c:v>39951</c:v>
                </c:pt>
                <c:pt idx="360">
                  <c:v>39952</c:v>
                </c:pt>
                <c:pt idx="361">
                  <c:v>39953</c:v>
                </c:pt>
                <c:pt idx="362">
                  <c:v>39954</c:v>
                </c:pt>
                <c:pt idx="363">
                  <c:v>39955</c:v>
                </c:pt>
                <c:pt idx="364">
                  <c:v>39958</c:v>
                </c:pt>
                <c:pt idx="365">
                  <c:v>39959</c:v>
                </c:pt>
                <c:pt idx="366">
                  <c:v>39960</c:v>
                </c:pt>
                <c:pt idx="367">
                  <c:v>39961</c:v>
                </c:pt>
                <c:pt idx="368">
                  <c:v>39962</c:v>
                </c:pt>
                <c:pt idx="369">
                  <c:v>39965</c:v>
                </c:pt>
                <c:pt idx="370">
                  <c:v>39966</c:v>
                </c:pt>
                <c:pt idx="371">
                  <c:v>39967</c:v>
                </c:pt>
                <c:pt idx="372">
                  <c:v>39968</c:v>
                </c:pt>
                <c:pt idx="373">
                  <c:v>39969</c:v>
                </c:pt>
                <c:pt idx="374">
                  <c:v>39972</c:v>
                </c:pt>
                <c:pt idx="375">
                  <c:v>39973</c:v>
                </c:pt>
                <c:pt idx="376">
                  <c:v>39974</c:v>
                </c:pt>
                <c:pt idx="377">
                  <c:v>39975</c:v>
                </c:pt>
                <c:pt idx="378">
                  <c:v>39976</c:v>
                </c:pt>
                <c:pt idx="379">
                  <c:v>39979</c:v>
                </c:pt>
                <c:pt idx="380">
                  <c:v>39980</c:v>
                </c:pt>
                <c:pt idx="381">
                  <c:v>39981</c:v>
                </c:pt>
                <c:pt idx="382">
                  <c:v>39982</c:v>
                </c:pt>
                <c:pt idx="383">
                  <c:v>39983</c:v>
                </c:pt>
                <c:pt idx="384">
                  <c:v>39986</c:v>
                </c:pt>
                <c:pt idx="385">
                  <c:v>39987</c:v>
                </c:pt>
                <c:pt idx="386">
                  <c:v>39988</c:v>
                </c:pt>
                <c:pt idx="387">
                  <c:v>39989</c:v>
                </c:pt>
                <c:pt idx="388">
                  <c:v>39990</c:v>
                </c:pt>
                <c:pt idx="389">
                  <c:v>39993</c:v>
                </c:pt>
                <c:pt idx="390">
                  <c:v>39994</c:v>
                </c:pt>
                <c:pt idx="391">
                  <c:v>39995</c:v>
                </c:pt>
                <c:pt idx="392">
                  <c:v>39996</c:v>
                </c:pt>
                <c:pt idx="393">
                  <c:v>39997</c:v>
                </c:pt>
                <c:pt idx="394">
                  <c:v>40000</c:v>
                </c:pt>
                <c:pt idx="395">
                  <c:v>40001</c:v>
                </c:pt>
                <c:pt idx="396">
                  <c:v>40002</c:v>
                </c:pt>
                <c:pt idx="397">
                  <c:v>40003</c:v>
                </c:pt>
                <c:pt idx="398">
                  <c:v>40004</c:v>
                </c:pt>
                <c:pt idx="399">
                  <c:v>40007</c:v>
                </c:pt>
                <c:pt idx="400">
                  <c:v>40008</c:v>
                </c:pt>
                <c:pt idx="401">
                  <c:v>40009</c:v>
                </c:pt>
                <c:pt idx="402">
                  <c:v>40010</c:v>
                </c:pt>
                <c:pt idx="403">
                  <c:v>40011</c:v>
                </c:pt>
                <c:pt idx="404">
                  <c:v>40014</c:v>
                </c:pt>
                <c:pt idx="405">
                  <c:v>40015</c:v>
                </c:pt>
                <c:pt idx="406">
                  <c:v>40016</c:v>
                </c:pt>
                <c:pt idx="407">
                  <c:v>40017</c:v>
                </c:pt>
                <c:pt idx="408">
                  <c:v>40018</c:v>
                </c:pt>
                <c:pt idx="409">
                  <c:v>40021</c:v>
                </c:pt>
                <c:pt idx="410">
                  <c:v>40022</c:v>
                </c:pt>
                <c:pt idx="411">
                  <c:v>40023</c:v>
                </c:pt>
                <c:pt idx="412">
                  <c:v>40024</c:v>
                </c:pt>
                <c:pt idx="413">
                  <c:v>40025</c:v>
                </c:pt>
                <c:pt idx="414">
                  <c:v>40028</c:v>
                </c:pt>
                <c:pt idx="415">
                  <c:v>40029</c:v>
                </c:pt>
                <c:pt idx="416">
                  <c:v>40030</c:v>
                </c:pt>
                <c:pt idx="417">
                  <c:v>40031</c:v>
                </c:pt>
                <c:pt idx="418">
                  <c:v>40032</c:v>
                </c:pt>
                <c:pt idx="419">
                  <c:v>40035</c:v>
                </c:pt>
                <c:pt idx="420">
                  <c:v>40036</c:v>
                </c:pt>
                <c:pt idx="421">
                  <c:v>40037</c:v>
                </c:pt>
                <c:pt idx="422">
                  <c:v>40038</c:v>
                </c:pt>
                <c:pt idx="423">
                  <c:v>40039</c:v>
                </c:pt>
                <c:pt idx="424">
                  <c:v>40042</c:v>
                </c:pt>
                <c:pt idx="425">
                  <c:v>40043</c:v>
                </c:pt>
                <c:pt idx="426">
                  <c:v>40044</c:v>
                </c:pt>
                <c:pt idx="427">
                  <c:v>40045</c:v>
                </c:pt>
                <c:pt idx="428">
                  <c:v>40046</c:v>
                </c:pt>
                <c:pt idx="429">
                  <c:v>40049</c:v>
                </c:pt>
                <c:pt idx="430">
                  <c:v>40050</c:v>
                </c:pt>
                <c:pt idx="431">
                  <c:v>40051</c:v>
                </c:pt>
                <c:pt idx="432">
                  <c:v>40052</c:v>
                </c:pt>
                <c:pt idx="433">
                  <c:v>40053</c:v>
                </c:pt>
                <c:pt idx="434">
                  <c:v>40056</c:v>
                </c:pt>
                <c:pt idx="435">
                  <c:v>40057</c:v>
                </c:pt>
                <c:pt idx="436">
                  <c:v>40058</c:v>
                </c:pt>
                <c:pt idx="437">
                  <c:v>40059</c:v>
                </c:pt>
                <c:pt idx="438">
                  <c:v>40060</c:v>
                </c:pt>
                <c:pt idx="439">
                  <c:v>40063</c:v>
                </c:pt>
                <c:pt idx="440">
                  <c:v>40064</c:v>
                </c:pt>
                <c:pt idx="441">
                  <c:v>40065</c:v>
                </c:pt>
                <c:pt idx="442">
                  <c:v>40066</c:v>
                </c:pt>
                <c:pt idx="443">
                  <c:v>40067</c:v>
                </c:pt>
                <c:pt idx="444">
                  <c:v>40070</c:v>
                </c:pt>
                <c:pt idx="445">
                  <c:v>40071</c:v>
                </c:pt>
                <c:pt idx="446">
                  <c:v>40072</c:v>
                </c:pt>
                <c:pt idx="447">
                  <c:v>40073</c:v>
                </c:pt>
                <c:pt idx="448">
                  <c:v>40074</c:v>
                </c:pt>
                <c:pt idx="449">
                  <c:v>40077</c:v>
                </c:pt>
                <c:pt idx="450">
                  <c:v>40078</c:v>
                </c:pt>
                <c:pt idx="451">
                  <c:v>40079</c:v>
                </c:pt>
                <c:pt idx="452">
                  <c:v>40080</c:v>
                </c:pt>
                <c:pt idx="453">
                  <c:v>40081</c:v>
                </c:pt>
                <c:pt idx="454">
                  <c:v>40084</c:v>
                </c:pt>
                <c:pt idx="455">
                  <c:v>40085</c:v>
                </c:pt>
                <c:pt idx="456">
                  <c:v>40086</c:v>
                </c:pt>
                <c:pt idx="457">
                  <c:v>40087</c:v>
                </c:pt>
                <c:pt idx="458">
                  <c:v>40088</c:v>
                </c:pt>
                <c:pt idx="459">
                  <c:v>40091</c:v>
                </c:pt>
                <c:pt idx="460">
                  <c:v>40092</c:v>
                </c:pt>
                <c:pt idx="461">
                  <c:v>40093</c:v>
                </c:pt>
                <c:pt idx="462">
                  <c:v>40094</c:v>
                </c:pt>
                <c:pt idx="463">
                  <c:v>40095</c:v>
                </c:pt>
                <c:pt idx="464">
                  <c:v>40098</c:v>
                </c:pt>
                <c:pt idx="465">
                  <c:v>40099</c:v>
                </c:pt>
                <c:pt idx="466">
                  <c:v>40100</c:v>
                </c:pt>
                <c:pt idx="467">
                  <c:v>40101</c:v>
                </c:pt>
                <c:pt idx="468">
                  <c:v>40102</c:v>
                </c:pt>
                <c:pt idx="469">
                  <c:v>40105</c:v>
                </c:pt>
                <c:pt idx="470">
                  <c:v>40106</c:v>
                </c:pt>
                <c:pt idx="471">
                  <c:v>40107</c:v>
                </c:pt>
                <c:pt idx="472">
                  <c:v>40108</c:v>
                </c:pt>
                <c:pt idx="473">
                  <c:v>40109</c:v>
                </c:pt>
                <c:pt idx="474">
                  <c:v>40112</c:v>
                </c:pt>
                <c:pt idx="475">
                  <c:v>40113</c:v>
                </c:pt>
                <c:pt idx="476">
                  <c:v>40114</c:v>
                </c:pt>
                <c:pt idx="477">
                  <c:v>40115</c:v>
                </c:pt>
                <c:pt idx="478">
                  <c:v>40116</c:v>
                </c:pt>
                <c:pt idx="479">
                  <c:v>40119</c:v>
                </c:pt>
                <c:pt idx="480">
                  <c:v>40120</c:v>
                </c:pt>
                <c:pt idx="481">
                  <c:v>40121</c:v>
                </c:pt>
                <c:pt idx="482">
                  <c:v>40122</c:v>
                </c:pt>
                <c:pt idx="483">
                  <c:v>40123</c:v>
                </c:pt>
                <c:pt idx="484">
                  <c:v>40126</c:v>
                </c:pt>
                <c:pt idx="485">
                  <c:v>40127</c:v>
                </c:pt>
                <c:pt idx="486">
                  <c:v>40128</c:v>
                </c:pt>
                <c:pt idx="487">
                  <c:v>40129</c:v>
                </c:pt>
                <c:pt idx="488">
                  <c:v>40130</c:v>
                </c:pt>
                <c:pt idx="489">
                  <c:v>40133</c:v>
                </c:pt>
                <c:pt idx="490">
                  <c:v>40134</c:v>
                </c:pt>
                <c:pt idx="491">
                  <c:v>40135</c:v>
                </c:pt>
                <c:pt idx="492">
                  <c:v>40136</c:v>
                </c:pt>
                <c:pt idx="493">
                  <c:v>40137</c:v>
                </c:pt>
                <c:pt idx="494">
                  <c:v>40140</c:v>
                </c:pt>
                <c:pt idx="495">
                  <c:v>40141</c:v>
                </c:pt>
                <c:pt idx="496">
                  <c:v>40142</c:v>
                </c:pt>
                <c:pt idx="497">
                  <c:v>40143</c:v>
                </c:pt>
                <c:pt idx="498">
                  <c:v>40144</c:v>
                </c:pt>
                <c:pt idx="499">
                  <c:v>40147</c:v>
                </c:pt>
                <c:pt idx="500">
                  <c:v>40148</c:v>
                </c:pt>
                <c:pt idx="501">
                  <c:v>40149</c:v>
                </c:pt>
                <c:pt idx="502">
                  <c:v>40150</c:v>
                </c:pt>
                <c:pt idx="503">
                  <c:v>40151</c:v>
                </c:pt>
                <c:pt idx="504">
                  <c:v>40154</c:v>
                </c:pt>
                <c:pt idx="505">
                  <c:v>40155</c:v>
                </c:pt>
                <c:pt idx="506">
                  <c:v>40156</c:v>
                </c:pt>
                <c:pt idx="507">
                  <c:v>40157</c:v>
                </c:pt>
                <c:pt idx="508">
                  <c:v>40158</c:v>
                </c:pt>
                <c:pt idx="509">
                  <c:v>40161</c:v>
                </c:pt>
                <c:pt idx="510">
                  <c:v>40162</c:v>
                </c:pt>
                <c:pt idx="511">
                  <c:v>40163</c:v>
                </c:pt>
                <c:pt idx="512">
                  <c:v>40164</c:v>
                </c:pt>
                <c:pt idx="513">
                  <c:v>40165</c:v>
                </c:pt>
                <c:pt idx="514">
                  <c:v>40168</c:v>
                </c:pt>
                <c:pt idx="515">
                  <c:v>40169</c:v>
                </c:pt>
                <c:pt idx="516">
                  <c:v>40170</c:v>
                </c:pt>
                <c:pt idx="517">
                  <c:v>40171</c:v>
                </c:pt>
                <c:pt idx="518">
                  <c:v>40172</c:v>
                </c:pt>
                <c:pt idx="519">
                  <c:v>40175</c:v>
                </c:pt>
                <c:pt idx="520">
                  <c:v>40176</c:v>
                </c:pt>
                <c:pt idx="521">
                  <c:v>40177</c:v>
                </c:pt>
                <c:pt idx="522">
                  <c:v>40178</c:v>
                </c:pt>
                <c:pt idx="523">
                  <c:v>40179</c:v>
                </c:pt>
                <c:pt idx="524">
                  <c:v>40182</c:v>
                </c:pt>
                <c:pt idx="525">
                  <c:v>40183</c:v>
                </c:pt>
                <c:pt idx="526">
                  <c:v>40184</c:v>
                </c:pt>
                <c:pt idx="527">
                  <c:v>40185</c:v>
                </c:pt>
                <c:pt idx="528">
                  <c:v>40186</c:v>
                </c:pt>
                <c:pt idx="529">
                  <c:v>40189</c:v>
                </c:pt>
                <c:pt idx="530">
                  <c:v>40190</c:v>
                </c:pt>
                <c:pt idx="531">
                  <c:v>40191</c:v>
                </c:pt>
                <c:pt idx="532">
                  <c:v>40192</c:v>
                </c:pt>
                <c:pt idx="533">
                  <c:v>40193</c:v>
                </c:pt>
                <c:pt idx="534">
                  <c:v>40196</c:v>
                </c:pt>
                <c:pt idx="535">
                  <c:v>40197</c:v>
                </c:pt>
                <c:pt idx="536">
                  <c:v>40198</c:v>
                </c:pt>
                <c:pt idx="537">
                  <c:v>40199</c:v>
                </c:pt>
                <c:pt idx="538">
                  <c:v>40200</c:v>
                </c:pt>
                <c:pt idx="539">
                  <c:v>40203</c:v>
                </c:pt>
                <c:pt idx="540">
                  <c:v>40204</c:v>
                </c:pt>
                <c:pt idx="541">
                  <c:v>40205</c:v>
                </c:pt>
                <c:pt idx="542">
                  <c:v>40206</c:v>
                </c:pt>
                <c:pt idx="543">
                  <c:v>40207</c:v>
                </c:pt>
                <c:pt idx="544">
                  <c:v>40210</c:v>
                </c:pt>
                <c:pt idx="545">
                  <c:v>40211</c:v>
                </c:pt>
                <c:pt idx="546">
                  <c:v>40212</c:v>
                </c:pt>
                <c:pt idx="547">
                  <c:v>40213</c:v>
                </c:pt>
                <c:pt idx="548">
                  <c:v>40214</c:v>
                </c:pt>
                <c:pt idx="549">
                  <c:v>40217</c:v>
                </c:pt>
                <c:pt idx="550">
                  <c:v>40218</c:v>
                </c:pt>
                <c:pt idx="551">
                  <c:v>40219</c:v>
                </c:pt>
                <c:pt idx="552">
                  <c:v>40220</c:v>
                </c:pt>
                <c:pt idx="553">
                  <c:v>40221</c:v>
                </c:pt>
                <c:pt idx="554">
                  <c:v>40224</c:v>
                </c:pt>
                <c:pt idx="555">
                  <c:v>40225</c:v>
                </c:pt>
                <c:pt idx="556">
                  <c:v>40226</c:v>
                </c:pt>
                <c:pt idx="557">
                  <c:v>40227</c:v>
                </c:pt>
                <c:pt idx="558">
                  <c:v>40228</c:v>
                </c:pt>
                <c:pt idx="559">
                  <c:v>40231</c:v>
                </c:pt>
                <c:pt idx="560">
                  <c:v>40232</c:v>
                </c:pt>
                <c:pt idx="561">
                  <c:v>40233</c:v>
                </c:pt>
                <c:pt idx="562">
                  <c:v>40234</c:v>
                </c:pt>
                <c:pt idx="563">
                  <c:v>40235</c:v>
                </c:pt>
                <c:pt idx="564">
                  <c:v>40238</c:v>
                </c:pt>
                <c:pt idx="565">
                  <c:v>40239</c:v>
                </c:pt>
                <c:pt idx="566">
                  <c:v>40240</c:v>
                </c:pt>
                <c:pt idx="567">
                  <c:v>40241</c:v>
                </c:pt>
                <c:pt idx="568">
                  <c:v>40242</c:v>
                </c:pt>
                <c:pt idx="569">
                  <c:v>40245</c:v>
                </c:pt>
                <c:pt idx="570">
                  <c:v>40246</c:v>
                </c:pt>
                <c:pt idx="571">
                  <c:v>40247</c:v>
                </c:pt>
                <c:pt idx="572">
                  <c:v>40248</c:v>
                </c:pt>
                <c:pt idx="573">
                  <c:v>40249</c:v>
                </c:pt>
                <c:pt idx="574">
                  <c:v>40252</c:v>
                </c:pt>
                <c:pt idx="575">
                  <c:v>40253</c:v>
                </c:pt>
                <c:pt idx="576">
                  <c:v>40254</c:v>
                </c:pt>
                <c:pt idx="577">
                  <c:v>40255</c:v>
                </c:pt>
                <c:pt idx="578">
                  <c:v>40256</c:v>
                </c:pt>
                <c:pt idx="579">
                  <c:v>40259</c:v>
                </c:pt>
                <c:pt idx="580">
                  <c:v>40260</c:v>
                </c:pt>
                <c:pt idx="581">
                  <c:v>40261</c:v>
                </c:pt>
                <c:pt idx="582">
                  <c:v>40262</c:v>
                </c:pt>
                <c:pt idx="583">
                  <c:v>40263</c:v>
                </c:pt>
                <c:pt idx="584">
                  <c:v>40266</c:v>
                </c:pt>
                <c:pt idx="585">
                  <c:v>40267</c:v>
                </c:pt>
                <c:pt idx="586">
                  <c:v>40268</c:v>
                </c:pt>
                <c:pt idx="587">
                  <c:v>40269</c:v>
                </c:pt>
                <c:pt idx="588">
                  <c:v>40270</c:v>
                </c:pt>
                <c:pt idx="589">
                  <c:v>40273</c:v>
                </c:pt>
                <c:pt idx="590">
                  <c:v>40274</c:v>
                </c:pt>
                <c:pt idx="591">
                  <c:v>40275</c:v>
                </c:pt>
                <c:pt idx="592">
                  <c:v>40276</c:v>
                </c:pt>
                <c:pt idx="593">
                  <c:v>40277</c:v>
                </c:pt>
                <c:pt idx="594">
                  <c:v>40280</c:v>
                </c:pt>
                <c:pt idx="595">
                  <c:v>40281</c:v>
                </c:pt>
                <c:pt idx="596">
                  <c:v>40282</c:v>
                </c:pt>
                <c:pt idx="597">
                  <c:v>40283</c:v>
                </c:pt>
                <c:pt idx="598">
                  <c:v>40284</c:v>
                </c:pt>
                <c:pt idx="599">
                  <c:v>40287</c:v>
                </c:pt>
                <c:pt idx="600">
                  <c:v>40288</c:v>
                </c:pt>
                <c:pt idx="601">
                  <c:v>40289</c:v>
                </c:pt>
                <c:pt idx="602">
                  <c:v>40290</c:v>
                </c:pt>
                <c:pt idx="603">
                  <c:v>40291</c:v>
                </c:pt>
                <c:pt idx="604">
                  <c:v>40294</c:v>
                </c:pt>
                <c:pt idx="605">
                  <c:v>40295</c:v>
                </c:pt>
                <c:pt idx="606">
                  <c:v>40296</c:v>
                </c:pt>
                <c:pt idx="607">
                  <c:v>40297</c:v>
                </c:pt>
                <c:pt idx="608">
                  <c:v>40298</c:v>
                </c:pt>
                <c:pt idx="609">
                  <c:v>40301</c:v>
                </c:pt>
                <c:pt idx="610">
                  <c:v>40302</c:v>
                </c:pt>
                <c:pt idx="611">
                  <c:v>40303</c:v>
                </c:pt>
                <c:pt idx="612">
                  <c:v>40304</c:v>
                </c:pt>
                <c:pt idx="613">
                  <c:v>40305</c:v>
                </c:pt>
                <c:pt idx="614">
                  <c:v>40308</c:v>
                </c:pt>
                <c:pt idx="615">
                  <c:v>40309</c:v>
                </c:pt>
                <c:pt idx="616">
                  <c:v>40310</c:v>
                </c:pt>
                <c:pt idx="617">
                  <c:v>40311</c:v>
                </c:pt>
                <c:pt idx="618">
                  <c:v>40312</c:v>
                </c:pt>
                <c:pt idx="619">
                  <c:v>40315</c:v>
                </c:pt>
                <c:pt idx="620">
                  <c:v>40316</c:v>
                </c:pt>
                <c:pt idx="621">
                  <c:v>40317</c:v>
                </c:pt>
                <c:pt idx="622">
                  <c:v>40318</c:v>
                </c:pt>
                <c:pt idx="623">
                  <c:v>40319</c:v>
                </c:pt>
                <c:pt idx="624">
                  <c:v>40322</c:v>
                </c:pt>
                <c:pt idx="625">
                  <c:v>40323</c:v>
                </c:pt>
                <c:pt idx="626">
                  <c:v>40324</c:v>
                </c:pt>
                <c:pt idx="627">
                  <c:v>40325</c:v>
                </c:pt>
                <c:pt idx="628">
                  <c:v>40326</c:v>
                </c:pt>
                <c:pt idx="629">
                  <c:v>40329</c:v>
                </c:pt>
                <c:pt idx="630">
                  <c:v>40330</c:v>
                </c:pt>
                <c:pt idx="631">
                  <c:v>40331</c:v>
                </c:pt>
                <c:pt idx="632">
                  <c:v>40332</c:v>
                </c:pt>
                <c:pt idx="633">
                  <c:v>40333</c:v>
                </c:pt>
                <c:pt idx="634">
                  <c:v>40336</c:v>
                </c:pt>
                <c:pt idx="635">
                  <c:v>40337</c:v>
                </c:pt>
                <c:pt idx="636">
                  <c:v>40338</c:v>
                </c:pt>
                <c:pt idx="637">
                  <c:v>40339</c:v>
                </c:pt>
                <c:pt idx="638">
                  <c:v>40340</c:v>
                </c:pt>
                <c:pt idx="639">
                  <c:v>40343</c:v>
                </c:pt>
                <c:pt idx="640">
                  <c:v>40344</c:v>
                </c:pt>
                <c:pt idx="641">
                  <c:v>40345</c:v>
                </c:pt>
                <c:pt idx="642">
                  <c:v>40346</c:v>
                </c:pt>
                <c:pt idx="643">
                  <c:v>40347</c:v>
                </c:pt>
                <c:pt idx="644">
                  <c:v>40350</c:v>
                </c:pt>
                <c:pt idx="645">
                  <c:v>40351</c:v>
                </c:pt>
                <c:pt idx="646">
                  <c:v>40352</c:v>
                </c:pt>
                <c:pt idx="647">
                  <c:v>40353</c:v>
                </c:pt>
                <c:pt idx="648">
                  <c:v>40354</c:v>
                </c:pt>
                <c:pt idx="649">
                  <c:v>40357</c:v>
                </c:pt>
                <c:pt idx="650">
                  <c:v>40358</c:v>
                </c:pt>
                <c:pt idx="651">
                  <c:v>40359</c:v>
                </c:pt>
                <c:pt idx="652">
                  <c:v>40360</c:v>
                </c:pt>
                <c:pt idx="653">
                  <c:v>40361</c:v>
                </c:pt>
                <c:pt idx="654">
                  <c:v>40364</c:v>
                </c:pt>
                <c:pt idx="655">
                  <c:v>40365</c:v>
                </c:pt>
                <c:pt idx="656">
                  <c:v>40366</c:v>
                </c:pt>
                <c:pt idx="657">
                  <c:v>40367</c:v>
                </c:pt>
                <c:pt idx="658">
                  <c:v>40368</c:v>
                </c:pt>
                <c:pt idx="659">
                  <c:v>40371</c:v>
                </c:pt>
                <c:pt idx="660">
                  <c:v>40372</c:v>
                </c:pt>
                <c:pt idx="661">
                  <c:v>40373</c:v>
                </c:pt>
                <c:pt idx="662">
                  <c:v>40374</c:v>
                </c:pt>
                <c:pt idx="663">
                  <c:v>40375</c:v>
                </c:pt>
                <c:pt idx="664">
                  <c:v>40378</c:v>
                </c:pt>
                <c:pt idx="665">
                  <c:v>40379</c:v>
                </c:pt>
                <c:pt idx="666">
                  <c:v>40380</c:v>
                </c:pt>
                <c:pt idx="667">
                  <c:v>40381</c:v>
                </c:pt>
                <c:pt idx="668">
                  <c:v>40382</c:v>
                </c:pt>
                <c:pt idx="669">
                  <c:v>40385</c:v>
                </c:pt>
                <c:pt idx="670">
                  <c:v>40386</c:v>
                </c:pt>
                <c:pt idx="671">
                  <c:v>40387</c:v>
                </c:pt>
                <c:pt idx="672">
                  <c:v>40388</c:v>
                </c:pt>
                <c:pt idx="673">
                  <c:v>40389</c:v>
                </c:pt>
                <c:pt idx="674">
                  <c:v>40392</c:v>
                </c:pt>
                <c:pt idx="675">
                  <c:v>40393</c:v>
                </c:pt>
                <c:pt idx="676">
                  <c:v>40394</c:v>
                </c:pt>
                <c:pt idx="677">
                  <c:v>40395</c:v>
                </c:pt>
                <c:pt idx="678">
                  <c:v>40396</c:v>
                </c:pt>
                <c:pt idx="679">
                  <c:v>40399</c:v>
                </c:pt>
                <c:pt idx="680">
                  <c:v>40400</c:v>
                </c:pt>
                <c:pt idx="681">
                  <c:v>40401</c:v>
                </c:pt>
                <c:pt idx="682">
                  <c:v>40402</c:v>
                </c:pt>
                <c:pt idx="683">
                  <c:v>40403</c:v>
                </c:pt>
                <c:pt idx="684">
                  <c:v>40406</c:v>
                </c:pt>
                <c:pt idx="685">
                  <c:v>40407</c:v>
                </c:pt>
                <c:pt idx="686">
                  <c:v>40408</c:v>
                </c:pt>
                <c:pt idx="687">
                  <c:v>40409</c:v>
                </c:pt>
                <c:pt idx="688">
                  <c:v>40410</c:v>
                </c:pt>
                <c:pt idx="689">
                  <c:v>40413</c:v>
                </c:pt>
                <c:pt idx="690">
                  <c:v>40414</c:v>
                </c:pt>
                <c:pt idx="691">
                  <c:v>40415</c:v>
                </c:pt>
                <c:pt idx="692">
                  <c:v>40416</c:v>
                </c:pt>
                <c:pt idx="693">
                  <c:v>40417</c:v>
                </c:pt>
                <c:pt idx="694">
                  <c:v>40420</c:v>
                </c:pt>
                <c:pt idx="695">
                  <c:v>40421</c:v>
                </c:pt>
                <c:pt idx="696">
                  <c:v>40422</c:v>
                </c:pt>
                <c:pt idx="697">
                  <c:v>40423</c:v>
                </c:pt>
                <c:pt idx="698">
                  <c:v>40424</c:v>
                </c:pt>
                <c:pt idx="699">
                  <c:v>40427</c:v>
                </c:pt>
                <c:pt idx="700">
                  <c:v>40428</c:v>
                </c:pt>
                <c:pt idx="701">
                  <c:v>40429</c:v>
                </c:pt>
                <c:pt idx="702">
                  <c:v>40430</c:v>
                </c:pt>
                <c:pt idx="703">
                  <c:v>40431</c:v>
                </c:pt>
                <c:pt idx="704">
                  <c:v>40434</c:v>
                </c:pt>
                <c:pt idx="705">
                  <c:v>40435</c:v>
                </c:pt>
                <c:pt idx="706">
                  <c:v>40436</c:v>
                </c:pt>
                <c:pt idx="707">
                  <c:v>40437</c:v>
                </c:pt>
                <c:pt idx="708">
                  <c:v>40438</c:v>
                </c:pt>
                <c:pt idx="709">
                  <c:v>40441</c:v>
                </c:pt>
                <c:pt idx="710">
                  <c:v>40442</c:v>
                </c:pt>
                <c:pt idx="711">
                  <c:v>40443</c:v>
                </c:pt>
                <c:pt idx="712">
                  <c:v>40444</c:v>
                </c:pt>
                <c:pt idx="713">
                  <c:v>40445</c:v>
                </c:pt>
                <c:pt idx="714">
                  <c:v>40448</c:v>
                </c:pt>
                <c:pt idx="715">
                  <c:v>40449</c:v>
                </c:pt>
                <c:pt idx="716">
                  <c:v>40450</c:v>
                </c:pt>
                <c:pt idx="717">
                  <c:v>40451</c:v>
                </c:pt>
                <c:pt idx="718">
                  <c:v>40452</c:v>
                </c:pt>
                <c:pt idx="719">
                  <c:v>40455</c:v>
                </c:pt>
                <c:pt idx="720">
                  <c:v>40456</c:v>
                </c:pt>
                <c:pt idx="721">
                  <c:v>40457</c:v>
                </c:pt>
                <c:pt idx="722">
                  <c:v>40458</c:v>
                </c:pt>
                <c:pt idx="723">
                  <c:v>40459</c:v>
                </c:pt>
                <c:pt idx="724">
                  <c:v>40462</c:v>
                </c:pt>
                <c:pt idx="725">
                  <c:v>40463</c:v>
                </c:pt>
                <c:pt idx="726">
                  <c:v>40464</c:v>
                </c:pt>
                <c:pt idx="727">
                  <c:v>40465</c:v>
                </c:pt>
                <c:pt idx="728">
                  <c:v>40466</c:v>
                </c:pt>
                <c:pt idx="729">
                  <c:v>40469</c:v>
                </c:pt>
                <c:pt idx="730">
                  <c:v>40470</c:v>
                </c:pt>
                <c:pt idx="731">
                  <c:v>40471</c:v>
                </c:pt>
                <c:pt idx="732">
                  <c:v>40472</c:v>
                </c:pt>
                <c:pt idx="733">
                  <c:v>40473</c:v>
                </c:pt>
                <c:pt idx="734">
                  <c:v>40476</c:v>
                </c:pt>
                <c:pt idx="735">
                  <c:v>40477</c:v>
                </c:pt>
                <c:pt idx="736">
                  <c:v>40478</c:v>
                </c:pt>
                <c:pt idx="737">
                  <c:v>40479</c:v>
                </c:pt>
                <c:pt idx="738">
                  <c:v>40480</c:v>
                </c:pt>
                <c:pt idx="739">
                  <c:v>40483</c:v>
                </c:pt>
                <c:pt idx="740">
                  <c:v>40484</c:v>
                </c:pt>
                <c:pt idx="741">
                  <c:v>40485</c:v>
                </c:pt>
                <c:pt idx="742">
                  <c:v>40486</c:v>
                </c:pt>
                <c:pt idx="743">
                  <c:v>40487</c:v>
                </c:pt>
                <c:pt idx="744">
                  <c:v>40490</c:v>
                </c:pt>
                <c:pt idx="745">
                  <c:v>40491</c:v>
                </c:pt>
                <c:pt idx="746">
                  <c:v>40492</c:v>
                </c:pt>
                <c:pt idx="747">
                  <c:v>40493</c:v>
                </c:pt>
                <c:pt idx="748">
                  <c:v>40494</c:v>
                </c:pt>
                <c:pt idx="749">
                  <c:v>40497</c:v>
                </c:pt>
                <c:pt idx="750">
                  <c:v>40498</c:v>
                </c:pt>
                <c:pt idx="751">
                  <c:v>40499</c:v>
                </c:pt>
                <c:pt idx="752">
                  <c:v>40500</c:v>
                </c:pt>
                <c:pt idx="753">
                  <c:v>40501</c:v>
                </c:pt>
                <c:pt idx="754">
                  <c:v>40504</c:v>
                </c:pt>
                <c:pt idx="755">
                  <c:v>40505</c:v>
                </c:pt>
                <c:pt idx="756">
                  <c:v>40506</c:v>
                </c:pt>
                <c:pt idx="757">
                  <c:v>40507</c:v>
                </c:pt>
                <c:pt idx="758">
                  <c:v>40508</c:v>
                </c:pt>
                <c:pt idx="759">
                  <c:v>40511</c:v>
                </c:pt>
                <c:pt idx="760">
                  <c:v>40512</c:v>
                </c:pt>
                <c:pt idx="761">
                  <c:v>40513</c:v>
                </c:pt>
                <c:pt idx="762">
                  <c:v>40514</c:v>
                </c:pt>
                <c:pt idx="763">
                  <c:v>40515</c:v>
                </c:pt>
                <c:pt idx="764">
                  <c:v>40518</c:v>
                </c:pt>
                <c:pt idx="765">
                  <c:v>40519</c:v>
                </c:pt>
                <c:pt idx="766">
                  <c:v>40520</c:v>
                </c:pt>
                <c:pt idx="767">
                  <c:v>40521</c:v>
                </c:pt>
                <c:pt idx="768">
                  <c:v>40522</c:v>
                </c:pt>
                <c:pt idx="769">
                  <c:v>40525</c:v>
                </c:pt>
                <c:pt idx="770">
                  <c:v>40526</c:v>
                </c:pt>
                <c:pt idx="771">
                  <c:v>40527</c:v>
                </c:pt>
                <c:pt idx="772">
                  <c:v>40528</c:v>
                </c:pt>
                <c:pt idx="773">
                  <c:v>40529</c:v>
                </c:pt>
                <c:pt idx="774">
                  <c:v>40532</c:v>
                </c:pt>
                <c:pt idx="775">
                  <c:v>40533</c:v>
                </c:pt>
                <c:pt idx="776">
                  <c:v>40534</c:v>
                </c:pt>
                <c:pt idx="777">
                  <c:v>40535</c:v>
                </c:pt>
                <c:pt idx="778">
                  <c:v>40536</c:v>
                </c:pt>
                <c:pt idx="779">
                  <c:v>40539</c:v>
                </c:pt>
                <c:pt idx="780">
                  <c:v>40540</c:v>
                </c:pt>
                <c:pt idx="781">
                  <c:v>40541</c:v>
                </c:pt>
                <c:pt idx="782">
                  <c:v>40542</c:v>
                </c:pt>
                <c:pt idx="783">
                  <c:v>40543</c:v>
                </c:pt>
                <c:pt idx="784">
                  <c:v>40546</c:v>
                </c:pt>
                <c:pt idx="785">
                  <c:v>40547</c:v>
                </c:pt>
                <c:pt idx="786">
                  <c:v>40548</c:v>
                </c:pt>
                <c:pt idx="787">
                  <c:v>40549</c:v>
                </c:pt>
                <c:pt idx="788">
                  <c:v>40550</c:v>
                </c:pt>
                <c:pt idx="789">
                  <c:v>40553</c:v>
                </c:pt>
                <c:pt idx="790">
                  <c:v>40554</c:v>
                </c:pt>
                <c:pt idx="791">
                  <c:v>40555</c:v>
                </c:pt>
                <c:pt idx="792">
                  <c:v>40556</c:v>
                </c:pt>
                <c:pt idx="793">
                  <c:v>40557</c:v>
                </c:pt>
                <c:pt idx="794">
                  <c:v>40560</c:v>
                </c:pt>
                <c:pt idx="795">
                  <c:v>40561</c:v>
                </c:pt>
                <c:pt idx="796">
                  <c:v>40562</c:v>
                </c:pt>
                <c:pt idx="797">
                  <c:v>40563</c:v>
                </c:pt>
                <c:pt idx="798">
                  <c:v>40564</c:v>
                </c:pt>
                <c:pt idx="799">
                  <c:v>40567</c:v>
                </c:pt>
                <c:pt idx="800">
                  <c:v>40568</c:v>
                </c:pt>
                <c:pt idx="801">
                  <c:v>40569</c:v>
                </c:pt>
                <c:pt idx="802">
                  <c:v>40570</c:v>
                </c:pt>
                <c:pt idx="803">
                  <c:v>40571</c:v>
                </c:pt>
                <c:pt idx="804">
                  <c:v>40574</c:v>
                </c:pt>
                <c:pt idx="805">
                  <c:v>40575</c:v>
                </c:pt>
                <c:pt idx="806">
                  <c:v>40576</c:v>
                </c:pt>
                <c:pt idx="807">
                  <c:v>40577</c:v>
                </c:pt>
                <c:pt idx="808">
                  <c:v>40578</c:v>
                </c:pt>
                <c:pt idx="809">
                  <c:v>40581</c:v>
                </c:pt>
                <c:pt idx="810">
                  <c:v>40582</c:v>
                </c:pt>
                <c:pt idx="811">
                  <c:v>40583</c:v>
                </c:pt>
                <c:pt idx="812">
                  <c:v>40584</c:v>
                </c:pt>
                <c:pt idx="813">
                  <c:v>40585</c:v>
                </c:pt>
                <c:pt idx="814">
                  <c:v>40588</c:v>
                </c:pt>
                <c:pt idx="815">
                  <c:v>40589</c:v>
                </c:pt>
                <c:pt idx="816">
                  <c:v>40590</c:v>
                </c:pt>
                <c:pt idx="817">
                  <c:v>40591</c:v>
                </c:pt>
                <c:pt idx="818">
                  <c:v>40592</c:v>
                </c:pt>
                <c:pt idx="819">
                  <c:v>40595</c:v>
                </c:pt>
                <c:pt idx="820">
                  <c:v>40596</c:v>
                </c:pt>
                <c:pt idx="821">
                  <c:v>40597</c:v>
                </c:pt>
                <c:pt idx="822">
                  <c:v>40598</c:v>
                </c:pt>
                <c:pt idx="823">
                  <c:v>40599</c:v>
                </c:pt>
                <c:pt idx="824">
                  <c:v>40602</c:v>
                </c:pt>
                <c:pt idx="825">
                  <c:v>40603</c:v>
                </c:pt>
                <c:pt idx="826">
                  <c:v>40604</c:v>
                </c:pt>
                <c:pt idx="827">
                  <c:v>40605</c:v>
                </c:pt>
                <c:pt idx="828">
                  <c:v>40606</c:v>
                </c:pt>
                <c:pt idx="829">
                  <c:v>40609</c:v>
                </c:pt>
                <c:pt idx="830">
                  <c:v>40610</c:v>
                </c:pt>
                <c:pt idx="831">
                  <c:v>40611</c:v>
                </c:pt>
                <c:pt idx="832">
                  <c:v>40612</c:v>
                </c:pt>
                <c:pt idx="833">
                  <c:v>40613</c:v>
                </c:pt>
                <c:pt idx="834">
                  <c:v>40616</c:v>
                </c:pt>
                <c:pt idx="835">
                  <c:v>40617</c:v>
                </c:pt>
                <c:pt idx="836">
                  <c:v>40618</c:v>
                </c:pt>
                <c:pt idx="837">
                  <c:v>40619</c:v>
                </c:pt>
                <c:pt idx="838">
                  <c:v>40620</c:v>
                </c:pt>
                <c:pt idx="839">
                  <c:v>40623</c:v>
                </c:pt>
                <c:pt idx="840">
                  <c:v>40624</c:v>
                </c:pt>
                <c:pt idx="841">
                  <c:v>40625</c:v>
                </c:pt>
                <c:pt idx="842">
                  <c:v>40626</c:v>
                </c:pt>
                <c:pt idx="843">
                  <c:v>40627</c:v>
                </c:pt>
                <c:pt idx="844">
                  <c:v>40630</c:v>
                </c:pt>
                <c:pt idx="845">
                  <c:v>40631</c:v>
                </c:pt>
                <c:pt idx="846">
                  <c:v>40632</c:v>
                </c:pt>
                <c:pt idx="847">
                  <c:v>40633</c:v>
                </c:pt>
                <c:pt idx="848">
                  <c:v>40634</c:v>
                </c:pt>
                <c:pt idx="849">
                  <c:v>40637</c:v>
                </c:pt>
                <c:pt idx="850">
                  <c:v>40638</c:v>
                </c:pt>
                <c:pt idx="851">
                  <c:v>40639</c:v>
                </c:pt>
                <c:pt idx="852">
                  <c:v>40640</c:v>
                </c:pt>
                <c:pt idx="853">
                  <c:v>40641</c:v>
                </c:pt>
                <c:pt idx="854">
                  <c:v>40644</c:v>
                </c:pt>
                <c:pt idx="855">
                  <c:v>40645</c:v>
                </c:pt>
                <c:pt idx="856">
                  <c:v>40646</c:v>
                </c:pt>
                <c:pt idx="857">
                  <c:v>40647</c:v>
                </c:pt>
                <c:pt idx="858">
                  <c:v>40648</c:v>
                </c:pt>
                <c:pt idx="859">
                  <c:v>40651</c:v>
                </c:pt>
                <c:pt idx="860">
                  <c:v>40652</c:v>
                </c:pt>
                <c:pt idx="861">
                  <c:v>40653</c:v>
                </c:pt>
                <c:pt idx="862">
                  <c:v>40654</c:v>
                </c:pt>
                <c:pt idx="863">
                  <c:v>40655</c:v>
                </c:pt>
                <c:pt idx="864">
                  <c:v>40658</c:v>
                </c:pt>
                <c:pt idx="865">
                  <c:v>40659</c:v>
                </c:pt>
                <c:pt idx="866">
                  <c:v>40660</c:v>
                </c:pt>
                <c:pt idx="867">
                  <c:v>40661</c:v>
                </c:pt>
                <c:pt idx="868">
                  <c:v>40662</c:v>
                </c:pt>
                <c:pt idx="869">
                  <c:v>40665</c:v>
                </c:pt>
                <c:pt idx="870">
                  <c:v>40666</c:v>
                </c:pt>
                <c:pt idx="871">
                  <c:v>40667</c:v>
                </c:pt>
                <c:pt idx="872">
                  <c:v>40668</c:v>
                </c:pt>
                <c:pt idx="873">
                  <c:v>40669</c:v>
                </c:pt>
                <c:pt idx="874">
                  <c:v>40672</c:v>
                </c:pt>
                <c:pt idx="875">
                  <c:v>40673</c:v>
                </c:pt>
                <c:pt idx="876">
                  <c:v>40674</c:v>
                </c:pt>
                <c:pt idx="877">
                  <c:v>40675</c:v>
                </c:pt>
                <c:pt idx="878">
                  <c:v>40676</c:v>
                </c:pt>
                <c:pt idx="879">
                  <c:v>40679</c:v>
                </c:pt>
                <c:pt idx="880">
                  <c:v>40680</c:v>
                </c:pt>
                <c:pt idx="881">
                  <c:v>40681</c:v>
                </c:pt>
                <c:pt idx="882">
                  <c:v>40682</c:v>
                </c:pt>
                <c:pt idx="883">
                  <c:v>40683</c:v>
                </c:pt>
                <c:pt idx="884">
                  <c:v>40686</c:v>
                </c:pt>
                <c:pt idx="885">
                  <c:v>40687</c:v>
                </c:pt>
                <c:pt idx="886">
                  <c:v>40688</c:v>
                </c:pt>
                <c:pt idx="887">
                  <c:v>40689</c:v>
                </c:pt>
                <c:pt idx="888">
                  <c:v>40690</c:v>
                </c:pt>
                <c:pt idx="889">
                  <c:v>40693</c:v>
                </c:pt>
                <c:pt idx="890">
                  <c:v>40694</c:v>
                </c:pt>
                <c:pt idx="891">
                  <c:v>40695</c:v>
                </c:pt>
                <c:pt idx="892">
                  <c:v>40696</c:v>
                </c:pt>
                <c:pt idx="893">
                  <c:v>40697</c:v>
                </c:pt>
                <c:pt idx="894">
                  <c:v>40700</c:v>
                </c:pt>
                <c:pt idx="895">
                  <c:v>40701</c:v>
                </c:pt>
                <c:pt idx="896">
                  <c:v>40702</c:v>
                </c:pt>
                <c:pt idx="897">
                  <c:v>40703</c:v>
                </c:pt>
                <c:pt idx="898">
                  <c:v>40704</c:v>
                </c:pt>
                <c:pt idx="899">
                  <c:v>40707</c:v>
                </c:pt>
                <c:pt idx="900">
                  <c:v>40708</c:v>
                </c:pt>
                <c:pt idx="901">
                  <c:v>40709</c:v>
                </c:pt>
                <c:pt idx="902">
                  <c:v>40710</c:v>
                </c:pt>
                <c:pt idx="903">
                  <c:v>40711</c:v>
                </c:pt>
                <c:pt idx="904">
                  <c:v>40714</c:v>
                </c:pt>
                <c:pt idx="905">
                  <c:v>40715</c:v>
                </c:pt>
                <c:pt idx="906">
                  <c:v>40716</c:v>
                </c:pt>
                <c:pt idx="907">
                  <c:v>40717</c:v>
                </c:pt>
                <c:pt idx="908">
                  <c:v>40718</c:v>
                </c:pt>
                <c:pt idx="909">
                  <c:v>40721</c:v>
                </c:pt>
                <c:pt idx="910">
                  <c:v>40722</c:v>
                </c:pt>
                <c:pt idx="911">
                  <c:v>40723</c:v>
                </c:pt>
                <c:pt idx="912">
                  <c:v>40724</c:v>
                </c:pt>
                <c:pt idx="913">
                  <c:v>40725</c:v>
                </c:pt>
                <c:pt idx="914">
                  <c:v>40728</c:v>
                </c:pt>
                <c:pt idx="915">
                  <c:v>40729</c:v>
                </c:pt>
                <c:pt idx="916">
                  <c:v>40730</c:v>
                </c:pt>
                <c:pt idx="917">
                  <c:v>40731</c:v>
                </c:pt>
                <c:pt idx="918">
                  <c:v>40732</c:v>
                </c:pt>
                <c:pt idx="919">
                  <c:v>40735</c:v>
                </c:pt>
                <c:pt idx="920">
                  <c:v>40736</c:v>
                </c:pt>
                <c:pt idx="921">
                  <c:v>40737</c:v>
                </c:pt>
                <c:pt idx="922">
                  <c:v>40738</c:v>
                </c:pt>
                <c:pt idx="923">
                  <c:v>40739</c:v>
                </c:pt>
                <c:pt idx="924">
                  <c:v>40742</c:v>
                </c:pt>
                <c:pt idx="925">
                  <c:v>40743</c:v>
                </c:pt>
                <c:pt idx="926">
                  <c:v>40744</c:v>
                </c:pt>
                <c:pt idx="927">
                  <c:v>40745</c:v>
                </c:pt>
                <c:pt idx="928">
                  <c:v>40746</c:v>
                </c:pt>
                <c:pt idx="929">
                  <c:v>40749</c:v>
                </c:pt>
                <c:pt idx="930">
                  <c:v>40750</c:v>
                </c:pt>
                <c:pt idx="931">
                  <c:v>40751</c:v>
                </c:pt>
                <c:pt idx="932">
                  <c:v>40752</c:v>
                </c:pt>
                <c:pt idx="933">
                  <c:v>40753</c:v>
                </c:pt>
                <c:pt idx="934">
                  <c:v>40756</c:v>
                </c:pt>
                <c:pt idx="935">
                  <c:v>40757</c:v>
                </c:pt>
                <c:pt idx="936">
                  <c:v>40758</c:v>
                </c:pt>
                <c:pt idx="937">
                  <c:v>40759</c:v>
                </c:pt>
                <c:pt idx="938">
                  <c:v>40760</c:v>
                </c:pt>
                <c:pt idx="939">
                  <c:v>40763</c:v>
                </c:pt>
                <c:pt idx="940">
                  <c:v>40764</c:v>
                </c:pt>
                <c:pt idx="941">
                  <c:v>40765</c:v>
                </c:pt>
                <c:pt idx="942">
                  <c:v>40766</c:v>
                </c:pt>
                <c:pt idx="943">
                  <c:v>40767</c:v>
                </c:pt>
                <c:pt idx="944">
                  <c:v>40770</c:v>
                </c:pt>
                <c:pt idx="945">
                  <c:v>40771</c:v>
                </c:pt>
                <c:pt idx="946">
                  <c:v>40772</c:v>
                </c:pt>
                <c:pt idx="947">
                  <c:v>40773</c:v>
                </c:pt>
                <c:pt idx="948">
                  <c:v>40774</c:v>
                </c:pt>
                <c:pt idx="949">
                  <c:v>40777</c:v>
                </c:pt>
                <c:pt idx="950">
                  <c:v>40778</c:v>
                </c:pt>
                <c:pt idx="951">
                  <c:v>40779</c:v>
                </c:pt>
                <c:pt idx="952">
                  <c:v>40780</c:v>
                </c:pt>
                <c:pt idx="953">
                  <c:v>40781</c:v>
                </c:pt>
                <c:pt idx="954">
                  <c:v>40784</c:v>
                </c:pt>
                <c:pt idx="955">
                  <c:v>40785</c:v>
                </c:pt>
                <c:pt idx="956">
                  <c:v>40786</c:v>
                </c:pt>
                <c:pt idx="957">
                  <c:v>40787</c:v>
                </c:pt>
                <c:pt idx="958">
                  <c:v>40788</c:v>
                </c:pt>
                <c:pt idx="959">
                  <c:v>40791</c:v>
                </c:pt>
                <c:pt idx="960">
                  <c:v>40792</c:v>
                </c:pt>
                <c:pt idx="961">
                  <c:v>40793</c:v>
                </c:pt>
                <c:pt idx="962">
                  <c:v>40794</c:v>
                </c:pt>
                <c:pt idx="963">
                  <c:v>40795</c:v>
                </c:pt>
                <c:pt idx="964">
                  <c:v>40798</c:v>
                </c:pt>
                <c:pt idx="965">
                  <c:v>40799</c:v>
                </c:pt>
                <c:pt idx="966">
                  <c:v>40800</c:v>
                </c:pt>
                <c:pt idx="967">
                  <c:v>40801</c:v>
                </c:pt>
                <c:pt idx="968">
                  <c:v>40802</c:v>
                </c:pt>
                <c:pt idx="969">
                  <c:v>40805</c:v>
                </c:pt>
                <c:pt idx="970">
                  <c:v>40806</c:v>
                </c:pt>
                <c:pt idx="971">
                  <c:v>40807</c:v>
                </c:pt>
                <c:pt idx="972">
                  <c:v>40808</c:v>
                </c:pt>
                <c:pt idx="973">
                  <c:v>40809</c:v>
                </c:pt>
                <c:pt idx="974">
                  <c:v>40812</c:v>
                </c:pt>
                <c:pt idx="975">
                  <c:v>40813</c:v>
                </c:pt>
                <c:pt idx="976">
                  <c:v>40814</c:v>
                </c:pt>
                <c:pt idx="977">
                  <c:v>40815</c:v>
                </c:pt>
                <c:pt idx="978">
                  <c:v>40816</c:v>
                </c:pt>
                <c:pt idx="979">
                  <c:v>40819</c:v>
                </c:pt>
                <c:pt idx="980">
                  <c:v>40820</c:v>
                </c:pt>
                <c:pt idx="981">
                  <c:v>40821</c:v>
                </c:pt>
                <c:pt idx="982">
                  <c:v>40822</c:v>
                </c:pt>
                <c:pt idx="983">
                  <c:v>40823</c:v>
                </c:pt>
                <c:pt idx="984">
                  <c:v>40826</c:v>
                </c:pt>
                <c:pt idx="985">
                  <c:v>40827</c:v>
                </c:pt>
                <c:pt idx="986">
                  <c:v>40828</c:v>
                </c:pt>
                <c:pt idx="987">
                  <c:v>40829</c:v>
                </c:pt>
                <c:pt idx="988">
                  <c:v>40830</c:v>
                </c:pt>
                <c:pt idx="989">
                  <c:v>40833</c:v>
                </c:pt>
                <c:pt idx="990">
                  <c:v>40834</c:v>
                </c:pt>
                <c:pt idx="991">
                  <c:v>40835</c:v>
                </c:pt>
                <c:pt idx="992">
                  <c:v>40836</c:v>
                </c:pt>
                <c:pt idx="993">
                  <c:v>40837</c:v>
                </c:pt>
                <c:pt idx="994">
                  <c:v>40840</c:v>
                </c:pt>
                <c:pt idx="995">
                  <c:v>40841</c:v>
                </c:pt>
                <c:pt idx="996">
                  <c:v>40842</c:v>
                </c:pt>
                <c:pt idx="997">
                  <c:v>40843</c:v>
                </c:pt>
                <c:pt idx="998">
                  <c:v>40844</c:v>
                </c:pt>
                <c:pt idx="999">
                  <c:v>40847</c:v>
                </c:pt>
                <c:pt idx="1000">
                  <c:v>40848</c:v>
                </c:pt>
                <c:pt idx="1001">
                  <c:v>40849</c:v>
                </c:pt>
                <c:pt idx="1002">
                  <c:v>40850</c:v>
                </c:pt>
                <c:pt idx="1003">
                  <c:v>40851</c:v>
                </c:pt>
                <c:pt idx="1004">
                  <c:v>40854</c:v>
                </c:pt>
                <c:pt idx="1005">
                  <c:v>40855</c:v>
                </c:pt>
                <c:pt idx="1006">
                  <c:v>40856</c:v>
                </c:pt>
                <c:pt idx="1007">
                  <c:v>40857</c:v>
                </c:pt>
                <c:pt idx="1008">
                  <c:v>40858</c:v>
                </c:pt>
                <c:pt idx="1009">
                  <c:v>40861</c:v>
                </c:pt>
                <c:pt idx="1010">
                  <c:v>40862</c:v>
                </c:pt>
                <c:pt idx="1011">
                  <c:v>40863</c:v>
                </c:pt>
                <c:pt idx="1012">
                  <c:v>40864</c:v>
                </c:pt>
                <c:pt idx="1013">
                  <c:v>40865</c:v>
                </c:pt>
                <c:pt idx="1014">
                  <c:v>40868</c:v>
                </c:pt>
              </c:numCache>
            </c:numRef>
          </c:cat>
          <c:val>
            <c:numRef>
              <c:f>Sheet1!$G$6:$G$1020</c:f>
              <c:numCache>
                <c:formatCode>General</c:formatCode>
                <c:ptCount val="1015"/>
                <c:pt idx="0">
                  <c:v>133.80000000000001</c:v>
                </c:pt>
                <c:pt idx="1">
                  <c:v>133.19999999999999</c:v>
                </c:pt>
                <c:pt idx="2">
                  <c:v>135</c:v>
                </c:pt>
                <c:pt idx="3">
                  <c:v>135</c:v>
                </c:pt>
                <c:pt idx="4">
                  <c:v>152.1</c:v>
                </c:pt>
                <c:pt idx="5">
                  <c:v>155</c:v>
                </c:pt>
                <c:pt idx="6">
                  <c:v>165</c:v>
                </c:pt>
                <c:pt idx="7">
                  <c:v>169.1</c:v>
                </c:pt>
                <c:pt idx="8">
                  <c:v>161.70000000000002</c:v>
                </c:pt>
                <c:pt idx="9">
                  <c:v>161.70000000000002</c:v>
                </c:pt>
                <c:pt idx="10">
                  <c:v>150</c:v>
                </c:pt>
                <c:pt idx="11">
                  <c:v>152.70000000000002</c:v>
                </c:pt>
                <c:pt idx="12">
                  <c:v>150.5</c:v>
                </c:pt>
                <c:pt idx="13">
                  <c:v>155</c:v>
                </c:pt>
                <c:pt idx="14">
                  <c:v>156.9</c:v>
                </c:pt>
                <c:pt idx="15">
                  <c:v>168.3</c:v>
                </c:pt>
                <c:pt idx="16">
                  <c:v>165</c:v>
                </c:pt>
                <c:pt idx="17">
                  <c:v>157.30000000000001</c:v>
                </c:pt>
                <c:pt idx="18">
                  <c:v>150</c:v>
                </c:pt>
                <c:pt idx="19">
                  <c:v>156.5</c:v>
                </c:pt>
                <c:pt idx="20">
                  <c:v>155.20000000000002</c:v>
                </c:pt>
                <c:pt idx="21">
                  <c:v>159.20000000000002</c:v>
                </c:pt>
                <c:pt idx="22">
                  <c:v>165</c:v>
                </c:pt>
                <c:pt idx="23">
                  <c:v>169.8</c:v>
                </c:pt>
                <c:pt idx="24">
                  <c:v>170</c:v>
                </c:pt>
                <c:pt idx="25">
                  <c:v>183.5</c:v>
                </c:pt>
                <c:pt idx="26">
                  <c:v>190</c:v>
                </c:pt>
                <c:pt idx="27">
                  <c:v>197</c:v>
                </c:pt>
                <c:pt idx="28">
                  <c:v>212.5</c:v>
                </c:pt>
                <c:pt idx="29">
                  <c:v>210</c:v>
                </c:pt>
                <c:pt idx="30">
                  <c:v>217.8</c:v>
                </c:pt>
                <c:pt idx="31">
                  <c:v>207.5</c:v>
                </c:pt>
                <c:pt idx="32">
                  <c:v>205</c:v>
                </c:pt>
                <c:pt idx="33">
                  <c:v>211.8</c:v>
                </c:pt>
                <c:pt idx="34">
                  <c:v>210.20000000000002</c:v>
                </c:pt>
                <c:pt idx="35">
                  <c:v>214.5</c:v>
                </c:pt>
                <c:pt idx="36">
                  <c:v>222.4</c:v>
                </c:pt>
                <c:pt idx="37">
                  <c:v>215.3</c:v>
                </c:pt>
                <c:pt idx="38">
                  <c:v>214.8</c:v>
                </c:pt>
                <c:pt idx="39">
                  <c:v>215.3</c:v>
                </c:pt>
                <c:pt idx="40">
                  <c:v>214.20000000000002</c:v>
                </c:pt>
                <c:pt idx="41">
                  <c:v>215.70000000000002</c:v>
                </c:pt>
                <c:pt idx="42">
                  <c:v>218.70000000000002</c:v>
                </c:pt>
                <c:pt idx="43">
                  <c:v>229.20000000000002</c:v>
                </c:pt>
                <c:pt idx="44">
                  <c:v>232.5</c:v>
                </c:pt>
                <c:pt idx="45">
                  <c:v>229.20000000000002</c:v>
                </c:pt>
                <c:pt idx="46">
                  <c:v>227.1</c:v>
                </c:pt>
                <c:pt idx="47">
                  <c:v>233.5</c:v>
                </c:pt>
                <c:pt idx="48">
                  <c:v>242.70000000000002</c:v>
                </c:pt>
                <c:pt idx="49">
                  <c:v>245</c:v>
                </c:pt>
                <c:pt idx="50">
                  <c:v>254.20000000000002</c:v>
                </c:pt>
                <c:pt idx="51">
                  <c:v>256.2</c:v>
                </c:pt>
                <c:pt idx="52">
                  <c:v>270</c:v>
                </c:pt>
                <c:pt idx="53">
                  <c:v>270</c:v>
                </c:pt>
                <c:pt idx="54">
                  <c:v>280</c:v>
                </c:pt>
                <c:pt idx="55">
                  <c:v>268.3</c:v>
                </c:pt>
                <c:pt idx="56">
                  <c:v>256.7</c:v>
                </c:pt>
                <c:pt idx="57">
                  <c:v>259.5</c:v>
                </c:pt>
                <c:pt idx="58">
                  <c:v>259.8</c:v>
                </c:pt>
                <c:pt idx="59">
                  <c:v>264.7</c:v>
                </c:pt>
                <c:pt idx="60">
                  <c:v>250</c:v>
                </c:pt>
                <c:pt idx="61">
                  <c:v>251.70000000000002</c:v>
                </c:pt>
                <c:pt idx="62">
                  <c:v>254.20000000000002</c:v>
                </c:pt>
                <c:pt idx="63">
                  <c:v>254.9</c:v>
                </c:pt>
                <c:pt idx="64">
                  <c:v>265.8</c:v>
                </c:pt>
                <c:pt idx="65">
                  <c:v>260</c:v>
                </c:pt>
                <c:pt idx="66">
                  <c:v>255.5</c:v>
                </c:pt>
                <c:pt idx="67">
                  <c:v>250.8</c:v>
                </c:pt>
                <c:pt idx="68">
                  <c:v>242.5</c:v>
                </c:pt>
                <c:pt idx="69">
                  <c:v>232.8</c:v>
                </c:pt>
                <c:pt idx="70">
                  <c:v>226.1</c:v>
                </c:pt>
                <c:pt idx="71">
                  <c:v>225.8</c:v>
                </c:pt>
                <c:pt idx="72">
                  <c:v>210.70000000000002</c:v>
                </c:pt>
                <c:pt idx="73">
                  <c:v>206.8</c:v>
                </c:pt>
                <c:pt idx="74">
                  <c:v>205</c:v>
                </c:pt>
                <c:pt idx="75">
                  <c:v>205.70000000000002</c:v>
                </c:pt>
                <c:pt idx="76">
                  <c:v>197.1</c:v>
                </c:pt>
                <c:pt idx="77">
                  <c:v>192.20000000000002</c:v>
                </c:pt>
                <c:pt idx="78">
                  <c:v>187.6</c:v>
                </c:pt>
                <c:pt idx="79">
                  <c:v>197.5</c:v>
                </c:pt>
                <c:pt idx="80">
                  <c:v>195.9</c:v>
                </c:pt>
                <c:pt idx="81">
                  <c:v>195.20000000000002</c:v>
                </c:pt>
                <c:pt idx="82">
                  <c:v>182.70000000000002</c:v>
                </c:pt>
                <c:pt idx="83">
                  <c:v>180.5</c:v>
                </c:pt>
                <c:pt idx="84">
                  <c:v>176.20000000000002</c:v>
                </c:pt>
                <c:pt idx="85">
                  <c:v>185.5</c:v>
                </c:pt>
                <c:pt idx="86">
                  <c:v>186.1</c:v>
                </c:pt>
                <c:pt idx="87">
                  <c:v>180</c:v>
                </c:pt>
                <c:pt idx="88">
                  <c:v>173.5</c:v>
                </c:pt>
                <c:pt idx="89">
                  <c:v>173.5</c:v>
                </c:pt>
                <c:pt idx="90">
                  <c:v>170</c:v>
                </c:pt>
                <c:pt idx="91">
                  <c:v>165</c:v>
                </c:pt>
                <c:pt idx="92">
                  <c:v>167.5</c:v>
                </c:pt>
                <c:pt idx="93">
                  <c:v>165.4</c:v>
                </c:pt>
                <c:pt idx="94">
                  <c:v>165.8</c:v>
                </c:pt>
                <c:pt idx="95">
                  <c:v>165</c:v>
                </c:pt>
                <c:pt idx="96">
                  <c:v>165</c:v>
                </c:pt>
                <c:pt idx="97">
                  <c:v>170</c:v>
                </c:pt>
                <c:pt idx="98">
                  <c:v>165</c:v>
                </c:pt>
                <c:pt idx="99">
                  <c:v>153.4</c:v>
                </c:pt>
                <c:pt idx="100">
                  <c:v>150.30000000000001</c:v>
                </c:pt>
                <c:pt idx="101">
                  <c:v>152.80000000000001</c:v>
                </c:pt>
                <c:pt idx="102">
                  <c:v>167.5</c:v>
                </c:pt>
                <c:pt idx="103">
                  <c:v>170</c:v>
                </c:pt>
                <c:pt idx="104">
                  <c:v>172</c:v>
                </c:pt>
                <c:pt idx="105">
                  <c:v>178.3</c:v>
                </c:pt>
                <c:pt idx="106">
                  <c:v>174.5</c:v>
                </c:pt>
                <c:pt idx="107">
                  <c:v>175.5</c:v>
                </c:pt>
                <c:pt idx="108">
                  <c:v>175.3</c:v>
                </c:pt>
                <c:pt idx="109">
                  <c:v>175.70000000000002</c:v>
                </c:pt>
                <c:pt idx="110">
                  <c:v>176</c:v>
                </c:pt>
                <c:pt idx="111">
                  <c:v>178.8</c:v>
                </c:pt>
                <c:pt idx="112">
                  <c:v>177.20000000000002</c:v>
                </c:pt>
                <c:pt idx="113">
                  <c:v>178.20000000000002</c:v>
                </c:pt>
                <c:pt idx="114">
                  <c:v>174.1</c:v>
                </c:pt>
                <c:pt idx="115">
                  <c:v>181.1</c:v>
                </c:pt>
                <c:pt idx="116">
                  <c:v>176.3</c:v>
                </c:pt>
                <c:pt idx="117">
                  <c:v>176</c:v>
                </c:pt>
                <c:pt idx="118">
                  <c:v>175</c:v>
                </c:pt>
                <c:pt idx="119">
                  <c:v>179.70000000000002</c:v>
                </c:pt>
                <c:pt idx="120">
                  <c:v>179.3</c:v>
                </c:pt>
                <c:pt idx="121">
                  <c:v>182.70000000000002</c:v>
                </c:pt>
                <c:pt idx="122">
                  <c:v>185</c:v>
                </c:pt>
                <c:pt idx="123">
                  <c:v>189</c:v>
                </c:pt>
                <c:pt idx="124">
                  <c:v>191.9</c:v>
                </c:pt>
                <c:pt idx="125">
                  <c:v>195.1</c:v>
                </c:pt>
                <c:pt idx="126">
                  <c:v>192.20000000000002</c:v>
                </c:pt>
                <c:pt idx="127">
                  <c:v>194</c:v>
                </c:pt>
                <c:pt idx="128">
                  <c:v>200.8</c:v>
                </c:pt>
                <c:pt idx="129">
                  <c:v>210.5</c:v>
                </c:pt>
                <c:pt idx="130">
                  <c:v>213.9</c:v>
                </c:pt>
                <c:pt idx="131">
                  <c:v>210.8</c:v>
                </c:pt>
                <c:pt idx="132">
                  <c:v>220</c:v>
                </c:pt>
                <c:pt idx="133">
                  <c:v>217.5</c:v>
                </c:pt>
                <c:pt idx="134">
                  <c:v>221</c:v>
                </c:pt>
                <c:pt idx="135">
                  <c:v>230</c:v>
                </c:pt>
                <c:pt idx="136">
                  <c:v>225.3</c:v>
                </c:pt>
                <c:pt idx="137">
                  <c:v>225</c:v>
                </c:pt>
                <c:pt idx="138">
                  <c:v>227.1</c:v>
                </c:pt>
                <c:pt idx="139">
                  <c:v>225</c:v>
                </c:pt>
                <c:pt idx="140">
                  <c:v>233</c:v>
                </c:pt>
                <c:pt idx="141">
                  <c:v>237.8</c:v>
                </c:pt>
                <c:pt idx="142">
                  <c:v>236.5</c:v>
                </c:pt>
                <c:pt idx="143">
                  <c:v>238</c:v>
                </c:pt>
                <c:pt idx="144">
                  <c:v>235</c:v>
                </c:pt>
                <c:pt idx="145">
                  <c:v>237.5</c:v>
                </c:pt>
                <c:pt idx="146">
                  <c:v>235.8</c:v>
                </c:pt>
                <c:pt idx="147">
                  <c:v>234.3</c:v>
                </c:pt>
                <c:pt idx="148">
                  <c:v>235</c:v>
                </c:pt>
                <c:pt idx="149">
                  <c:v>236.3</c:v>
                </c:pt>
                <c:pt idx="150">
                  <c:v>236.70000000000002</c:v>
                </c:pt>
                <c:pt idx="151">
                  <c:v>230.8</c:v>
                </c:pt>
                <c:pt idx="152">
                  <c:v>230</c:v>
                </c:pt>
                <c:pt idx="153">
                  <c:v>230</c:v>
                </c:pt>
                <c:pt idx="154">
                  <c:v>235</c:v>
                </c:pt>
                <c:pt idx="155">
                  <c:v>233.8</c:v>
                </c:pt>
                <c:pt idx="156">
                  <c:v>235</c:v>
                </c:pt>
                <c:pt idx="157">
                  <c:v>233.20000000000002</c:v>
                </c:pt>
                <c:pt idx="158">
                  <c:v>241.20000000000002</c:v>
                </c:pt>
                <c:pt idx="159">
                  <c:v>239.5</c:v>
                </c:pt>
                <c:pt idx="160">
                  <c:v>240.8</c:v>
                </c:pt>
                <c:pt idx="161">
                  <c:v>245.1</c:v>
                </c:pt>
                <c:pt idx="162">
                  <c:v>250.4</c:v>
                </c:pt>
                <c:pt idx="163">
                  <c:v>255.70000000000002</c:v>
                </c:pt>
                <c:pt idx="164">
                  <c:v>261.2</c:v>
                </c:pt>
                <c:pt idx="165">
                  <c:v>265.5</c:v>
                </c:pt>
                <c:pt idx="166">
                  <c:v>265.8</c:v>
                </c:pt>
                <c:pt idx="167">
                  <c:v>266</c:v>
                </c:pt>
                <c:pt idx="168">
                  <c:v>260.2</c:v>
                </c:pt>
                <c:pt idx="169">
                  <c:v>260.2</c:v>
                </c:pt>
                <c:pt idx="170">
                  <c:v>265</c:v>
                </c:pt>
                <c:pt idx="171">
                  <c:v>267.89999999999969</c:v>
                </c:pt>
                <c:pt idx="172">
                  <c:v>268.89999999999969</c:v>
                </c:pt>
                <c:pt idx="173">
                  <c:v>270.2</c:v>
                </c:pt>
                <c:pt idx="174">
                  <c:v>270.2</c:v>
                </c:pt>
                <c:pt idx="175">
                  <c:v>272</c:v>
                </c:pt>
                <c:pt idx="176">
                  <c:v>282.8</c:v>
                </c:pt>
                <c:pt idx="177">
                  <c:v>295</c:v>
                </c:pt>
                <c:pt idx="178">
                  <c:v>310</c:v>
                </c:pt>
                <c:pt idx="179">
                  <c:v>300</c:v>
                </c:pt>
                <c:pt idx="180">
                  <c:v>304.3</c:v>
                </c:pt>
                <c:pt idx="181">
                  <c:v>315</c:v>
                </c:pt>
                <c:pt idx="182">
                  <c:v>320</c:v>
                </c:pt>
                <c:pt idx="183">
                  <c:v>320</c:v>
                </c:pt>
                <c:pt idx="184">
                  <c:v>350</c:v>
                </c:pt>
                <c:pt idx="185">
                  <c:v>368.3</c:v>
                </c:pt>
                <c:pt idx="186">
                  <c:v>349.2</c:v>
                </c:pt>
                <c:pt idx="187">
                  <c:v>333.8</c:v>
                </c:pt>
                <c:pt idx="188">
                  <c:v>295.8</c:v>
                </c:pt>
                <c:pt idx="189">
                  <c:v>290</c:v>
                </c:pt>
                <c:pt idx="190">
                  <c:v>302.5</c:v>
                </c:pt>
                <c:pt idx="191">
                  <c:v>300</c:v>
                </c:pt>
                <c:pt idx="192">
                  <c:v>313.3</c:v>
                </c:pt>
                <c:pt idx="193">
                  <c:v>328.3</c:v>
                </c:pt>
                <c:pt idx="194">
                  <c:v>342.5</c:v>
                </c:pt>
                <c:pt idx="195">
                  <c:v>340</c:v>
                </c:pt>
                <c:pt idx="196">
                  <c:v>333.3</c:v>
                </c:pt>
                <c:pt idx="197">
                  <c:v>359.2</c:v>
                </c:pt>
                <c:pt idx="198">
                  <c:v>400</c:v>
                </c:pt>
                <c:pt idx="199">
                  <c:v>425</c:v>
                </c:pt>
                <c:pt idx="200">
                  <c:v>435</c:v>
                </c:pt>
                <c:pt idx="201">
                  <c:v>477.5</c:v>
                </c:pt>
                <c:pt idx="202">
                  <c:v>539.6</c:v>
                </c:pt>
                <c:pt idx="203">
                  <c:v>600</c:v>
                </c:pt>
                <c:pt idx="204">
                  <c:v>550</c:v>
                </c:pt>
                <c:pt idx="205">
                  <c:v>508.3</c:v>
                </c:pt>
                <c:pt idx="206">
                  <c:v>625</c:v>
                </c:pt>
                <c:pt idx="207">
                  <c:v>712.5</c:v>
                </c:pt>
                <c:pt idx="208">
                  <c:v>825</c:v>
                </c:pt>
                <c:pt idx="209">
                  <c:v>851.7</c:v>
                </c:pt>
                <c:pt idx="210">
                  <c:v>873.80000000000007</c:v>
                </c:pt>
                <c:pt idx="211">
                  <c:v>933.30000000000007</c:v>
                </c:pt>
                <c:pt idx="212">
                  <c:v>1000</c:v>
                </c:pt>
                <c:pt idx="213">
                  <c:v>980</c:v>
                </c:pt>
                <c:pt idx="214">
                  <c:v>875</c:v>
                </c:pt>
                <c:pt idx="215">
                  <c:v>829.2</c:v>
                </c:pt>
                <c:pt idx="216">
                  <c:v>792.5</c:v>
                </c:pt>
                <c:pt idx="217">
                  <c:v>700</c:v>
                </c:pt>
                <c:pt idx="218">
                  <c:v>687.5</c:v>
                </c:pt>
                <c:pt idx="219">
                  <c:v>696.7</c:v>
                </c:pt>
                <c:pt idx="220">
                  <c:v>550</c:v>
                </c:pt>
                <c:pt idx="221">
                  <c:v>565.80000000000007</c:v>
                </c:pt>
                <c:pt idx="222">
                  <c:v>575</c:v>
                </c:pt>
                <c:pt idx="223">
                  <c:v>575</c:v>
                </c:pt>
                <c:pt idx="224">
                  <c:v>715.4</c:v>
                </c:pt>
                <c:pt idx="225">
                  <c:v>741.7</c:v>
                </c:pt>
                <c:pt idx="226">
                  <c:v>792.5</c:v>
                </c:pt>
                <c:pt idx="227">
                  <c:v>800</c:v>
                </c:pt>
                <c:pt idx="228">
                  <c:v>753.30000000000007</c:v>
                </c:pt>
                <c:pt idx="229">
                  <c:v>784.6</c:v>
                </c:pt>
                <c:pt idx="230">
                  <c:v>876.7</c:v>
                </c:pt>
                <c:pt idx="231">
                  <c:v>916.7</c:v>
                </c:pt>
                <c:pt idx="232">
                  <c:v>936.7</c:v>
                </c:pt>
                <c:pt idx="233">
                  <c:v>910</c:v>
                </c:pt>
                <c:pt idx="234">
                  <c:v>891.7</c:v>
                </c:pt>
                <c:pt idx="235">
                  <c:v>875</c:v>
                </c:pt>
                <c:pt idx="236">
                  <c:v>850.80000000000007</c:v>
                </c:pt>
                <c:pt idx="237">
                  <c:v>842.9</c:v>
                </c:pt>
                <c:pt idx="238">
                  <c:v>833.30000000000007</c:v>
                </c:pt>
                <c:pt idx="239">
                  <c:v>875.9</c:v>
                </c:pt>
                <c:pt idx="240">
                  <c:v>878.4</c:v>
                </c:pt>
                <c:pt idx="241">
                  <c:v>898</c:v>
                </c:pt>
                <c:pt idx="242">
                  <c:v>913.4</c:v>
                </c:pt>
                <c:pt idx="243">
                  <c:v>925.80000000000007</c:v>
                </c:pt>
                <c:pt idx="244">
                  <c:v>909.2</c:v>
                </c:pt>
                <c:pt idx="245">
                  <c:v>866.6</c:v>
                </c:pt>
                <c:pt idx="246">
                  <c:v>875</c:v>
                </c:pt>
                <c:pt idx="247">
                  <c:v>875</c:v>
                </c:pt>
                <c:pt idx="248">
                  <c:v>875</c:v>
                </c:pt>
                <c:pt idx="249">
                  <c:v>875</c:v>
                </c:pt>
                <c:pt idx="250">
                  <c:v>875</c:v>
                </c:pt>
                <c:pt idx="251">
                  <c:v>846.4</c:v>
                </c:pt>
                <c:pt idx="252">
                  <c:v>847.6</c:v>
                </c:pt>
                <c:pt idx="253">
                  <c:v>850</c:v>
                </c:pt>
                <c:pt idx="254">
                  <c:v>790</c:v>
                </c:pt>
                <c:pt idx="255">
                  <c:v>790</c:v>
                </c:pt>
                <c:pt idx="256">
                  <c:v>778.2</c:v>
                </c:pt>
                <c:pt idx="257">
                  <c:v>778.2</c:v>
                </c:pt>
                <c:pt idx="258">
                  <c:v>778.2</c:v>
                </c:pt>
                <c:pt idx="259">
                  <c:v>825</c:v>
                </c:pt>
                <c:pt idx="260">
                  <c:v>825</c:v>
                </c:pt>
                <c:pt idx="261">
                  <c:v>819</c:v>
                </c:pt>
                <c:pt idx="262">
                  <c:v>819</c:v>
                </c:pt>
                <c:pt idx="263">
                  <c:v>795</c:v>
                </c:pt>
                <c:pt idx="264">
                  <c:v>791.1</c:v>
                </c:pt>
                <c:pt idx="265">
                  <c:v>756.30000000000007</c:v>
                </c:pt>
                <c:pt idx="266">
                  <c:v>754.9</c:v>
                </c:pt>
                <c:pt idx="267">
                  <c:v>761</c:v>
                </c:pt>
                <c:pt idx="268">
                  <c:v>751.30000000000007</c:v>
                </c:pt>
                <c:pt idx="269">
                  <c:v>764.2</c:v>
                </c:pt>
                <c:pt idx="270">
                  <c:v>785.2</c:v>
                </c:pt>
                <c:pt idx="271">
                  <c:v>800</c:v>
                </c:pt>
                <c:pt idx="272">
                  <c:v>801.7</c:v>
                </c:pt>
                <c:pt idx="273">
                  <c:v>789.7</c:v>
                </c:pt>
                <c:pt idx="274">
                  <c:v>790</c:v>
                </c:pt>
                <c:pt idx="275">
                  <c:v>792.6</c:v>
                </c:pt>
                <c:pt idx="276">
                  <c:v>810</c:v>
                </c:pt>
                <c:pt idx="277">
                  <c:v>802.4</c:v>
                </c:pt>
                <c:pt idx="278">
                  <c:v>820.80000000000007</c:v>
                </c:pt>
                <c:pt idx="279">
                  <c:v>814.7</c:v>
                </c:pt>
                <c:pt idx="280">
                  <c:v>800.80000000000007</c:v>
                </c:pt>
                <c:pt idx="281">
                  <c:v>788</c:v>
                </c:pt>
                <c:pt idx="282">
                  <c:v>787.5</c:v>
                </c:pt>
                <c:pt idx="283">
                  <c:v>807.6</c:v>
                </c:pt>
                <c:pt idx="284">
                  <c:v>818</c:v>
                </c:pt>
                <c:pt idx="285">
                  <c:v>820</c:v>
                </c:pt>
                <c:pt idx="286">
                  <c:v>820.30000000000007</c:v>
                </c:pt>
                <c:pt idx="287">
                  <c:v>824</c:v>
                </c:pt>
                <c:pt idx="288">
                  <c:v>826.30000000000007</c:v>
                </c:pt>
                <c:pt idx="289">
                  <c:v>828.30000000000007</c:v>
                </c:pt>
                <c:pt idx="290">
                  <c:v>862.9</c:v>
                </c:pt>
                <c:pt idx="291">
                  <c:v>876.6</c:v>
                </c:pt>
                <c:pt idx="292">
                  <c:v>916.7</c:v>
                </c:pt>
                <c:pt idx="293">
                  <c:v>941.5</c:v>
                </c:pt>
                <c:pt idx="294">
                  <c:v>948.2</c:v>
                </c:pt>
                <c:pt idx="295">
                  <c:v>939.80000000000007</c:v>
                </c:pt>
                <c:pt idx="296">
                  <c:v>927.9</c:v>
                </c:pt>
                <c:pt idx="297">
                  <c:v>902.2</c:v>
                </c:pt>
                <c:pt idx="298">
                  <c:v>953.4</c:v>
                </c:pt>
                <c:pt idx="299">
                  <c:v>943.68000000000052</c:v>
                </c:pt>
                <c:pt idx="300">
                  <c:v>977.18000000000052</c:v>
                </c:pt>
                <c:pt idx="301">
                  <c:v>983.68000000000052</c:v>
                </c:pt>
                <c:pt idx="302">
                  <c:v>1001.25</c:v>
                </c:pt>
                <c:pt idx="303">
                  <c:v>1087.44</c:v>
                </c:pt>
                <c:pt idx="304">
                  <c:v>1100</c:v>
                </c:pt>
                <c:pt idx="305">
                  <c:v>1104.71</c:v>
                </c:pt>
                <c:pt idx="306">
                  <c:v>1075</c:v>
                </c:pt>
                <c:pt idx="307">
                  <c:v>1100</c:v>
                </c:pt>
                <c:pt idx="308">
                  <c:v>1111.6299999999999</c:v>
                </c:pt>
                <c:pt idx="309">
                  <c:v>1188.56</c:v>
                </c:pt>
                <c:pt idx="310">
                  <c:v>1193.23</c:v>
                </c:pt>
                <c:pt idx="311">
                  <c:v>1164.74</c:v>
                </c:pt>
                <c:pt idx="312">
                  <c:v>1158.27</c:v>
                </c:pt>
                <c:pt idx="313">
                  <c:v>1119.21</c:v>
                </c:pt>
                <c:pt idx="314">
                  <c:v>1079.8499999999999</c:v>
                </c:pt>
                <c:pt idx="315">
                  <c:v>1093.05</c:v>
                </c:pt>
                <c:pt idx="316">
                  <c:v>1070.33</c:v>
                </c:pt>
                <c:pt idx="317">
                  <c:v>1043.72</c:v>
                </c:pt>
                <c:pt idx="318">
                  <c:v>1075</c:v>
                </c:pt>
                <c:pt idx="319">
                  <c:v>977.76</c:v>
                </c:pt>
                <c:pt idx="320">
                  <c:v>917.19</c:v>
                </c:pt>
                <c:pt idx="321">
                  <c:v>900</c:v>
                </c:pt>
                <c:pt idx="322">
                  <c:v>874.27000000000055</c:v>
                </c:pt>
                <c:pt idx="323">
                  <c:v>873.37</c:v>
                </c:pt>
                <c:pt idx="324">
                  <c:v>880.76</c:v>
                </c:pt>
                <c:pt idx="325">
                  <c:v>867.38</c:v>
                </c:pt>
                <c:pt idx="326">
                  <c:v>850</c:v>
                </c:pt>
                <c:pt idx="327">
                  <c:v>898.17000000000053</c:v>
                </c:pt>
                <c:pt idx="328">
                  <c:v>870.93999999999949</c:v>
                </c:pt>
                <c:pt idx="329">
                  <c:v>809.21500000000003</c:v>
                </c:pt>
                <c:pt idx="330">
                  <c:v>827.375</c:v>
                </c:pt>
                <c:pt idx="331">
                  <c:v>838.11500000000001</c:v>
                </c:pt>
                <c:pt idx="332">
                  <c:v>775</c:v>
                </c:pt>
                <c:pt idx="333">
                  <c:v>775</c:v>
                </c:pt>
                <c:pt idx="334">
                  <c:v>764.2</c:v>
                </c:pt>
                <c:pt idx="335">
                  <c:v>775.69</c:v>
                </c:pt>
                <c:pt idx="336">
                  <c:v>723.26</c:v>
                </c:pt>
                <c:pt idx="337">
                  <c:v>705</c:v>
                </c:pt>
                <c:pt idx="338">
                  <c:v>703.34499999999946</c:v>
                </c:pt>
                <c:pt idx="339">
                  <c:v>725</c:v>
                </c:pt>
                <c:pt idx="340">
                  <c:v>746.33999999999946</c:v>
                </c:pt>
                <c:pt idx="341">
                  <c:v>750</c:v>
                </c:pt>
                <c:pt idx="342">
                  <c:v>776.7</c:v>
                </c:pt>
                <c:pt idx="343">
                  <c:v>763.87</c:v>
                </c:pt>
                <c:pt idx="344">
                  <c:v>763.31999999999948</c:v>
                </c:pt>
                <c:pt idx="345">
                  <c:v>762.74</c:v>
                </c:pt>
                <c:pt idx="346">
                  <c:v>726.21500000000003</c:v>
                </c:pt>
                <c:pt idx="347">
                  <c:v>707.38</c:v>
                </c:pt>
                <c:pt idx="348">
                  <c:v>700</c:v>
                </c:pt>
                <c:pt idx="349">
                  <c:v>688</c:v>
                </c:pt>
                <c:pt idx="350">
                  <c:v>649.59</c:v>
                </c:pt>
                <c:pt idx="351">
                  <c:v>646.37</c:v>
                </c:pt>
                <c:pt idx="352">
                  <c:v>638.88499999999999</c:v>
                </c:pt>
                <c:pt idx="353">
                  <c:v>610</c:v>
                </c:pt>
                <c:pt idx="354">
                  <c:v>624.84499999999946</c:v>
                </c:pt>
                <c:pt idx="355">
                  <c:v>604.90499999999997</c:v>
                </c:pt>
                <c:pt idx="356">
                  <c:v>626.79000000000053</c:v>
                </c:pt>
                <c:pt idx="357">
                  <c:v>621.02499999999998</c:v>
                </c:pt>
                <c:pt idx="358">
                  <c:v>597.29000000000053</c:v>
                </c:pt>
                <c:pt idx="359">
                  <c:v>589.32999999999947</c:v>
                </c:pt>
                <c:pt idx="360">
                  <c:v>565.53</c:v>
                </c:pt>
                <c:pt idx="361">
                  <c:v>565</c:v>
                </c:pt>
                <c:pt idx="362">
                  <c:v>565</c:v>
                </c:pt>
                <c:pt idx="363">
                  <c:v>565</c:v>
                </c:pt>
                <c:pt idx="364">
                  <c:v>565</c:v>
                </c:pt>
                <c:pt idx="365">
                  <c:v>578.93500000000006</c:v>
                </c:pt>
                <c:pt idx="366">
                  <c:v>576.07000000000005</c:v>
                </c:pt>
                <c:pt idx="367">
                  <c:v>602.09500000000003</c:v>
                </c:pt>
                <c:pt idx="368">
                  <c:v>606.44999999999948</c:v>
                </c:pt>
                <c:pt idx="369">
                  <c:v>609.72500000000002</c:v>
                </c:pt>
                <c:pt idx="370">
                  <c:v>628.91</c:v>
                </c:pt>
                <c:pt idx="371">
                  <c:v>675</c:v>
                </c:pt>
                <c:pt idx="372">
                  <c:v>747.55000000000007</c:v>
                </c:pt>
                <c:pt idx="373">
                  <c:v>725</c:v>
                </c:pt>
                <c:pt idx="374">
                  <c:v>744.63499999999999</c:v>
                </c:pt>
                <c:pt idx="375">
                  <c:v>727.005</c:v>
                </c:pt>
                <c:pt idx="376">
                  <c:v>725</c:v>
                </c:pt>
                <c:pt idx="377">
                  <c:v>720.61500000000001</c:v>
                </c:pt>
                <c:pt idx="378">
                  <c:v>725</c:v>
                </c:pt>
                <c:pt idx="379">
                  <c:v>723.76</c:v>
                </c:pt>
                <c:pt idx="380">
                  <c:v>714.11</c:v>
                </c:pt>
                <c:pt idx="381">
                  <c:v>725</c:v>
                </c:pt>
                <c:pt idx="382">
                  <c:v>725</c:v>
                </c:pt>
                <c:pt idx="383">
                  <c:v>705</c:v>
                </c:pt>
                <c:pt idx="384">
                  <c:v>752.63499999999999</c:v>
                </c:pt>
                <c:pt idx="385">
                  <c:v>752.55500000000006</c:v>
                </c:pt>
                <c:pt idx="386">
                  <c:v>749.28000000000054</c:v>
                </c:pt>
                <c:pt idx="387">
                  <c:v>747.12</c:v>
                </c:pt>
                <c:pt idx="388">
                  <c:v>741.745</c:v>
                </c:pt>
                <c:pt idx="389">
                  <c:v>686.64</c:v>
                </c:pt>
                <c:pt idx="390">
                  <c:v>680</c:v>
                </c:pt>
                <c:pt idx="391">
                  <c:v>687.88499999999999</c:v>
                </c:pt>
                <c:pt idx="392">
                  <c:v>680</c:v>
                </c:pt>
                <c:pt idx="393">
                  <c:v>680</c:v>
                </c:pt>
                <c:pt idx="394">
                  <c:v>685.95999999999947</c:v>
                </c:pt>
                <c:pt idx="395">
                  <c:v>684.23</c:v>
                </c:pt>
                <c:pt idx="396">
                  <c:v>693.02</c:v>
                </c:pt>
                <c:pt idx="397">
                  <c:v>705.72500000000002</c:v>
                </c:pt>
                <c:pt idx="398">
                  <c:v>718.57500000000005</c:v>
                </c:pt>
                <c:pt idx="399">
                  <c:v>719.87</c:v>
                </c:pt>
                <c:pt idx="400">
                  <c:v>714.32999999999947</c:v>
                </c:pt>
                <c:pt idx="401">
                  <c:v>700</c:v>
                </c:pt>
                <c:pt idx="402">
                  <c:v>693.23</c:v>
                </c:pt>
                <c:pt idx="403">
                  <c:v>697.07</c:v>
                </c:pt>
                <c:pt idx="404">
                  <c:v>690</c:v>
                </c:pt>
                <c:pt idx="405">
                  <c:v>687.95499999999947</c:v>
                </c:pt>
                <c:pt idx="406">
                  <c:v>686.27000000000055</c:v>
                </c:pt>
                <c:pt idx="407">
                  <c:v>679.15499999999997</c:v>
                </c:pt>
                <c:pt idx="408">
                  <c:v>668.80000000000007</c:v>
                </c:pt>
                <c:pt idx="409">
                  <c:v>671.25</c:v>
                </c:pt>
                <c:pt idx="410">
                  <c:v>655.89</c:v>
                </c:pt>
                <c:pt idx="411">
                  <c:v>647.88499999999999</c:v>
                </c:pt>
                <c:pt idx="412">
                  <c:v>650</c:v>
                </c:pt>
                <c:pt idx="413">
                  <c:v>625.03499999999997</c:v>
                </c:pt>
                <c:pt idx="414">
                  <c:v>620.68500000000051</c:v>
                </c:pt>
                <c:pt idx="415">
                  <c:v>598.93500000000006</c:v>
                </c:pt>
                <c:pt idx="416">
                  <c:v>601.18000000000052</c:v>
                </c:pt>
                <c:pt idx="417">
                  <c:v>599.94999999999948</c:v>
                </c:pt>
                <c:pt idx="418">
                  <c:v>601.5</c:v>
                </c:pt>
                <c:pt idx="419">
                  <c:v>625.65</c:v>
                </c:pt>
                <c:pt idx="420">
                  <c:v>639.79500000000053</c:v>
                </c:pt>
                <c:pt idx="421">
                  <c:v>654.70000000000005</c:v>
                </c:pt>
                <c:pt idx="422">
                  <c:v>648.14499999999998</c:v>
                </c:pt>
                <c:pt idx="423">
                  <c:v>648.56499999999949</c:v>
                </c:pt>
                <c:pt idx="424">
                  <c:v>652.91</c:v>
                </c:pt>
                <c:pt idx="425">
                  <c:v>639.59</c:v>
                </c:pt>
                <c:pt idx="426">
                  <c:v>642.16499999999996</c:v>
                </c:pt>
                <c:pt idx="427">
                  <c:v>640</c:v>
                </c:pt>
                <c:pt idx="428">
                  <c:v>635</c:v>
                </c:pt>
                <c:pt idx="429">
                  <c:v>611.25</c:v>
                </c:pt>
                <c:pt idx="430">
                  <c:v>612.21500000000003</c:v>
                </c:pt>
                <c:pt idx="431">
                  <c:v>622.38</c:v>
                </c:pt>
                <c:pt idx="432">
                  <c:v>612.70000000000005</c:v>
                </c:pt>
                <c:pt idx="433">
                  <c:v>615</c:v>
                </c:pt>
                <c:pt idx="434">
                  <c:v>624.80000000000007</c:v>
                </c:pt>
                <c:pt idx="435">
                  <c:v>620.745</c:v>
                </c:pt>
                <c:pt idx="436">
                  <c:v>609.745</c:v>
                </c:pt>
                <c:pt idx="437">
                  <c:v>610.87</c:v>
                </c:pt>
                <c:pt idx="438">
                  <c:v>600.70500000000004</c:v>
                </c:pt>
                <c:pt idx="439">
                  <c:v>600.78000000000054</c:v>
                </c:pt>
                <c:pt idx="440">
                  <c:v>597.57500000000005</c:v>
                </c:pt>
                <c:pt idx="441">
                  <c:v>604.55500000000006</c:v>
                </c:pt>
                <c:pt idx="442">
                  <c:v>582.91999999999996</c:v>
                </c:pt>
                <c:pt idx="443">
                  <c:v>576.67500000000052</c:v>
                </c:pt>
                <c:pt idx="444">
                  <c:v>575</c:v>
                </c:pt>
                <c:pt idx="445">
                  <c:v>570.84499999999946</c:v>
                </c:pt>
                <c:pt idx="446">
                  <c:v>564.25</c:v>
                </c:pt>
                <c:pt idx="447">
                  <c:v>546.58500000000004</c:v>
                </c:pt>
                <c:pt idx="448">
                  <c:v>541</c:v>
                </c:pt>
                <c:pt idx="449">
                  <c:v>539.74</c:v>
                </c:pt>
                <c:pt idx="450">
                  <c:v>526.25</c:v>
                </c:pt>
                <c:pt idx="451">
                  <c:v>534.28500000000054</c:v>
                </c:pt>
                <c:pt idx="452">
                  <c:v>524.33999999999946</c:v>
                </c:pt>
                <c:pt idx="453">
                  <c:v>525</c:v>
                </c:pt>
                <c:pt idx="454">
                  <c:v>510.36</c:v>
                </c:pt>
                <c:pt idx="455">
                  <c:v>467.41499999999951</c:v>
                </c:pt>
                <c:pt idx="456">
                  <c:v>460.18</c:v>
                </c:pt>
                <c:pt idx="457">
                  <c:v>455</c:v>
                </c:pt>
                <c:pt idx="458">
                  <c:v>458.46000000000004</c:v>
                </c:pt>
                <c:pt idx="459">
                  <c:v>455</c:v>
                </c:pt>
                <c:pt idx="460">
                  <c:v>479.78500000000003</c:v>
                </c:pt>
                <c:pt idx="461">
                  <c:v>521.01499999999999</c:v>
                </c:pt>
                <c:pt idx="462">
                  <c:v>532.94499999999948</c:v>
                </c:pt>
                <c:pt idx="463">
                  <c:v>586.77500000000055</c:v>
                </c:pt>
                <c:pt idx="464">
                  <c:v>593.77000000000055</c:v>
                </c:pt>
                <c:pt idx="465">
                  <c:v>577.67500000000052</c:v>
                </c:pt>
                <c:pt idx="466">
                  <c:v>565.354999999999</c:v>
                </c:pt>
                <c:pt idx="467">
                  <c:v>562.91999999999996</c:v>
                </c:pt>
                <c:pt idx="468">
                  <c:v>576.65</c:v>
                </c:pt>
                <c:pt idx="469">
                  <c:v>567.66999999999996</c:v>
                </c:pt>
                <c:pt idx="470">
                  <c:v>556.27500000000055</c:v>
                </c:pt>
                <c:pt idx="471">
                  <c:v>557.19500000000005</c:v>
                </c:pt>
                <c:pt idx="472">
                  <c:v>552.65</c:v>
                </c:pt>
                <c:pt idx="473">
                  <c:v>534.38499999999999</c:v>
                </c:pt>
                <c:pt idx="474">
                  <c:v>537.98500000000001</c:v>
                </c:pt>
                <c:pt idx="475">
                  <c:v>538.91499999999996</c:v>
                </c:pt>
                <c:pt idx="476">
                  <c:v>541.04499999999996</c:v>
                </c:pt>
                <c:pt idx="477">
                  <c:v>542.79000000000053</c:v>
                </c:pt>
                <c:pt idx="478">
                  <c:v>538.70500000000004</c:v>
                </c:pt>
                <c:pt idx="479">
                  <c:v>547.67500000000052</c:v>
                </c:pt>
                <c:pt idx="480">
                  <c:v>553.19000000000005</c:v>
                </c:pt>
                <c:pt idx="481">
                  <c:v>546.82499999999948</c:v>
                </c:pt>
                <c:pt idx="482">
                  <c:v>547.41999999999996</c:v>
                </c:pt>
                <c:pt idx="483">
                  <c:v>553.19000000000005</c:v>
                </c:pt>
                <c:pt idx="484">
                  <c:v>553.20000000000005</c:v>
                </c:pt>
                <c:pt idx="485">
                  <c:v>548.89</c:v>
                </c:pt>
                <c:pt idx="486">
                  <c:v>544.26</c:v>
                </c:pt>
                <c:pt idx="487">
                  <c:v>542.85999999999899</c:v>
                </c:pt>
                <c:pt idx="488">
                  <c:v>545.59</c:v>
                </c:pt>
                <c:pt idx="489">
                  <c:v>548.13</c:v>
                </c:pt>
                <c:pt idx="490">
                  <c:v>549.995</c:v>
                </c:pt>
                <c:pt idx="491">
                  <c:v>548.375</c:v>
                </c:pt>
                <c:pt idx="492">
                  <c:v>555.90499999999997</c:v>
                </c:pt>
                <c:pt idx="493">
                  <c:v>552.91499999999996</c:v>
                </c:pt>
                <c:pt idx="494">
                  <c:v>548.40499999999997</c:v>
                </c:pt>
                <c:pt idx="495">
                  <c:v>548.42500000000007</c:v>
                </c:pt>
                <c:pt idx="496">
                  <c:v>548.38</c:v>
                </c:pt>
                <c:pt idx="497">
                  <c:v>573.98500000000001</c:v>
                </c:pt>
                <c:pt idx="498">
                  <c:v>603.59</c:v>
                </c:pt>
                <c:pt idx="499">
                  <c:v>578.505</c:v>
                </c:pt>
                <c:pt idx="500">
                  <c:v>566.66999999999996</c:v>
                </c:pt>
                <c:pt idx="501">
                  <c:v>553.33999999999946</c:v>
                </c:pt>
                <c:pt idx="502">
                  <c:v>542.49</c:v>
                </c:pt>
                <c:pt idx="503">
                  <c:v>529.01499999999999</c:v>
                </c:pt>
                <c:pt idx="504">
                  <c:v>528.31499999999949</c:v>
                </c:pt>
                <c:pt idx="505">
                  <c:v>540.15499999999997</c:v>
                </c:pt>
                <c:pt idx="506">
                  <c:v>552.83999999999946</c:v>
                </c:pt>
                <c:pt idx="507">
                  <c:v>548.375</c:v>
                </c:pt>
                <c:pt idx="508">
                  <c:v>543.5</c:v>
                </c:pt>
                <c:pt idx="509">
                  <c:v>538.65499999999997</c:v>
                </c:pt>
                <c:pt idx="510">
                  <c:v>544.38</c:v>
                </c:pt>
                <c:pt idx="511">
                  <c:v>547.995</c:v>
                </c:pt>
                <c:pt idx="512">
                  <c:v>557.98500000000001</c:v>
                </c:pt>
                <c:pt idx="513">
                  <c:v>554.09500000000003</c:v>
                </c:pt>
                <c:pt idx="514">
                  <c:v>556.43999999999949</c:v>
                </c:pt>
                <c:pt idx="515">
                  <c:v>554.20000000000005</c:v>
                </c:pt>
                <c:pt idx="516">
                  <c:v>553.16499999999996</c:v>
                </c:pt>
                <c:pt idx="517">
                  <c:v>550.77500000000055</c:v>
                </c:pt>
                <c:pt idx="518">
                  <c:v>550.80000000000007</c:v>
                </c:pt>
                <c:pt idx="519">
                  <c:v>550.80000000000007</c:v>
                </c:pt>
                <c:pt idx="520">
                  <c:v>548.1</c:v>
                </c:pt>
                <c:pt idx="521">
                  <c:v>556.26499999999999</c:v>
                </c:pt>
                <c:pt idx="522">
                  <c:v>548.34499999999946</c:v>
                </c:pt>
                <c:pt idx="523">
                  <c:v>548.30000000000007</c:v>
                </c:pt>
                <c:pt idx="524">
                  <c:v>562.02499999999998</c:v>
                </c:pt>
                <c:pt idx="525">
                  <c:v>534.29000000000053</c:v>
                </c:pt>
                <c:pt idx="526">
                  <c:v>528.45999999999947</c:v>
                </c:pt>
                <c:pt idx="527">
                  <c:v>513.33999999999946</c:v>
                </c:pt>
                <c:pt idx="528">
                  <c:v>505.12</c:v>
                </c:pt>
                <c:pt idx="529">
                  <c:v>503.87</c:v>
                </c:pt>
                <c:pt idx="530">
                  <c:v>502.85</c:v>
                </c:pt>
                <c:pt idx="531">
                  <c:v>504.3</c:v>
                </c:pt>
                <c:pt idx="532">
                  <c:v>509.32499999999999</c:v>
                </c:pt>
                <c:pt idx="533">
                  <c:v>504.77500000000003</c:v>
                </c:pt>
                <c:pt idx="534">
                  <c:v>505.90500000000003</c:v>
                </c:pt>
                <c:pt idx="535">
                  <c:v>503.3</c:v>
                </c:pt>
                <c:pt idx="536">
                  <c:v>498.36500000000001</c:v>
                </c:pt>
                <c:pt idx="537">
                  <c:v>494.745</c:v>
                </c:pt>
                <c:pt idx="538">
                  <c:v>498.46999999999969</c:v>
                </c:pt>
                <c:pt idx="539">
                  <c:v>489.815</c:v>
                </c:pt>
                <c:pt idx="540">
                  <c:v>488.875</c:v>
                </c:pt>
                <c:pt idx="541">
                  <c:v>482.57</c:v>
                </c:pt>
                <c:pt idx="542">
                  <c:v>484.59000000000003</c:v>
                </c:pt>
                <c:pt idx="543">
                  <c:v>478.66500000000002</c:v>
                </c:pt>
                <c:pt idx="544">
                  <c:v>483.41499999999951</c:v>
                </c:pt>
                <c:pt idx="545">
                  <c:v>480.46500000000003</c:v>
                </c:pt>
                <c:pt idx="546">
                  <c:v>474.2</c:v>
                </c:pt>
                <c:pt idx="547">
                  <c:v>489.7949999999995</c:v>
                </c:pt>
                <c:pt idx="548">
                  <c:v>514.44499999999948</c:v>
                </c:pt>
                <c:pt idx="549">
                  <c:v>510.9199999999995</c:v>
                </c:pt>
                <c:pt idx="550">
                  <c:v>524.23</c:v>
                </c:pt>
                <c:pt idx="551">
                  <c:v>513.14499999999998</c:v>
                </c:pt>
                <c:pt idx="552">
                  <c:v>511.68</c:v>
                </c:pt>
                <c:pt idx="553">
                  <c:v>521.79500000000053</c:v>
                </c:pt>
                <c:pt idx="554">
                  <c:v>526.23</c:v>
                </c:pt>
                <c:pt idx="555">
                  <c:v>528.58500000000004</c:v>
                </c:pt>
                <c:pt idx="556">
                  <c:v>538.63499999999999</c:v>
                </c:pt>
                <c:pt idx="557">
                  <c:v>536.28000000000054</c:v>
                </c:pt>
                <c:pt idx="558">
                  <c:v>531.79000000000053</c:v>
                </c:pt>
                <c:pt idx="559">
                  <c:v>529.08000000000004</c:v>
                </c:pt>
                <c:pt idx="560">
                  <c:v>528.85999999999899</c:v>
                </c:pt>
                <c:pt idx="561">
                  <c:v>529.69000000000005</c:v>
                </c:pt>
                <c:pt idx="562">
                  <c:v>533.08000000000004</c:v>
                </c:pt>
                <c:pt idx="563">
                  <c:v>519.38</c:v>
                </c:pt>
                <c:pt idx="564">
                  <c:v>513.22500000000002</c:v>
                </c:pt>
                <c:pt idx="565">
                  <c:v>492.88</c:v>
                </c:pt>
                <c:pt idx="566">
                  <c:v>480.7949999999995</c:v>
                </c:pt>
                <c:pt idx="567">
                  <c:v>471.15500000000031</c:v>
                </c:pt>
                <c:pt idx="568">
                  <c:v>470.78500000000003</c:v>
                </c:pt>
                <c:pt idx="569">
                  <c:v>463.02</c:v>
                </c:pt>
                <c:pt idx="570">
                  <c:v>457.95499999999993</c:v>
                </c:pt>
                <c:pt idx="571">
                  <c:v>426.34500000000008</c:v>
                </c:pt>
                <c:pt idx="572">
                  <c:v>418.185</c:v>
                </c:pt>
                <c:pt idx="573">
                  <c:v>399.72999999999951</c:v>
                </c:pt>
                <c:pt idx="574">
                  <c:v>402.2</c:v>
                </c:pt>
                <c:pt idx="575">
                  <c:v>398.32499999999999</c:v>
                </c:pt>
                <c:pt idx="576">
                  <c:v>375.9199999999995</c:v>
                </c:pt>
                <c:pt idx="577">
                  <c:v>383.56</c:v>
                </c:pt>
                <c:pt idx="578">
                  <c:v>379.97499999999951</c:v>
                </c:pt>
                <c:pt idx="579">
                  <c:v>393.245</c:v>
                </c:pt>
                <c:pt idx="580">
                  <c:v>383.45499999999993</c:v>
                </c:pt>
                <c:pt idx="581">
                  <c:v>365.59500000000003</c:v>
                </c:pt>
                <c:pt idx="582">
                  <c:v>365.48999999999944</c:v>
                </c:pt>
                <c:pt idx="583">
                  <c:v>363.5</c:v>
                </c:pt>
                <c:pt idx="584">
                  <c:v>366.14499999999998</c:v>
                </c:pt>
                <c:pt idx="585">
                  <c:v>368.61</c:v>
                </c:pt>
                <c:pt idx="586">
                  <c:v>370.14000000000038</c:v>
                </c:pt>
                <c:pt idx="587">
                  <c:v>341.91499999999951</c:v>
                </c:pt>
                <c:pt idx="588">
                  <c:v>341.6</c:v>
                </c:pt>
                <c:pt idx="589">
                  <c:v>338.3</c:v>
                </c:pt>
                <c:pt idx="590">
                  <c:v>344.44499999999999</c:v>
                </c:pt>
                <c:pt idx="591">
                  <c:v>344.19</c:v>
                </c:pt>
                <c:pt idx="592">
                  <c:v>354.94499999999999</c:v>
                </c:pt>
                <c:pt idx="593">
                  <c:v>349.565</c:v>
                </c:pt>
                <c:pt idx="594">
                  <c:v>338.315</c:v>
                </c:pt>
                <c:pt idx="595">
                  <c:v>324.05500000000001</c:v>
                </c:pt>
                <c:pt idx="596">
                  <c:v>313.87</c:v>
                </c:pt>
                <c:pt idx="597">
                  <c:v>316.21500000000003</c:v>
                </c:pt>
                <c:pt idx="598">
                  <c:v>319.3</c:v>
                </c:pt>
                <c:pt idx="599">
                  <c:v>323.49499999999944</c:v>
                </c:pt>
                <c:pt idx="600">
                  <c:v>316.4849999999995</c:v>
                </c:pt>
                <c:pt idx="601">
                  <c:v>321.59000000000003</c:v>
                </c:pt>
                <c:pt idx="602">
                  <c:v>334.77</c:v>
                </c:pt>
                <c:pt idx="603">
                  <c:v>336.76</c:v>
                </c:pt>
                <c:pt idx="604">
                  <c:v>334.38</c:v>
                </c:pt>
                <c:pt idx="605">
                  <c:v>357.34000000000032</c:v>
                </c:pt>
                <c:pt idx="606">
                  <c:v>354.69</c:v>
                </c:pt>
                <c:pt idx="607">
                  <c:v>333.36500000000001</c:v>
                </c:pt>
                <c:pt idx="608">
                  <c:v>333.95499999999993</c:v>
                </c:pt>
                <c:pt idx="609">
                  <c:v>331</c:v>
                </c:pt>
                <c:pt idx="610">
                  <c:v>346.72499999999951</c:v>
                </c:pt>
                <c:pt idx="611">
                  <c:v>354.9199999999995</c:v>
                </c:pt>
                <c:pt idx="612">
                  <c:v>407.95</c:v>
                </c:pt>
                <c:pt idx="613">
                  <c:v>415.60500000000002</c:v>
                </c:pt>
                <c:pt idx="614">
                  <c:v>341.71500000000003</c:v>
                </c:pt>
                <c:pt idx="615">
                  <c:v>343.19</c:v>
                </c:pt>
                <c:pt idx="616">
                  <c:v>335.52500000000003</c:v>
                </c:pt>
                <c:pt idx="617">
                  <c:v>330.22999999999951</c:v>
                </c:pt>
                <c:pt idx="618">
                  <c:v>338.77500000000003</c:v>
                </c:pt>
                <c:pt idx="619">
                  <c:v>349.13</c:v>
                </c:pt>
                <c:pt idx="620">
                  <c:v>344.15000000000032</c:v>
                </c:pt>
                <c:pt idx="621">
                  <c:v>356.87</c:v>
                </c:pt>
                <c:pt idx="622">
                  <c:v>365.89</c:v>
                </c:pt>
                <c:pt idx="623">
                  <c:v>364.32</c:v>
                </c:pt>
                <c:pt idx="624">
                  <c:v>360.77500000000003</c:v>
                </c:pt>
                <c:pt idx="625">
                  <c:v>381.5</c:v>
                </c:pt>
                <c:pt idx="626">
                  <c:v>366.85500000000002</c:v>
                </c:pt>
                <c:pt idx="627">
                  <c:v>348.2949999999995</c:v>
                </c:pt>
                <c:pt idx="628">
                  <c:v>353.4199999999995</c:v>
                </c:pt>
                <c:pt idx="629">
                  <c:v>350.6</c:v>
                </c:pt>
                <c:pt idx="630">
                  <c:v>367.26</c:v>
                </c:pt>
                <c:pt idx="631">
                  <c:v>370.26</c:v>
                </c:pt>
                <c:pt idx="632">
                  <c:v>374.55</c:v>
                </c:pt>
                <c:pt idx="633">
                  <c:v>402.96500000000003</c:v>
                </c:pt>
                <c:pt idx="634">
                  <c:v>391.83</c:v>
                </c:pt>
                <c:pt idx="635">
                  <c:v>399.77</c:v>
                </c:pt>
                <c:pt idx="636">
                  <c:v>380.96500000000003</c:v>
                </c:pt>
                <c:pt idx="637">
                  <c:v>375.13</c:v>
                </c:pt>
                <c:pt idx="638">
                  <c:v>368.72499999999951</c:v>
                </c:pt>
                <c:pt idx="639">
                  <c:v>369.06</c:v>
                </c:pt>
                <c:pt idx="640">
                  <c:v>369.65000000000032</c:v>
                </c:pt>
                <c:pt idx="641">
                  <c:v>367.96</c:v>
                </c:pt>
                <c:pt idx="642">
                  <c:v>363.69</c:v>
                </c:pt>
                <c:pt idx="643">
                  <c:v>360.54</c:v>
                </c:pt>
                <c:pt idx="644">
                  <c:v>358.96999999999969</c:v>
                </c:pt>
                <c:pt idx="645">
                  <c:v>364.16</c:v>
                </c:pt>
                <c:pt idx="646">
                  <c:v>363.37</c:v>
                </c:pt>
                <c:pt idx="647">
                  <c:v>374.03500000000003</c:v>
                </c:pt>
                <c:pt idx="648">
                  <c:v>374.64000000000038</c:v>
                </c:pt>
                <c:pt idx="649">
                  <c:v>370.61500000000001</c:v>
                </c:pt>
                <c:pt idx="650">
                  <c:v>382.41499999999951</c:v>
                </c:pt>
                <c:pt idx="651">
                  <c:v>378.78000000000003</c:v>
                </c:pt>
                <c:pt idx="652">
                  <c:v>381.71</c:v>
                </c:pt>
                <c:pt idx="653">
                  <c:v>378.77</c:v>
                </c:pt>
                <c:pt idx="654">
                  <c:v>378.77</c:v>
                </c:pt>
                <c:pt idx="655">
                  <c:v>368.96999999999969</c:v>
                </c:pt>
                <c:pt idx="656">
                  <c:v>373.70499999999993</c:v>
                </c:pt>
                <c:pt idx="657">
                  <c:v>354.21500000000003</c:v>
                </c:pt>
                <c:pt idx="658">
                  <c:v>354.21999999999969</c:v>
                </c:pt>
                <c:pt idx="659">
                  <c:v>359.14000000000038</c:v>
                </c:pt>
                <c:pt idx="660">
                  <c:v>353.24</c:v>
                </c:pt>
                <c:pt idx="661">
                  <c:v>348.14000000000038</c:v>
                </c:pt>
                <c:pt idx="662">
                  <c:v>353.01499999999999</c:v>
                </c:pt>
                <c:pt idx="663">
                  <c:v>352.93499999999943</c:v>
                </c:pt>
                <c:pt idx="664">
                  <c:v>363.36</c:v>
                </c:pt>
                <c:pt idx="665">
                  <c:v>360.45499999999993</c:v>
                </c:pt>
                <c:pt idx="666">
                  <c:v>351.64499999999998</c:v>
                </c:pt>
                <c:pt idx="667">
                  <c:v>342.76499999999999</c:v>
                </c:pt>
                <c:pt idx="668">
                  <c:v>344.36</c:v>
                </c:pt>
                <c:pt idx="669">
                  <c:v>341.54500000000002</c:v>
                </c:pt>
                <c:pt idx="670">
                  <c:v>336.2949999999995</c:v>
                </c:pt>
                <c:pt idx="671">
                  <c:v>337.03500000000003</c:v>
                </c:pt>
                <c:pt idx="672">
                  <c:v>337.09000000000003</c:v>
                </c:pt>
                <c:pt idx="673">
                  <c:v>333.78999999999951</c:v>
                </c:pt>
                <c:pt idx="674">
                  <c:v>328.41499999999951</c:v>
                </c:pt>
                <c:pt idx="675">
                  <c:v>327.60000000000002</c:v>
                </c:pt>
                <c:pt idx="676">
                  <c:v>327.91499999999951</c:v>
                </c:pt>
                <c:pt idx="677">
                  <c:v>325.94499999999999</c:v>
                </c:pt>
                <c:pt idx="678">
                  <c:v>329.58</c:v>
                </c:pt>
                <c:pt idx="679" formatCode="0">
                  <c:v>321.55399999999969</c:v>
                </c:pt>
                <c:pt idx="680" formatCode="0">
                  <c:v>320.61900000000031</c:v>
                </c:pt>
                <c:pt idx="681" formatCode="0">
                  <c:v>319.661</c:v>
                </c:pt>
                <c:pt idx="682" formatCode="0">
                  <c:v>326.34100000000001</c:v>
                </c:pt>
                <c:pt idx="683" formatCode="0">
                  <c:v>323.80700000000002</c:v>
                </c:pt>
                <c:pt idx="684" formatCode="0">
                  <c:v>325.21199999999925</c:v>
                </c:pt>
                <c:pt idx="685" formatCode="0">
                  <c:v>323.69900000000001</c:v>
                </c:pt>
                <c:pt idx="686" formatCode="0">
                  <c:v>323.45999999999964</c:v>
                </c:pt>
                <c:pt idx="687" formatCode="0">
                  <c:v>328.959</c:v>
                </c:pt>
                <c:pt idx="688" formatCode="0">
                  <c:v>332.90899999999925</c:v>
                </c:pt>
                <c:pt idx="689" formatCode="0">
                  <c:v>330.565</c:v>
                </c:pt>
                <c:pt idx="690" formatCode="0">
                  <c:v>331.63200000000001</c:v>
                </c:pt>
                <c:pt idx="691" formatCode="0">
                  <c:v>335.77699999999925</c:v>
                </c:pt>
                <c:pt idx="692" formatCode="0">
                  <c:v>337.38599999999963</c:v>
                </c:pt>
                <c:pt idx="693" formatCode="0">
                  <c:v>340.75599999999969</c:v>
                </c:pt>
                <c:pt idx="694" formatCode="0">
                  <c:v>340.96699999999919</c:v>
                </c:pt>
                <c:pt idx="695" formatCode="0">
                  <c:v>343.29199999999906</c:v>
                </c:pt>
                <c:pt idx="696" formatCode="0">
                  <c:v>334.399</c:v>
                </c:pt>
                <c:pt idx="697" formatCode="0">
                  <c:v>330.52499999999969</c:v>
                </c:pt>
                <c:pt idx="698" formatCode="0">
                  <c:v>325.45400000000001</c:v>
                </c:pt>
                <c:pt idx="699" formatCode="0">
                  <c:v>325.64800000000002</c:v>
                </c:pt>
                <c:pt idx="700" formatCode="0">
                  <c:v>328.81700000000001</c:v>
                </c:pt>
                <c:pt idx="701" formatCode="0">
                  <c:v>332.77499999999969</c:v>
                </c:pt>
                <c:pt idx="702" formatCode="0">
                  <c:v>328.26499999999999</c:v>
                </c:pt>
                <c:pt idx="703" formatCode="0">
                  <c:v>329.524</c:v>
                </c:pt>
                <c:pt idx="704" formatCode="0">
                  <c:v>328.53099999999944</c:v>
                </c:pt>
                <c:pt idx="705" formatCode="0">
                  <c:v>328.77699999999925</c:v>
                </c:pt>
                <c:pt idx="706" formatCode="0">
                  <c:v>328.63400000000001</c:v>
                </c:pt>
                <c:pt idx="707" formatCode="0">
                  <c:v>329.13</c:v>
                </c:pt>
                <c:pt idx="708" formatCode="0">
                  <c:v>326.78399999999925</c:v>
                </c:pt>
                <c:pt idx="709" formatCode="0">
                  <c:v>325.87599999999969</c:v>
                </c:pt>
                <c:pt idx="710" formatCode="0">
                  <c:v>324.81799999999993</c:v>
                </c:pt>
                <c:pt idx="711" formatCode="0">
                  <c:v>327.53099999999944</c:v>
                </c:pt>
                <c:pt idx="712" formatCode="0">
                  <c:v>328.541</c:v>
                </c:pt>
                <c:pt idx="713" formatCode="0">
                  <c:v>330.15800000000002</c:v>
                </c:pt>
                <c:pt idx="714" formatCode="0">
                  <c:v>328.899</c:v>
                </c:pt>
                <c:pt idx="715" formatCode="0">
                  <c:v>329.90199999999925</c:v>
                </c:pt>
                <c:pt idx="716" formatCode="0">
                  <c:v>328.70400000000001</c:v>
                </c:pt>
                <c:pt idx="717" formatCode="0">
                  <c:v>326.97399999999925</c:v>
                </c:pt>
                <c:pt idx="718" formatCode="0">
                  <c:v>324.13299999999964</c:v>
                </c:pt>
                <c:pt idx="719" formatCode="0">
                  <c:v>319.59399999999926</c:v>
                </c:pt>
                <c:pt idx="720" formatCode="0">
                  <c:v>317.84500000000008</c:v>
                </c:pt>
                <c:pt idx="721" formatCode="0">
                  <c:v>312.46899999999926</c:v>
                </c:pt>
                <c:pt idx="722" formatCode="0">
                  <c:v>307.66199999999969</c:v>
                </c:pt>
                <c:pt idx="723" formatCode="0">
                  <c:v>306.78500000000003</c:v>
                </c:pt>
                <c:pt idx="724" formatCode="0">
                  <c:v>305.16800000000001</c:v>
                </c:pt>
                <c:pt idx="725" formatCode="0">
                  <c:v>299.12799999999999</c:v>
                </c:pt>
                <c:pt idx="726" formatCode="0">
                  <c:v>285.39799999999963</c:v>
                </c:pt>
                <c:pt idx="727" formatCode="0">
                  <c:v>279.51900000000001</c:v>
                </c:pt>
                <c:pt idx="728" formatCode="0">
                  <c:v>279.18599999999969</c:v>
                </c:pt>
                <c:pt idx="729" formatCode="0">
                  <c:v>280.46299999999951</c:v>
                </c:pt>
                <c:pt idx="730" formatCode="0">
                  <c:v>279.339</c:v>
                </c:pt>
                <c:pt idx="731" formatCode="0">
                  <c:v>282.661</c:v>
                </c:pt>
                <c:pt idx="732" formatCode="0">
                  <c:v>278.68</c:v>
                </c:pt>
                <c:pt idx="733" formatCode="0">
                  <c:v>284.24900000000002</c:v>
                </c:pt>
                <c:pt idx="734" formatCode="0">
                  <c:v>280.16899999999993</c:v>
                </c:pt>
                <c:pt idx="735" formatCode="0">
                  <c:v>281.30799999999999</c:v>
                </c:pt>
                <c:pt idx="736" formatCode="0">
                  <c:v>279.42899999999906</c:v>
                </c:pt>
                <c:pt idx="737" formatCode="0">
                  <c:v>280.71299999999951</c:v>
                </c:pt>
                <c:pt idx="738" formatCode="0">
                  <c:v>274.79399999999913</c:v>
                </c:pt>
                <c:pt idx="739" formatCode="0">
                  <c:v>278.64499999999998</c:v>
                </c:pt>
                <c:pt idx="740" formatCode="0">
                  <c:v>279.76599999999951</c:v>
                </c:pt>
                <c:pt idx="741" formatCode="0">
                  <c:v>274.63799999999969</c:v>
                </c:pt>
                <c:pt idx="742" formatCode="0">
                  <c:v>264.22099999999944</c:v>
                </c:pt>
                <c:pt idx="743" formatCode="0">
                  <c:v>265.41299999999944</c:v>
                </c:pt>
                <c:pt idx="744" formatCode="0">
                  <c:v>273.16199999999969</c:v>
                </c:pt>
                <c:pt idx="745" formatCode="0">
                  <c:v>270.14000000000038</c:v>
                </c:pt>
                <c:pt idx="746" formatCode="0">
                  <c:v>276.81700000000001</c:v>
                </c:pt>
                <c:pt idx="747" formatCode="0">
                  <c:v>276.202</c:v>
                </c:pt>
                <c:pt idx="748" formatCode="0">
                  <c:v>278.35000000000002</c:v>
                </c:pt>
                <c:pt idx="749" formatCode="0">
                  <c:v>277.24900000000002</c:v>
                </c:pt>
                <c:pt idx="750" formatCode="0">
                  <c:v>276.35599999999999</c:v>
                </c:pt>
                <c:pt idx="751" formatCode="0">
                  <c:v>275.02499999999969</c:v>
                </c:pt>
                <c:pt idx="752" formatCode="0">
                  <c:v>274.22899999999919</c:v>
                </c:pt>
                <c:pt idx="753" formatCode="0">
                  <c:v>274.64699999999999</c:v>
                </c:pt>
                <c:pt idx="754" formatCode="0">
                  <c:v>272.65699999999993</c:v>
                </c:pt>
                <c:pt idx="755" formatCode="0">
                  <c:v>276.06799999999993</c:v>
                </c:pt>
                <c:pt idx="756" formatCode="0">
                  <c:v>278.09899999999925</c:v>
                </c:pt>
                <c:pt idx="757" formatCode="0">
                  <c:v>277.44400000000002</c:v>
                </c:pt>
                <c:pt idx="758" formatCode="0">
                  <c:v>283.32900000000001</c:v>
                </c:pt>
                <c:pt idx="759" formatCode="0">
                  <c:v>286.762</c:v>
                </c:pt>
                <c:pt idx="760" formatCode="0">
                  <c:v>297.21199999999925</c:v>
                </c:pt>
                <c:pt idx="761" formatCode="0">
                  <c:v>287.29799999999943</c:v>
                </c:pt>
                <c:pt idx="762" formatCode="0">
                  <c:v>285.58</c:v>
                </c:pt>
                <c:pt idx="763" formatCode="0">
                  <c:v>283.63099999999969</c:v>
                </c:pt>
                <c:pt idx="764" formatCode="0">
                  <c:v>282.5979999999995</c:v>
                </c:pt>
                <c:pt idx="765" formatCode="0">
                  <c:v>277.22799999999944</c:v>
                </c:pt>
                <c:pt idx="766" formatCode="0">
                  <c:v>272.50700000000001</c:v>
                </c:pt>
                <c:pt idx="767" formatCode="0">
                  <c:v>271.13799999999969</c:v>
                </c:pt>
                <c:pt idx="768" formatCode="0">
                  <c:v>276.83199999999925</c:v>
                </c:pt>
                <c:pt idx="769" formatCode="0">
                  <c:v>276.23299999999944</c:v>
                </c:pt>
                <c:pt idx="770" formatCode="0">
                  <c:v>276.23299999999944</c:v>
                </c:pt>
                <c:pt idx="771" formatCode="0">
                  <c:v>276.63</c:v>
                </c:pt>
                <c:pt idx="772" formatCode="0">
                  <c:v>273.27199999999925</c:v>
                </c:pt>
                <c:pt idx="773" formatCode="0">
                  <c:v>267.22899999999919</c:v>
                </c:pt>
                <c:pt idx="774" formatCode="0">
                  <c:v>266.53399999999925</c:v>
                </c:pt>
                <c:pt idx="775" formatCode="0">
                  <c:v>264.87599999999969</c:v>
                </c:pt>
                <c:pt idx="776" formatCode="0">
                  <c:v>265.27</c:v>
                </c:pt>
                <c:pt idx="777" formatCode="0">
                  <c:v>264.67</c:v>
                </c:pt>
                <c:pt idx="778" formatCode="0">
                  <c:v>266.0979999999995</c:v>
                </c:pt>
                <c:pt idx="779" formatCode="0">
                  <c:v>266.101</c:v>
                </c:pt>
                <c:pt idx="780" formatCode="0">
                  <c:v>263.75700000000001</c:v>
                </c:pt>
                <c:pt idx="781" formatCode="0">
                  <c:v>264.33499999999964</c:v>
                </c:pt>
                <c:pt idx="782" formatCode="0">
                  <c:v>264.33499999999964</c:v>
                </c:pt>
                <c:pt idx="783" formatCode="0">
                  <c:v>265.35000000000002</c:v>
                </c:pt>
                <c:pt idx="784" formatCode="0">
                  <c:v>266.774</c:v>
                </c:pt>
                <c:pt idx="785" formatCode="0">
                  <c:v>252.27699999999999</c:v>
                </c:pt>
                <c:pt idx="786" formatCode="0">
                  <c:v>259.48799999999943</c:v>
                </c:pt>
                <c:pt idx="787" formatCode="0">
                  <c:v>263.69900000000001</c:v>
                </c:pt>
                <c:pt idx="788" formatCode="0">
                  <c:v>266.30900000000008</c:v>
                </c:pt>
                <c:pt idx="789" formatCode="0">
                  <c:v>269.37200000000001</c:v>
                </c:pt>
                <c:pt idx="790" formatCode="0">
                  <c:v>265.79099999999937</c:v>
                </c:pt>
                <c:pt idx="791" formatCode="0">
                  <c:v>264.86700000000002</c:v>
                </c:pt>
                <c:pt idx="792" formatCode="0">
                  <c:v>264.43099999999919</c:v>
                </c:pt>
                <c:pt idx="793" formatCode="0">
                  <c:v>263.95</c:v>
                </c:pt>
                <c:pt idx="794" formatCode="0">
                  <c:v>263.10500000000002</c:v>
                </c:pt>
                <c:pt idx="795" formatCode="0">
                  <c:v>263.48599999999925</c:v>
                </c:pt>
                <c:pt idx="796" formatCode="0">
                  <c:v>264.06299999999999</c:v>
                </c:pt>
                <c:pt idx="797" formatCode="0">
                  <c:v>264.78099999999944</c:v>
                </c:pt>
                <c:pt idx="798" formatCode="0">
                  <c:v>263.50900000000001</c:v>
                </c:pt>
                <c:pt idx="799" formatCode="0">
                  <c:v>259.89</c:v>
                </c:pt>
                <c:pt idx="800" formatCode="0">
                  <c:v>260.4849999999995</c:v>
                </c:pt>
                <c:pt idx="801" formatCode="0">
                  <c:v>258.14200000000051</c:v>
                </c:pt>
                <c:pt idx="802" formatCode="0">
                  <c:v>260.9849999999995</c:v>
                </c:pt>
                <c:pt idx="803" formatCode="0">
                  <c:v>263.72899999999919</c:v>
                </c:pt>
                <c:pt idx="804" formatCode="0">
                  <c:v>266.94799999999969</c:v>
                </c:pt>
                <c:pt idx="805" formatCode="0">
                  <c:v>259.49499999999944</c:v>
                </c:pt>
                <c:pt idx="806" formatCode="0">
                  <c:v>260.29700000000003</c:v>
                </c:pt>
                <c:pt idx="807" formatCode="0">
                  <c:v>261.60599999999999</c:v>
                </c:pt>
                <c:pt idx="808" formatCode="0">
                  <c:v>255.64899999999997</c:v>
                </c:pt>
                <c:pt idx="809" formatCode="0">
                  <c:v>255.31399999999999</c:v>
                </c:pt>
                <c:pt idx="810" formatCode="0">
                  <c:v>255.107</c:v>
                </c:pt>
                <c:pt idx="811" formatCode="0">
                  <c:v>257.44900000000001</c:v>
                </c:pt>
                <c:pt idx="812" formatCode="0">
                  <c:v>260.60599999999999</c:v>
                </c:pt>
                <c:pt idx="813" formatCode="0">
                  <c:v>262.18900000000002</c:v>
                </c:pt>
                <c:pt idx="814" formatCode="0">
                  <c:v>262.62099999999964</c:v>
                </c:pt>
                <c:pt idx="815" formatCode="0">
                  <c:v>261.98799999999943</c:v>
                </c:pt>
                <c:pt idx="816" formatCode="0">
                  <c:v>259.98999999999944</c:v>
                </c:pt>
                <c:pt idx="817" formatCode="0">
                  <c:v>259.66500000000002</c:v>
                </c:pt>
                <c:pt idx="818" formatCode="0">
                  <c:v>259.33</c:v>
                </c:pt>
                <c:pt idx="819" formatCode="0">
                  <c:v>259.73399999999907</c:v>
                </c:pt>
                <c:pt idx="820" formatCode="0">
                  <c:v>262.86099999999999</c:v>
                </c:pt>
                <c:pt idx="821" formatCode="0">
                  <c:v>263.66000000000008</c:v>
                </c:pt>
                <c:pt idx="822" formatCode="0">
                  <c:v>264.44</c:v>
                </c:pt>
                <c:pt idx="823" formatCode="0">
                  <c:v>262.67500000000001</c:v>
                </c:pt>
                <c:pt idx="824" formatCode="0">
                  <c:v>259.64699999999999</c:v>
                </c:pt>
                <c:pt idx="825" formatCode="0">
                  <c:v>259.04599999999999</c:v>
                </c:pt>
                <c:pt idx="826" formatCode="0">
                  <c:v>259.66500000000002</c:v>
                </c:pt>
                <c:pt idx="827" formatCode="0">
                  <c:v>251.464</c:v>
                </c:pt>
                <c:pt idx="828" formatCode="0">
                  <c:v>250.994</c:v>
                </c:pt>
                <c:pt idx="829" formatCode="0">
                  <c:v>250.09700000000001</c:v>
                </c:pt>
                <c:pt idx="830" formatCode="0">
                  <c:v>249.596</c:v>
                </c:pt>
                <c:pt idx="831" formatCode="0">
                  <c:v>245.36100000000025</c:v>
                </c:pt>
                <c:pt idx="832" formatCode="0">
                  <c:v>245.38300000000001</c:v>
                </c:pt>
                <c:pt idx="833" formatCode="0">
                  <c:v>245.84800000000001</c:v>
                </c:pt>
                <c:pt idx="834" formatCode="0">
                  <c:v>245.17499999999998</c:v>
                </c:pt>
                <c:pt idx="835" formatCode="0">
                  <c:v>248.39100000000025</c:v>
                </c:pt>
                <c:pt idx="836" formatCode="0">
                  <c:v>247.65200000000004</c:v>
                </c:pt>
                <c:pt idx="837" formatCode="0">
                  <c:v>245.69299999999998</c:v>
                </c:pt>
                <c:pt idx="838" formatCode="0">
                  <c:v>243.84</c:v>
                </c:pt>
                <c:pt idx="839" formatCode="0">
                  <c:v>247.04899999999998</c:v>
                </c:pt>
                <c:pt idx="840" formatCode="0">
                  <c:v>239.58100000000007</c:v>
                </c:pt>
                <c:pt idx="841" formatCode="0">
                  <c:v>236.995</c:v>
                </c:pt>
                <c:pt idx="842" formatCode="0">
                  <c:v>235.97800000000001</c:v>
                </c:pt>
                <c:pt idx="843" formatCode="0">
                  <c:v>233.93200000000004</c:v>
                </c:pt>
                <c:pt idx="844" formatCode="0">
                  <c:v>234.67299999999997</c:v>
                </c:pt>
                <c:pt idx="845" formatCode="0">
                  <c:v>230.19299999999998</c:v>
                </c:pt>
                <c:pt idx="846" formatCode="0">
                  <c:v>227.446</c:v>
                </c:pt>
                <c:pt idx="847" formatCode="0">
                  <c:v>221.99100000000001</c:v>
                </c:pt>
                <c:pt idx="848" formatCode="0">
                  <c:v>219.39400000000001</c:v>
                </c:pt>
                <c:pt idx="849" formatCode="0">
                  <c:v>213.685</c:v>
                </c:pt>
                <c:pt idx="850" formatCode="0">
                  <c:v>213.54399999999998</c:v>
                </c:pt>
                <c:pt idx="851" formatCode="0">
                  <c:v>213.07299999999998</c:v>
                </c:pt>
                <c:pt idx="852" formatCode="0">
                  <c:v>210.267</c:v>
                </c:pt>
                <c:pt idx="853" formatCode="0">
                  <c:v>209.02</c:v>
                </c:pt>
                <c:pt idx="854" formatCode="0">
                  <c:v>208.01499999999999</c:v>
                </c:pt>
                <c:pt idx="855" formatCode="0">
                  <c:v>202.947</c:v>
                </c:pt>
                <c:pt idx="856" formatCode="0">
                  <c:v>201.78700000000001</c:v>
                </c:pt>
                <c:pt idx="857" formatCode="0">
                  <c:v>202.21499999999995</c:v>
                </c:pt>
                <c:pt idx="858" formatCode="0">
                  <c:v>202.22899999999998</c:v>
                </c:pt>
                <c:pt idx="859" formatCode="0">
                  <c:v>204.155</c:v>
                </c:pt>
                <c:pt idx="860" formatCode="0">
                  <c:v>204.39400000000001</c:v>
                </c:pt>
                <c:pt idx="861" formatCode="0">
                  <c:v>203.56900000000002</c:v>
                </c:pt>
                <c:pt idx="862" formatCode="0">
                  <c:v>203.27599999999998</c:v>
                </c:pt>
                <c:pt idx="863" formatCode="0">
                  <c:v>202.417</c:v>
                </c:pt>
                <c:pt idx="864" formatCode="0">
                  <c:v>202.36600000000001</c:v>
                </c:pt>
                <c:pt idx="865" formatCode="0">
                  <c:v>203.44399999999999</c:v>
                </c:pt>
                <c:pt idx="866" formatCode="0">
                  <c:v>203.18200000000004</c:v>
                </c:pt>
                <c:pt idx="867" formatCode="0">
                  <c:v>202.58700000000007</c:v>
                </c:pt>
                <c:pt idx="868" formatCode="0">
                  <c:v>203.07299999999998</c:v>
                </c:pt>
                <c:pt idx="869" formatCode="0">
                  <c:v>202.22800000000001</c:v>
                </c:pt>
                <c:pt idx="870" formatCode="0">
                  <c:v>202.25399999999999</c:v>
                </c:pt>
                <c:pt idx="871" formatCode="0">
                  <c:v>199.85000000000025</c:v>
                </c:pt>
                <c:pt idx="872" formatCode="0">
                  <c:v>200</c:v>
                </c:pt>
                <c:pt idx="873" formatCode="0">
                  <c:v>199.33</c:v>
                </c:pt>
                <c:pt idx="874" formatCode="0">
                  <c:v>199.767</c:v>
                </c:pt>
                <c:pt idx="875" formatCode="0">
                  <c:v>199.57299999999998</c:v>
                </c:pt>
                <c:pt idx="876" formatCode="0">
                  <c:v>199.10899999999998</c:v>
                </c:pt>
                <c:pt idx="877" formatCode="0">
                  <c:v>200.465</c:v>
                </c:pt>
                <c:pt idx="878" formatCode="0">
                  <c:v>198.005</c:v>
                </c:pt>
                <c:pt idx="879" formatCode="0">
                  <c:v>198.15</c:v>
                </c:pt>
                <c:pt idx="880" formatCode="0">
                  <c:v>197.67499999999998</c:v>
                </c:pt>
                <c:pt idx="881" formatCode="0">
                  <c:v>198.31700000000001</c:v>
                </c:pt>
                <c:pt idx="882" formatCode="0">
                  <c:v>198.27699999999999</c:v>
                </c:pt>
                <c:pt idx="883" formatCode="0">
                  <c:v>200.11699999999999</c:v>
                </c:pt>
                <c:pt idx="884" formatCode="0">
                  <c:v>202.68</c:v>
                </c:pt>
                <c:pt idx="885" formatCode="0">
                  <c:v>202.35000000000025</c:v>
                </c:pt>
                <c:pt idx="886" formatCode="0">
                  <c:v>202.35000000000025</c:v>
                </c:pt>
                <c:pt idx="887" formatCode="0">
                  <c:v>203.56100000000001</c:v>
                </c:pt>
                <c:pt idx="888" formatCode="0">
                  <c:v>203.809</c:v>
                </c:pt>
                <c:pt idx="889" formatCode="0">
                  <c:v>203.565</c:v>
                </c:pt>
                <c:pt idx="890" formatCode="0">
                  <c:v>202.154</c:v>
                </c:pt>
                <c:pt idx="891" formatCode="0">
                  <c:v>201.62700000000001</c:v>
                </c:pt>
                <c:pt idx="892" formatCode="0">
                  <c:v>200.35000000000025</c:v>
                </c:pt>
                <c:pt idx="893" formatCode="0">
                  <c:v>198.97</c:v>
                </c:pt>
                <c:pt idx="894" formatCode="0">
                  <c:v>197.06900000000002</c:v>
                </c:pt>
                <c:pt idx="895" formatCode="0">
                  <c:v>196.2</c:v>
                </c:pt>
                <c:pt idx="896" formatCode="0">
                  <c:v>196.70299999999997</c:v>
                </c:pt>
                <c:pt idx="897" formatCode="0">
                  <c:v>198.35800000000029</c:v>
                </c:pt>
                <c:pt idx="898" formatCode="0">
                  <c:v>198.429</c:v>
                </c:pt>
                <c:pt idx="899" formatCode="0">
                  <c:v>200.721</c:v>
                </c:pt>
                <c:pt idx="900" formatCode="0">
                  <c:v>197.62900000000002</c:v>
                </c:pt>
                <c:pt idx="901" formatCode="0">
                  <c:v>199.70099999999999</c:v>
                </c:pt>
                <c:pt idx="902" formatCode="0">
                  <c:v>208.84</c:v>
                </c:pt>
                <c:pt idx="903" formatCode="0">
                  <c:v>207.345</c:v>
                </c:pt>
                <c:pt idx="904" formatCode="0">
                  <c:v>213.32500000000007</c:v>
                </c:pt>
                <c:pt idx="905" formatCode="0">
                  <c:v>208.90700000000001</c:v>
                </c:pt>
                <c:pt idx="906" formatCode="0">
                  <c:v>205.66499999999999</c:v>
                </c:pt>
                <c:pt idx="907" formatCode="0">
                  <c:v>210.97800000000001</c:v>
                </c:pt>
                <c:pt idx="908" formatCode="0">
                  <c:v>211.49800000000025</c:v>
                </c:pt>
                <c:pt idx="909" formatCode="0">
                  <c:v>211.22399999999999</c:v>
                </c:pt>
                <c:pt idx="910" formatCode="0">
                  <c:v>209.315</c:v>
                </c:pt>
                <c:pt idx="911" formatCode="0">
                  <c:v>205.815</c:v>
                </c:pt>
                <c:pt idx="912" formatCode="0">
                  <c:v>199.54599999999999</c:v>
                </c:pt>
                <c:pt idx="913" formatCode="0">
                  <c:v>197.32000000000025</c:v>
                </c:pt>
                <c:pt idx="914" formatCode="0">
                  <c:v>198.869</c:v>
                </c:pt>
                <c:pt idx="915" formatCode="0">
                  <c:v>197.92700000000025</c:v>
                </c:pt>
                <c:pt idx="916" formatCode="0">
                  <c:v>202.32000000000025</c:v>
                </c:pt>
                <c:pt idx="917" formatCode="0">
                  <c:v>201.86800000000025</c:v>
                </c:pt>
                <c:pt idx="918" formatCode="0">
                  <c:v>204.32500000000007</c:v>
                </c:pt>
                <c:pt idx="919" formatCode="0">
                  <c:v>214.60899999999998</c:v>
                </c:pt>
                <c:pt idx="920" formatCode="0">
                  <c:v>215.99</c:v>
                </c:pt>
                <c:pt idx="921" formatCode="0">
                  <c:v>213.57399999999998</c:v>
                </c:pt>
                <c:pt idx="922" formatCode="0">
                  <c:v>212.90800000000004</c:v>
                </c:pt>
                <c:pt idx="923" formatCode="0">
                  <c:v>214.95000000000007</c:v>
                </c:pt>
                <c:pt idx="924" formatCode="0">
                  <c:v>224.78399999999999</c:v>
                </c:pt>
                <c:pt idx="925" formatCode="0">
                  <c:v>222.797</c:v>
                </c:pt>
                <c:pt idx="926" formatCode="0">
                  <c:v>221.61699999999999</c:v>
                </c:pt>
                <c:pt idx="927" formatCode="0">
                  <c:v>216.94899999999998</c:v>
                </c:pt>
                <c:pt idx="928" formatCode="0">
                  <c:v>213.21499999999995</c:v>
                </c:pt>
                <c:pt idx="929" formatCode="0">
                  <c:v>218.27699999999999</c:v>
                </c:pt>
                <c:pt idx="930" formatCode="0">
                  <c:v>218.393</c:v>
                </c:pt>
                <c:pt idx="931" formatCode="0">
                  <c:v>220</c:v>
                </c:pt>
                <c:pt idx="932" formatCode="0">
                  <c:v>218.90600000000001</c:v>
                </c:pt>
                <c:pt idx="933" formatCode="0">
                  <c:v>222.21799999999999</c:v>
                </c:pt>
                <c:pt idx="934" formatCode="0">
                  <c:v>219.14499999999998</c:v>
                </c:pt>
                <c:pt idx="935" formatCode="0">
                  <c:v>223.10599999999999</c:v>
                </c:pt>
                <c:pt idx="936" formatCode="0">
                  <c:v>230.11599999999999</c:v>
                </c:pt>
                <c:pt idx="937" formatCode="0">
                  <c:v>237.24599999999998</c:v>
                </c:pt>
                <c:pt idx="938" formatCode="0">
                  <c:v>250.45200000000025</c:v>
                </c:pt>
                <c:pt idx="939" formatCode="0">
                  <c:v>259.97499999999951</c:v>
                </c:pt>
                <c:pt idx="940" formatCode="0">
                  <c:v>275.62</c:v>
                </c:pt>
                <c:pt idx="941" formatCode="0">
                  <c:v>276.09399999999926</c:v>
                </c:pt>
                <c:pt idx="942" formatCode="0">
                  <c:v>283.685</c:v>
                </c:pt>
                <c:pt idx="943" formatCode="0">
                  <c:v>272.86799999999999</c:v>
                </c:pt>
                <c:pt idx="944" formatCode="0">
                  <c:v>261.44400000000002</c:v>
                </c:pt>
                <c:pt idx="945" formatCode="0">
                  <c:v>258.81700000000001</c:v>
                </c:pt>
                <c:pt idx="946" formatCode="0">
                  <c:v>250</c:v>
                </c:pt>
                <c:pt idx="947" formatCode="0">
                  <c:v>254.87300000000002</c:v>
                </c:pt>
                <c:pt idx="948" formatCode="0">
                  <c:v>257.73399999999907</c:v>
                </c:pt>
                <c:pt idx="949" formatCode="0">
                  <c:v>258.81200000000001</c:v>
                </c:pt>
                <c:pt idx="950" formatCode="0">
                  <c:v>268.18599999999969</c:v>
                </c:pt>
                <c:pt idx="951" formatCode="0">
                  <c:v>271.38299999999964</c:v>
                </c:pt>
                <c:pt idx="952" formatCode="0">
                  <c:v>270.83499999999964</c:v>
                </c:pt>
                <c:pt idx="953" formatCode="0">
                  <c:v>270.52799999999951</c:v>
                </c:pt>
                <c:pt idx="954" formatCode="0">
                  <c:v>270.30200000000002</c:v>
                </c:pt>
                <c:pt idx="955" formatCode="0">
                  <c:v>262.69299999999993</c:v>
                </c:pt>
                <c:pt idx="956" formatCode="0">
                  <c:v>254.35000000000025</c:v>
                </c:pt>
                <c:pt idx="957" formatCode="0">
                  <c:v>254.86</c:v>
                </c:pt>
                <c:pt idx="958" formatCode="0">
                  <c:v>255.8</c:v>
                </c:pt>
                <c:pt idx="959" formatCode="0">
                  <c:v>259.14000000000038</c:v>
                </c:pt>
                <c:pt idx="960" formatCode="0">
                  <c:v>262.22599999999943</c:v>
                </c:pt>
                <c:pt idx="961" formatCode="0">
                  <c:v>255.61699999999999</c:v>
                </c:pt>
                <c:pt idx="962" formatCode="0">
                  <c:v>252.94399999999999</c:v>
                </c:pt>
                <c:pt idx="963" formatCode="0">
                  <c:v>263.10399999999993</c:v>
                </c:pt>
                <c:pt idx="964" formatCode="0">
                  <c:v>272.64200000000051</c:v>
                </c:pt>
                <c:pt idx="965" formatCode="0">
                  <c:v>269.15899999999999</c:v>
                </c:pt>
                <c:pt idx="966" formatCode="0">
                  <c:v>273.0329999999995</c:v>
                </c:pt>
                <c:pt idx="967" formatCode="0">
                  <c:v>263.35000000000002</c:v>
                </c:pt>
                <c:pt idx="968" formatCode="0">
                  <c:v>261.53500000000003</c:v>
                </c:pt>
                <c:pt idx="969" formatCode="0">
                  <c:v>268.99199999999905</c:v>
                </c:pt>
                <c:pt idx="970" formatCode="0">
                  <c:v>266.83499999999964</c:v>
                </c:pt>
                <c:pt idx="971" formatCode="0">
                  <c:v>279.07599999999951</c:v>
                </c:pt>
                <c:pt idx="972" formatCode="0">
                  <c:v>310.56599999999969</c:v>
                </c:pt>
                <c:pt idx="973" formatCode="0">
                  <c:v>328.27499999999969</c:v>
                </c:pt>
                <c:pt idx="974" formatCode="0">
                  <c:v>334.25299999999999</c:v>
                </c:pt>
                <c:pt idx="975" formatCode="0">
                  <c:v>311.94400000000002</c:v>
                </c:pt>
                <c:pt idx="976" formatCode="0">
                  <c:v>313.32499999999999</c:v>
                </c:pt>
                <c:pt idx="977" formatCode="0">
                  <c:v>315.37099999999964</c:v>
                </c:pt>
                <c:pt idx="978" formatCode="0">
                  <c:v>328.04599999999999</c:v>
                </c:pt>
                <c:pt idx="979" formatCode="0">
                  <c:v>332.86599999999999</c:v>
                </c:pt>
                <c:pt idx="980" formatCode="0">
                  <c:v>348.875</c:v>
                </c:pt>
                <c:pt idx="981" formatCode="0">
                  <c:v>336.66699999999969</c:v>
                </c:pt>
                <c:pt idx="982" formatCode="0">
                  <c:v>325.22599999999943</c:v>
                </c:pt>
                <c:pt idx="983" formatCode="0">
                  <c:v>321.25900000000001</c:v>
                </c:pt>
                <c:pt idx="984" formatCode="0">
                  <c:v>317.90899999999925</c:v>
                </c:pt>
                <c:pt idx="985" formatCode="0">
                  <c:v>310.97699999999907</c:v>
                </c:pt>
                <c:pt idx="986" formatCode="0">
                  <c:v>306.54599999999999</c:v>
                </c:pt>
                <c:pt idx="987" formatCode="0">
                  <c:v>298.33300000000003</c:v>
                </c:pt>
                <c:pt idx="988" formatCode="0">
                  <c:v>302.45699999999925</c:v>
                </c:pt>
                <c:pt idx="989" formatCode="0">
                  <c:v>293.32499999999999</c:v>
                </c:pt>
                <c:pt idx="990" formatCode="0">
                  <c:v>297.94400000000002</c:v>
                </c:pt>
                <c:pt idx="991" formatCode="0">
                  <c:v>288.61700000000002</c:v>
                </c:pt>
                <c:pt idx="992" formatCode="0">
                  <c:v>293.60700000000008</c:v>
                </c:pt>
                <c:pt idx="993" formatCode="0">
                  <c:v>287.404</c:v>
                </c:pt>
                <c:pt idx="994" formatCode="0">
                  <c:v>285.37</c:v>
                </c:pt>
                <c:pt idx="995" formatCode="0">
                  <c:v>285.084</c:v>
                </c:pt>
                <c:pt idx="996" formatCode="0">
                  <c:v>285.05799999999999</c:v>
                </c:pt>
                <c:pt idx="997" formatCode="0">
                  <c:v>261.18799999999999</c:v>
                </c:pt>
                <c:pt idx="998" formatCode="0">
                  <c:v>257.85000000000002</c:v>
                </c:pt>
                <c:pt idx="999" formatCode="0">
                  <c:v>265</c:v>
                </c:pt>
                <c:pt idx="1000" formatCode="0">
                  <c:v>285</c:v>
                </c:pt>
                <c:pt idx="1001" formatCode="0">
                  <c:v>277.33300000000003</c:v>
                </c:pt>
                <c:pt idx="1002" formatCode="0">
                  <c:v>275.41299999999944</c:v>
                </c:pt>
                <c:pt idx="1003" formatCode="0">
                  <c:v>275.25099999999969</c:v>
                </c:pt>
                <c:pt idx="1004" formatCode="0">
                  <c:v>281.72099999999944</c:v>
                </c:pt>
                <c:pt idx="1005" formatCode="0">
                  <c:v>282</c:v>
                </c:pt>
                <c:pt idx="1006" formatCode="0">
                  <c:v>302</c:v>
                </c:pt>
                <c:pt idx="1007" formatCode="0">
                  <c:v>306</c:v>
                </c:pt>
                <c:pt idx="1008" formatCode="0">
                  <c:v>306</c:v>
                </c:pt>
                <c:pt idx="1009" formatCode="0">
                  <c:v>321</c:v>
                </c:pt>
                <c:pt idx="1010" formatCode="0">
                  <c:v>331</c:v>
                </c:pt>
                <c:pt idx="1011" formatCode="0">
                  <c:v>337</c:v>
                </c:pt>
                <c:pt idx="1012" formatCode="0">
                  <c:v>352</c:v>
                </c:pt>
                <c:pt idx="1013" formatCode="0">
                  <c:v>347</c:v>
                </c:pt>
              </c:numCache>
            </c:numRef>
          </c:val>
        </c:ser>
        <c:marker val="1"/>
        <c:axId val="83101568"/>
        <c:axId val="83103104"/>
      </c:lineChart>
      <c:dateAx>
        <c:axId val="83101568"/>
        <c:scaling>
          <c:orientation val="minMax"/>
        </c:scaling>
        <c:axPos val="b"/>
        <c:numFmt formatCode="[$-409]mmm\-yy;@" sourceLinked="0"/>
        <c:tickLblPos val="nextTo"/>
        <c:txPr>
          <a:bodyPr rot="-2700000"/>
          <a:lstStyle/>
          <a:p>
            <a:pPr>
              <a:defRPr lang="en-US" sz="2000"/>
            </a:pPr>
            <a:endParaRPr lang="lv-LV"/>
          </a:p>
        </c:txPr>
        <c:crossAx val="83103104"/>
        <c:crosses val="autoZero"/>
        <c:auto val="1"/>
        <c:lblOffset val="100"/>
      </c:dateAx>
      <c:valAx>
        <c:axId val="83103104"/>
        <c:scaling>
          <c:orientation val="minMax"/>
          <c:max val="1200"/>
        </c:scaling>
        <c:axPos val="l"/>
        <c:majorGridlines>
          <c:spPr>
            <a:ln>
              <a:solidFill>
                <a:schemeClr val="accent4">
                  <a:lumMod val="50000"/>
                </a:schemeClr>
              </a:solidFill>
            </a:ln>
          </c:spPr>
        </c:majorGridlines>
        <c:numFmt formatCode="0" sourceLinked="1"/>
        <c:tickLblPos val="nextTo"/>
        <c:spPr>
          <a:ln>
            <a:noFill/>
          </a:ln>
        </c:spPr>
        <c:txPr>
          <a:bodyPr/>
          <a:lstStyle/>
          <a:p>
            <a:pPr>
              <a:defRPr lang="en-US" sz="2000"/>
            </a:pPr>
            <a:endParaRPr lang="lv-LV"/>
          </a:p>
        </c:txPr>
        <c:crossAx val="831015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11211740779255"/>
          <c:y val="1.7155716863517061E-2"/>
          <c:w val="0.31736367422616207"/>
          <c:h val="0.26516773293963258"/>
        </c:manualLayout>
      </c:layout>
      <c:txPr>
        <a:bodyPr/>
        <a:lstStyle/>
        <a:p>
          <a:pPr>
            <a:defRPr lang="en-US" sz="1600"/>
          </a:pPr>
          <a:endParaRPr lang="lv-LV"/>
        </a:p>
      </c:txPr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967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D926703-0C82-4AF2-A5CB-CB6E643777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C35334B-9E35-49ED-9766-348CAC58F163}" type="datetimeFigureOut">
              <a:rPr lang="en-US"/>
              <a:pPr>
                <a:defRPr/>
              </a:pPr>
              <a:t>11/23/2011</a:t>
            </a:fld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4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5790"/>
            <a:ext cx="548640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4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4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967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1D677A3-AABB-446C-B5F0-749750A26F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D677A3-AABB-446C-B5F0-749750A26F9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2813"/>
            <a:endParaRPr lang="en-US" b="1" dirty="0" smtClean="0">
              <a:ea typeface="굴림" pitchFamily="-107" charset="-127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61A5A50-F6F3-4147-B45E-EAED23D180AE}" type="slidenum">
              <a:rPr lang="en-US">
                <a:solidFill>
                  <a:srgbClr val="000000"/>
                </a:solidFill>
              </a:rPr>
              <a:pPr/>
              <a:t>16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D677A3-AABB-446C-B5F0-749750A26F9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2813"/>
            <a:endParaRPr lang="en-US" b="1" dirty="0" smtClean="0">
              <a:ea typeface="굴림" pitchFamily="-107" charset="-127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61A5A50-F6F3-4147-B45E-EAED23D180AE}" type="slidenum">
              <a:rPr lang="en-US">
                <a:solidFill>
                  <a:srgbClr val="000000"/>
                </a:solidFill>
              </a:rPr>
              <a:pPr/>
              <a:t>18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2813"/>
            <a:endParaRPr lang="en-US" b="1" dirty="0" smtClean="0">
              <a:ea typeface="굴림" pitchFamily="-107" charset="-127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61A5A50-F6F3-4147-B45E-EAED23D180AE}" type="slidenum">
              <a:rPr lang="en-US">
                <a:solidFill>
                  <a:srgbClr val="000000"/>
                </a:solidFill>
              </a:rPr>
              <a:pPr/>
              <a:t>19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2813"/>
            <a:endParaRPr lang="en-US" b="1" dirty="0" smtClean="0">
              <a:ea typeface="굴림" pitchFamily="-107" charset="-127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61A5A50-F6F3-4147-B45E-EAED23D180AE}" type="slidenum">
              <a:rPr lang="en-US">
                <a:solidFill>
                  <a:srgbClr val="000000"/>
                </a:solidFill>
              </a:rPr>
              <a:pPr/>
              <a:t>20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0546F8-04AF-479E-B049-B9311303FCFD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2813"/>
            <a:endParaRPr lang="en-US" b="1" dirty="0" smtClean="0">
              <a:ea typeface="굴림" pitchFamily="-107" charset="-127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61A5A50-F6F3-4147-B45E-EAED23D180AE}" type="slidenum">
              <a:rPr lang="en-US">
                <a:solidFill>
                  <a:srgbClr val="000000"/>
                </a:solidFill>
              </a:rPr>
              <a:pPr/>
              <a:t>24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2813"/>
            <a:endParaRPr lang="en-US" b="1" dirty="0" smtClean="0">
              <a:ea typeface="굴림" pitchFamily="-107" charset="-127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61A5A50-F6F3-4147-B45E-EAED23D180AE}" type="slidenum">
              <a:rPr lang="en-US">
                <a:solidFill>
                  <a:srgbClr val="000000"/>
                </a:solidFill>
              </a:rPr>
              <a:pPr/>
              <a:t>25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2813"/>
            <a:endParaRPr lang="en-US" b="1" dirty="0" smtClean="0">
              <a:ea typeface="굴림" pitchFamily="-107" charset="-127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61A5A50-F6F3-4147-B45E-EAED23D180AE}" type="slidenum">
              <a:rPr lang="en-US">
                <a:solidFill>
                  <a:srgbClr val="000000"/>
                </a:solidFill>
              </a:rPr>
              <a:pPr/>
              <a:t>26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D677A3-AABB-446C-B5F0-749750A26F9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REO 2010/08 Riga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0546F8-04AF-479E-B049-B9311303FCFD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0546F8-04AF-479E-B049-B9311303FCF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D677A3-AABB-446C-B5F0-749750A26F9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2813"/>
            <a:endParaRPr lang="en-US" b="1" dirty="0" smtClean="0">
              <a:ea typeface="굴림" pitchFamily="-107" charset="-127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61A5A50-F6F3-4147-B45E-EAED23D180AE}" type="slidenum">
              <a:rPr lang="en-US">
                <a:solidFill>
                  <a:srgbClr val="000000"/>
                </a:solidFill>
              </a:rPr>
              <a:pPr/>
              <a:t>12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2813"/>
            <a:endParaRPr lang="en-US" b="1" dirty="0" smtClean="0">
              <a:ea typeface="굴림" pitchFamily="-107" charset="-127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61A5A50-F6F3-4147-B45E-EAED23D180AE}" type="slidenum">
              <a:rPr lang="en-US">
                <a:solidFill>
                  <a:srgbClr val="000000"/>
                </a:solidFill>
              </a:rPr>
              <a:pPr/>
              <a:t>13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2813"/>
            <a:endParaRPr lang="en-US" b="1" dirty="0" smtClean="0">
              <a:ea typeface="굴림" pitchFamily="-107" charset="-127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61A5A50-F6F3-4147-B45E-EAED23D180AE}" type="slidenum">
              <a:rPr lang="en-US">
                <a:solidFill>
                  <a:srgbClr val="000000"/>
                </a:solidFill>
              </a:rPr>
              <a:pPr/>
              <a:t>14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2813"/>
            <a:endParaRPr lang="en-US" b="1" dirty="0" smtClean="0">
              <a:ea typeface="굴림" pitchFamily="-107" charset="-127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61A5A50-F6F3-4147-B45E-EAED23D180AE}" type="slidenum">
              <a:rPr lang="en-US">
                <a:solidFill>
                  <a:srgbClr val="000000"/>
                </a:solidFill>
              </a:rPr>
              <a:pPr/>
              <a:t>15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4138"/>
            <a:ext cx="1885950" cy="60118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84138"/>
            <a:ext cx="5505450" cy="60118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84138"/>
            <a:ext cx="7543800" cy="8112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066800" y="1981200"/>
            <a:ext cx="7543800" cy="411480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Freeform 3"/>
          <p:cNvSpPr>
            <a:spLocks/>
          </p:cNvSpPr>
          <p:nvPr/>
        </p:nvSpPr>
        <p:spPr bwMode="hidden">
          <a:xfrm>
            <a:off x="709612" y="1006475"/>
            <a:ext cx="8434387" cy="5894388"/>
          </a:xfrm>
          <a:custGeom>
            <a:avLst/>
            <a:gdLst/>
            <a:ahLst/>
            <a:cxnLst>
              <a:cxn ang="0">
                <a:pos x="0" y="3159"/>
              </a:cxn>
              <a:cxn ang="0">
                <a:pos x="5184" y="3159"/>
              </a:cxn>
              <a:cxn ang="0">
                <a:pos x="5184" y="0"/>
              </a:cxn>
              <a:cxn ang="0">
                <a:pos x="0" y="0"/>
              </a:cxn>
              <a:cxn ang="0">
                <a:pos x="0" y="3159"/>
              </a:cxn>
              <a:cxn ang="0">
                <a:pos x="0" y="3159"/>
              </a:cxn>
            </a:cxnLst>
            <a:rect l="0" t="0" r="r" b="b"/>
            <a:pathLst>
              <a:path w="5184" h="3159">
                <a:moveTo>
                  <a:pt x="0" y="3159"/>
                </a:moveTo>
                <a:lnTo>
                  <a:pt x="5184" y="3159"/>
                </a:lnTo>
                <a:lnTo>
                  <a:pt x="5184" y="0"/>
                </a:lnTo>
                <a:lnTo>
                  <a:pt x="0" y="0"/>
                </a:lnTo>
                <a:lnTo>
                  <a:pt x="0" y="3159"/>
                </a:lnTo>
                <a:lnTo>
                  <a:pt x="0" y="3159"/>
                </a:lnTo>
                <a:close/>
              </a:path>
            </a:pathLst>
          </a:custGeom>
          <a:gradFill rotWithShape="0">
            <a:gsLst>
              <a:gs pos="0">
                <a:schemeClr val="bg1">
                  <a:alpha val="71000"/>
                </a:schemeClr>
              </a:gs>
              <a:gs pos="100000">
                <a:schemeClr val="bg1">
                  <a:lumMod val="75000"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nl-NL">
              <a:cs typeface="+mn-cs"/>
            </a:endParaRPr>
          </a:p>
        </p:txBody>
      </p:sp>
      <p:sp>
        <p:nvSpPr>
          <p:cNvPr id="1028" name="Freeform 4"/>
          <p:cNvSpPr>
            <a:spLocks/>
          </p:cNvSpPr>
          <p:nvPr/>
        </p:nvSpPr>
        <p:spPr bwMode="hidden">
          <a:xfrm>
            <a:off x="0" y="1449388"/>
            <a:ext cx="755650" cy="47990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159"/>
              </a:cxn>
              <a:cxn ang="0">
                <a:pos x="556" y="3159"/>
              </a:cxn>
              <a:cxn ang="0">
                <a:pos x="556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556" h="3159">
                <a:moveTo>
                  <a:pt x="0" y="0"/>
                </a:moveTo>
                <a:lnTo>
                  <a:pt x="0" y="3159"/>
                </a:lnTo>
                <a:lnTo>
                  <a:pt x="556" y="3159"/>
                </a:lnTo>
                <a:lnTo>
                  <a:pt x="556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chemeClr val="bg1">
                  <a:lumMod val="75000"/>
                </a:schemeClr>
              </a:gs>
              <a:gs pos="100000">
                <a:schemeClr val="bg2">
                  <a:lumMod val="75000"/>
                  <a:alpha val="50000"/>
                </a:schemeClr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nl-NL">
              <a:cs typeface="+mn-cs"/>
            </a:endParaRPr>
          </a:p>
        </p:txBody>
      </p:sp>
      <p:sp>
        <p:nvSpPr>
          <p:cNvPr id="1030" name="Freeform 6"/>
          <p:cNvSpPr>
            <a:spLocks/>
          </p:cNvSpPr>
          <p:nvPr/>
        </p:nvSpPr>
        <p:spPr bwMode="ltGray">
          <a:xfrm>
            <a:off x="736600" y="22225"/>
            <a:ext cx="19050" cy="1103313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0" y="0"/>
              </a:cxn>
              <a:cxn ang="0">
                <a:pos x="0" y="695"/>
              </a:cxn>
              <a:cxn ang="0">
                <a:pos x="12" y="695"/>
              </a:cxn>
              <a:cxn ang="0">
                <a:pos x="12" y="0"/>
              </a:cxn>
              <a:cxn ang="0">
                <a:pos x="12" y="0"/>
              </a:cxn>
            </a:cxnLst>
            <a:rect l="0" t="0" r="r" b="b"/>
            <a:pathLst>
              <a:path w="12" h="695">
                <a:moveTo>
                  <a:pt x="12" y="0"/>
                </a:moveTo>
                <a:lnTo>
                  <a:pt x="0" y="0"/>
                </a:lnTo>
                <a:lnTo>
                  <a:pt x="0" y="695"/>
                </a:lnTo>
                <a:lnTo>
                  <a:pt x="12" y="695"/>
                </a:lnTo>
                <a:lnTo>
                  <a:pt x="12" y="0"/>
                </a:lnTo>
                <a:lnTo>
                  <a:pt x="12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nl-NL">
              <a:cs typeface="+mn-cs"/>
            </a:endParaRPr>
          </a:p>
        </p:txBody>
      </p:sp>
      <p:sp>
        <p:nvSpPr>
          <p:cNvPr id="1031" name="Freeform 7"/>
          <p:cNvSpPr>
            <a:spLocks/>
          </p:cNvSpPr>
          <p:nvPr/>
        </p:nvSpPr>
        <p:spPr bwMode="ltGray">
          <a:xfrm>
            <a:off x="736600" y="2182813"/>
            <a:ext cx="19050" cy="4281487"/>
          </a:xfrm>
          <a:custGeom>
            <a:avLst/>
            <a:gdLst/>
            <a:ahLst/>
            <a:cxnLst>
              <a:cxn ang="0">
                <a:pos x="0" y="2697"/>
              </a:cxn>
              <a:cxn ang="0">
                <a:pos x="12" y="2697"/>
              </a:cxn>
              <a:cxn ang="0">
                <a:pos x="12" y="0"/>
              </a:cxn>
              <a:cxn ang="0">
                <a:pos x="0" y="0"/>
              </a:cxn>
              <a:cxn ang="0">
                <a:pos x="0" y="2697"/>
              </a:cxn>
              <a:cxn ang="0">
                <a:pos x="0" y="2697"/>
              </a:cxn>
            </a:cxnLst>
            <a:rect l="0" t="0" r="r" b="b"/>
            <a:pathLst>
              <a:path w="12" h="2697">
                <a:moveTo>
                  <a:pt x="0" y="2697"/>
                </a:moveTo>
                <a:lnTo>
                  <a:pt x="12" y="2697"/>
                </a:lnTo>
                <a:lnTo>
                  <a:pt x="12" y="0"/>
                </a:lnTo>
                <a:lnTo>
                  <a:pt x="0" y="0"/>
                </a:lnTo>
                <a:lnTo>
                  <a:pt x="0" y="2697"/>
                </a:lnTo>
                <a:lnTo>
                  <a:pt x="0" y="2697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nl-NL">
              <a:cs typeface="+mn-cs"/>
            </a:endParaRPr>
          </a:p>
        </p:txBody>
      </p:sp>
      <p:sp>
        <p:nvSpPr>
          <p:cNvPr id="1033" name="Freeform 9"/>
          <p:cNvSpPr>
            <a:spLocks/>
          </p:cNvSpPr>
          <p:nvPr/>
        </p:nvSpPr>
        <p:spPr bwMode="ltGray">
          <a:xfrm>
            <a:off x="736600" y="1782763"/>
            <a:ext cx="19050" cy="400050"/>
          </a:xfrm>
          <a:custGeom>
            <a:avLst/>
            <a:gdLst/>
            <a:ahLst/>
            <a:cxnLst>
              <a:cxn ang="0">
                <a:pos x="0" y="252"/>
              </a:cxn>
              <a:cxn ang="0">
                <a:pos x="12" y="252"/>
              </a:cxn>
              <a:cxn ang="0">
                <a:pos x="12" y="0"/>
              </a:cxn>
              <a:cxn ang="0">
                <a:pos x="0" y="0"/>
              </a:cxn>
              <a:cxn ang="0">
                <a:pos x="0" y="252"/>
              </a:cxn>
              <a:cxn ang="0">
                <a:pos x="0" y="252"/>
              </a:cxn>
            </a:cxnLst>
            <a:rect l="0" t="0" r="r" b="b"/>
            <a:pathLst>
              <a:path w="12" h="252">
                <a:moveTo>
                  <a:pt x="0" y="252"/>
                </a:moveTo>
                <a:lnTo>
                  <a:pt x="12" y="252"/>
                </a:lnTo>
                <a:lnTo>
                  <a:pt x="12" y="0"/>
                </a:lnTo>
                <a:lnTo>
                  <a:pt x="0" y="0"/>
                </a:lnTo>
                <a:lnTo>
                  <a:pt x="0" y="252"/>
                </a:lnTo>
                <a:lnTo>
                  <a:pt x="0" y="252"/>
                </a:lnTo>
                <a:close/>
              </a:path>
            </a:pathLst>
          </a:custGeom>
          <a:gradFill rotWithShape="0">
            <a:gsLst>
              <a:gs pos="0">
                <a:schemeClr val="bg2">
                  <a:lumMod val="60000"/>
                  <a:lumOff val="40000"/>
                </a:schemeClr>
              </a:gs>
              <a:gs pos="100000">
                <a:schemeClr val="bg2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nl-NL">
              <a:cs typeface="+mn-cs"/>
            </a:endParaRPr>
          </a:p>
        </p:txBody>
      </p:sp>
      <p:sp>
        <p:nvSpPr>
          <p:cNvPr id="1034" name="Freeform 10"/>
          <p:cNvSpPr>
            <a:spLocks/>
          </p:cNvSpPr>
          <p:nvPr/>
        </p:nvSpPr>
        <p:spPr bwMode="ltGray">
          <a:xfrm>
            <a:off x="736600" y="715963"/>
            <a:ext cx="19050" cy="400050"/>
          </a:xfrm>
          <a:custGeom>
            <a:avLst/>
            <a:gdLst/>
            <a:ahLst/>
            <a:cxnLst>
              <a:cxn ang="0">
                <a:pos x="12" y="0"/>
              </a:cxn>
              <a:cxn ang="0">
                <a:pos x="0" y="0"/>
              </a:cxn>
              <a:cxn ang="0">
                <a:pos x="0" y="252"/>
              </a:cxn>
              <a:cxn ang="0">
                <a:pos x="12" y="252"/>
              </a:cxn>
              <a:cxn ang="0">
                <a:pos x="12" y="0"/>
              </a:cxn>
              <a:cxn ang="0">
                <a:pos x="12" y="0"/>
              </a:cxn>
            </a:cxnLst>
            <a:rect l="0" t="0" r="r" b="b"/>
            <a:pathLst>
              <a:path w="12" h="252">
                <a:moveTo>
                  <a:pt x="12" y="0"/>
                </a:moveTo>
                <a:lnTo>
                  <a:pt x="0" y="0"/>
                </a:lnTo>
                <a:lnTo>
                  <a:pt x="0" y="252"/>
                </a:lnTo>
                <a:lnTo>
                  <a:pt x="12" y="252"/>
                </a:lnTo>
                <a:lnTo>
                  <a:pt x="12" y="0"/>
                </a:lnTo>
                <a:lnTo>
                  <a:pt x="12" y="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nl-NL">
              <a:cs typeface="+mn-cs"/>
            </a:endParaRPr>
          </a:p>
        </p:txBody>
      </p:sp>
      <p:sp>
        <p:nvSpPr>
          <p:cNvPr id="1035" name="Freeform 11"/>
          <p:cNvSpPr>
            <a:spLocks/>
          </p:cNvSpPr>
          <p:nvPr/>
        </p:nvSpPr>
        <p:spPr bwMode="ltGray">
          <a:xfrm>
            <a:off x="736600" y="1116013"/>
            <a:ext cx="19050" cy="66675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20"/>
              </a:cxn>
              <a:cxn ang="0">
                <a:pos x="12" y="420"/>
              </a:cxn>
              <a:cxn ang="0">
                <a:pos x="12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12" h="420">
                <a:moveTo>
                  <a:pt x="0" y="0"/>
                </a:moveTo>
                <a:lnTo>
                  <a:pt x="0" y="420"/>
                </a:lnTo>
                <a:lnTo>
                  <a:pt x="12" y="420"/>
                </a:lnTo>
                <a:lnTo>
                  <a:pt x="12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chemeClr val="bg2">
                  <a:lumMod val="60000"/>
                  <a:lumOff val="40000"/>
                </a:schemeClr>
              </a:gs>
              <a:gs pos="50000">
                <a:schemeClr val="tx1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nl-NL">
              <a:cs typeface="+mn-cs"/>
            </a:endParaRPr>
          </a:p>
        </p:txBody>
      </p:sp>
      <p:sp>
        <p:nvSpPr>
          <p:cNvPr id="2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0"/>
            <a:ext cx="8382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title style</a:t>
            </a:r>
          </a:p>
        </p:txBody>
      </p:sp>
      <p:sp>
        <p:nvSpPr>
          <p:cNvPr id="3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6381750"/>
            <a:ext cx="79216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F892E41C-0A4F-46D7-8586-672E4ECD62DF}" type="slidenum">
              <a:rPr lang="en-GB" sz="1400">
                <a:latin typeface="+mn-lt"/>
                <a:cs typeface="+mn-cs"/>
              </a:rPr>
              <a:pPr algn="ctr">
                <a:defRPr/>
              </a:pPr>
              <a:t>‹#›</a:t>
            </a:fld>
            <a:endParaRPr lang="en-GB" sz="1400" dirty="0">
              <a:latin typeface="+mn-lt"/>
              <a:cs typeface="+mn-cs"/>
            </a:endParaRPr>
          </a:p>
        </p:txBody>
      </p:sp>
      <p:sp>
        <p:nvSpPr>
          <p:cNvPr id="1052" name="Text Box 28"/>
          <p:cNvSpPr txBox="1">
            <a:spLocks noChangeArrowheads="1"/>
          </p:cNvSpPr>
          <p:nvPr/>
        </p:nvSpPr>
        <p:spPr bwMode="auto">
          <a:xfrm>
            <a:off x="5867400" y="6416675"/>
            <a:ext cx="3276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endParaRPr lang="fr-BE" sz="1000" b="1" i="1"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</p:txBody>
      </p:sp>
      <p:grpSp>
        <p:nvGrpSpPr>
          <p:cNvPr id="13" name="Group 10"/>
          <p:cNvGrpSpPr>
            <a:grpSpLocks/>
          </p:cNvGrpSpPr>
          <p:nvPr/>
        </p:nvGrpSpPr>
        <p:grpSpPr bwMode="auto">
          <a:xfrm>
            <a:off x="-76200" y="5562600"/>
            <a:ext cx="914400" cy="652463"/>
            <a:chOff x="1392" y="384"/>
            <a:chExt cx="3026" cy="2160"/>
          </a:xfrm>
        </p:grpSpPr>
        <p:pic>
          <p:nvPicPr>
            <p:cNvPr id="14" name="Picture 3" descr="imflogo"/>
            <p:cNvPicPr>
              <a:picLocks noChangeAspect="1" noChangeArrowheads="1"/>
            </p:cNvPicPr>
            <p:nvPr/>
          </p:nvPicPr>
          <p:blipFill>
            <a:blip r:embed="rId14" cstate="screen">
              <a:clrChange>
                <a:clrFrom>
                  <a:srgbClr val="0000FF"/>
                </a:clrFrom>
                <a:clrTo>
                  <a:srgbClr val="0000FF">
                    <a:alpha val="0"/>
                  </a:srgbClr>
                </a:clrTo>
              </a:clrChange>
              <a:lum bright="12000" contrast="12000"/>
              <a:grayscl/>
              <a:biLevel thresh="50000"/>
            </a:blip>
            <a:srcRect b="51111"/>
            <a:stretch>
              <a:fillRect/>
            </a:stretch>
          </p:blipFill>
          <p:spPr bwMode="auto">
            <a:xfrm>
              <a:off x="1394" y="384"/>
              <a:ext cx="3024" cy="10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Picture 4" descr="imflogo"/>
            <p:cNvPicPr>
              <a:picLocks noChangeAspect="1" noChangeArrowheads="1"/>
            </p:cNvPicPr>
            <p:nvPr/>
          </p:nvPicPr>
          <p:blipFill>
            <a:blip r:embed="rId14" cstate="screen">
              <a:clrChange>
                <a:clrFrom>
                  <a:srgbClr val="0000FF"/>
                </a:clrFrom>
                <a:clrTo>
                  <a:srgbClr val="0000FF">
                    <a:alpha val="0"/>
                  </a:srgbClr>
                </a:clrTo>
              </a:clrChange>
              <a:lum bright="12000" contrast="12000"/>
              <a:grayscl/>
              <a:biLevel thresh="50000"/>
            </a:blip>
            <a:srcRect t="48801"/>
            <a:stretch>
              <a:fillRect/>
            </a:stretch>
          </p:blipFill>
          <p:spPr bwMode="auto">
            <a:xfrm>
              <a:off x="1392" y="1438"/>
              <a:ext cx="3024" cy="1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CEC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CECFF"/>
          </a:solidFill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CECFF"/>
          </a:solidFill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CECFF"/>
          </a:solidFill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CCECFF"/>
          </a:solidFill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CCECFF"/>
          </a:solidFill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CCECFF"/>
          </a:solidFill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CCECFF"/>
          </a:solidFill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CCECFF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ü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§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ü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ü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ü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ü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ü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ü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ü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990600"/>
            <a:ext cx="8077200" cy="1470025"/>
          </a:xfrm>
        </p:spPr>
        <p:txBody>
          <a:bodyPr/>
          <a:lstStyle/>
          <a:p>
            <a:pPr algn="ctr" eaLnBrk="1" hangingPunct="1"/>
            <a:r>
              <a:rPr lang="en-US" sz="4000" dirty="0" smtClean="0"/>
              <a:t>The Baltic States: Recovery, Outlook, and Challenges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2514600"/>
            <a:ext cx="7010400" cy="33528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“Economic Crossroads: From Recovery to Sustainable Development in the Baltic States and the EU”</a:t>
            </a:r>
          </a:p>
          <a:p>
            <a:pPr eaLnBrk="1" hangingPunct="1"/>
            <a:r>
              <a:rPr lang="en-US" sz="2000" dirty="0" smtClean="0"/>
              <a:t>Riga, November 24, 2011</a:t>
            </a:r>
            <a:endParaRPr lang="en-US" sz="2000" b="1" dirty="0" smtClean="0"/>
          </a:p>
          <a:p>
            <a:pPr eaLnBrk="1" hangingPunct="1"/>
            <a:endParaRPr lang="en-US" sz="2000" b="1" dirty="0" smtClean="0"/>
          </a:p>
          <a:p>
            <a:pPr eaLnBrk="1" hangingPunct="1"/>
            <a:r>
              <a:rPr lang="en-US" sz="4000" b="1" dirty="0" smtClean="0"/>
              <a:t>Mark Allen</a:t>
            </a:r>
          </a:p>
          <a:p>
            <a:pPr eaLnBrk="1" hangingPunct="1"/>
            <a:r>
              <a:rPr lang="en-US" sz="2400" dirty="0" smtClean="0"/>
              <a:t>Senior IMF Resident Representative for Central and Eastern Europe</a:t>
            </a:r>
          </a:p>
          <a:p>
            <a:pPr eaLnBrk="1" hangingPunct="1"/>
            <a:endParaRPr lang="en-US" sz="1200" dirty="0" smtClean="0"/>
          </a:p>
          <a:p>
            <a:pPr eaLnBrk="1" hangingPunct="1"/>
            <a:r>
              <a:rPr lang="en-US" sz="1400" dirty="0" smtClean="0"/>
              <a:t>The views expressed in this Presentation are those of the author </a:t>
            </a:r>
          </a:p>
          <a:p>
            <a:pPr eaLnBrk="1" hangingPunct="1"/>
            <a:r>
              <a:rPr lang="en-US" sz="1400" dirty="0" smtClean="0"/>
              <a:t>and do not necessarily represent those of the IMF or IMF policy.</a:t>
            </a:r>
            <a:r>
              <a:rPr lang="en-US" sz="1200" dirty="0" smtClean="0"/>
              <a:t>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686800" cy="990600"/>
          </a:xfrm>
        </p:spPr>
        <p:txBody>
          <a:bodyPr>
            <a:normAutofit/>
          </a:bodyPr>
          <a:lstStyle/>
          <a:p>
            <a:r>
              <a:rPr lang="en-US" sz="3300" dirty="0" smtClean="0">
                <a:solidFill>
                  <a:srgbClr val="ECEAFC"/>
                </a:solidFill>
                <a:latin typeface="Garamond" pitchFamily="18" charset="0"/>
                <a:cs typeface="Tahoma" pitchFamily="34" charset="0"/>
              </a:rPr>
              <a:t>Market perceptions have improved remarkably.</a:t>
            </a:r>
          </a:p>
        </p:txBody>
      </p:sp>
      <p:sp>
        <p:nvSpPr>
          <p:cNvPr id="44037" name="Text Box 7"/>
          <p:cNvSpPr txBox="1">
            <a:spLocks noChangeArrowheads="1"/>
          </p:cNvSpPr>
          <p:nvPr/>
        </p:nvSpPr>
        <p:spPr bwMode="auto">
          <a:xfrm>
            <a:off x="747713" y="6521450"/>
            <a:ext cx="17123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1600" dirty="0" err="1">
                <a:latin typeface="Garamond" pitchFamily="18" charset="0"/>
              </a:rPr>
              <a:t>Source</a:t>
            </a:r>
            <a:r>
              <a:rPr lang="pl-PL" sz="1600" dirty="0">
                <a:latin typeface="Garamond" pitchFamily="18" charset="0"/>
              </a:rPr>
              <a:t>: </a:t>
            </a:r>
            <a:r>
              <a:rPr lang="pl-PL" sz="1600" dirty="0" err="1" smtClean="0">
                <a:latin typeface="Garamond" pitchFamily="18" charset="0"/>
              </a:rPr>
              <a:t>Bloomberg</a:t>
            </a:r>
            <a:endParaRPr lang="en-US" sz="1600" dirty="0">
              <a:latin typeface="Garamond" pitchFamily="18" charset="0"/>
            </a:endParaRPr>
          </a:p>
        </p:txBody>
      </p:sp>
      <p:sp>
        <p:nvSpPr>
          <p:cNvPr id="44038" name="Text Box 21"/>
          <p:cNvSpPr txBox="1">
            <a:spLocks noChangeArrowheads="1"/>
          </p:cNvSpPr>
          <p:nvPr/>
        </p:nvSpPr>
        <p:spPr bwMode="auto">
          <a:xfrm>
            <a:off x="762000" y="1143000"/>
            <a:ext cx="8010525" cy="6155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en-US" sz="2000" dirty="0" smtClean="0">
                <a:solidFill>
                  <a:srgbClr val="ECEAFC"/>
                </a:solidFill>
                <a:latin typeface="Garamond" pitchFamily="18" charset="0"/>
                <a:cs typeface="Tahoma" pitchFamily="34" charset="0"/>
              </a:rPr>
              <a:t>CDS spreads</a:t>
            </a:r>
          </a:p>
          <a:p>
            <a:r>
              <a:rPr lang="en-US" sz="2000" i="1" dirty="0" smtClean="0">
                <a:solidFill>
                  <a:srgbClr val="ECEAFC"/>
                </a:solidFill>
                <a:latin typeface="Garamond" pitchFamily="18" charset="0"/>
                <a:cs typeface="Tahoma" pitchFamily="34" charset="0"/>
              </a:rPr>
              <a:t>(basis points)</a:t>
            </a:r>
            <a:endParaRPr lang="en-US" sz="2000" i="1" dirty="0">
              <a:solidFill>
                <a:srgbClr val="ECEAFC"/>
              </a:solidFill>
              <a:latin typeface="Garamond" pitchFamily="18" charset="0"/>
              <a:cs typeface="Tahoma" pitchFamily="34" charset="0"/>
            </a:endParaRPr>
          </a:p>
        </p:txBody>
      </p:sp>
      <p:graphicFrame>
        <p:nvGraphicFramePr>
          <p:cNvPr id="6" name="Chart 5"/>
          <p:cNvGraphicFramePr/>
          <p:nvPr/>
        </p:nvGraphicFramePr>
        <p:xfrm>
          <a:off x="762000" y="1752600"/>
          <a:ext cx="8381999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762000" y="1752600"/>
          <a:ext cx="54102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Rectangle 7"/>
          <p:cNvSpPr/>
          <p:nvPr/>
        </p:nvSpPr>
        <p:spPr>
          <a:xfrm>
            <a:off x="6858000" y="3733800"/>
            <a:ext cx="2057400" cy="1676400"/>
          </a:xfrm>
          <a:prstGeom prst="rect">
            <a:avLst/>
          </a:prstGeom>
          <a:noFill/>
          <a:ln>
            <a:solidFill>
              <a:srgbClr val="FFFF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6172200" y="3962401"/>
            <a:ext cx="685800" cy="380999"/>
          </a:xfrm>
          <a:prstGeom prst="straightConnector1">
            <a:avLst/>
          </a:prstGeom>
          <a:ln w="5715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8382000" cy="1143000"/>
          </a:xfrm>
        </p:spPr>
        <p:txBody>
          <a:bodyPr/>
          <a:lstStyle/>
          <a:p>
            <a:pPr algn="ctr" eaLnBrk="1" hangingPunct="1"/>
            <a:r>
              <a:rPr lang="en-US" sz="4000" dirty="0" smtClean="0"/>
              <a:t>Scope of the presentation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05000" y="1828800"/>
            <a:ext cx="6248400" cy="4267200"/>
          </a:xfrm>
        </p:spPr>
        <p:txBody>
          <a:bodyPr/>
          <a:lstStyle/>
          <a:p>
            <a:r>
              <a:rPr lang="en-US" dirty="0" smtClean="0"/>
              <a:t>Recovery in the Baltic States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Outlook beyond the Baltic States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039100" y="1752600"/>
            <a:ext cx="876300" cy="3810000"/>
          </a:xfrm>
          <a:prstGeom prst="rect">
            <a:avLst/>
          </a:prstGeom>
          <a:solidFill>
            <a:schemeClr val="bg2">
              <a:lumMod val="60000"/>
              <a:lumOff val="40000"/>
              <a:alpha val="1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8458200" cy="9144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ea typeface="ＭＳ Ｐゴシック" pitchFamily="-107" charset="-128"/>
              </a:rPr>
              <a:t>The world economic recovery is sluggish…</a:t>
            </a:r>
            <a:endParaRPr lang="en-US" sz="3600" dirty="0" smtClean="0">
              <a:ea typeface="ＭＳ Ｐゴシック" pitchFamily="-107" charset="-128"/>
              <a:cs typeface="Tahoma" pitchFamily="-107" charset="0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685800" y="9525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en-US" dirty="0">
              <a:latin typeface="+mj-lt"/>
              <a:ea typeface="ＭＳ Ｐゴシック" pitchFamily="28" charset="-128"/>
            </a:endParaRPr>
          </a:p>
        </p:txBody>
      </p:sp>
      <p:sp>
        <p:nvSpPr>
          <p:cNvPr id="1029" name="Rectangle 2"/>
          <p:cNvSpPr txBox="1">
            <a:spLocks noChangeArrowheads="1"/>
          </p:cNvSpPr>
          <p:nvPr/>
        </p:nvSpPr>
        <p:spPr bwMode="auto">
          <a:xfrm>
            <a:off x="762000" y="6553200"/>
            <a:ext cx="533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400" dirty="0">
                <a:latin typeface="+mj-lt"/>
                <a:ea typeface="ＭＳ Ｐゴシック" pitchFamily="28" charset="-128"/>
              </a:rPr>
              <a:t>Source: </a:t>
            </a:r>
            <a:r>
              <a:rPr lang="pl-PL" sz="1400" dirty="0" smtClean="0">
                <a:latin typeface="+mj-lt"/>
                <a:ea typeface="ＭＳ Ｐゴシック" pitchFamily="28" charset="-128"/>
              </a:rPr>
              <a:t> WEO </a:t>
            </a:r>
            <a:r>
              <a:rPr lang="pl-PL" sz="1400" dirty="0" err="1" smtClean="0">
                <a:latin typeface="+mj-lt"/>
                <a:ea typeface="ＭＳ Ｐゴシック" pitchFamily="28" charset="-128"/>
              </a:rPr>
              <a:t>database</a:t>
            </a:r>
            <a:r>
              <a:rPr lang="pl-PL" sz="1400" dirty="0" smtClean="0">
                <a:latin typeface="+mj-lt"/>
                <a:ea typeface="ＭＳ Ｐゴシック" pitchFamily="28" charset="-128"/>
              </a:rPr>
              <a:t>.</a:t>
            </a:r>
            <a:endParaRPr lang="en-US" sz="1400" dirty="0">
              <a:latin typeface="+mj-lt"/>
              <a:ea typeface="ＭＳ Ｐゴシック" pitchFamily="28" charset="-128"/>
            </a:endParaRPr>
          </a:p>
        </p:txBody>
      </p:sp>
      <p:sp>
        <p:nvSpPr>
          <p:cNvPr id="1031" name="Content Placeholder 7"/>
          <p:cNvSpPr>
            <a:spLocks noGrp="1"/>
          </p:cNvSpPr>
          <p:nvPr>
            <p:ph idx="1"/>
          </p:nvPr>
        </p:nvSpPr>
        <p:spPr>
          <a:xfrm>
            <a:off x="762000" y="914400"/>
            <a:ext cx="7543800" cy="646331"/>
          </a:xfrm>
        </p:spPr>
        <p:txBody>
          <a:bodyPr>
            <a:spAutoFit/>
          </a:bodyPr>
          <a:lstStyle/>
          <a:p>
            <a:pPr defTabSz="457200">
              <a:spcBef>
                <a:spcPct val="0"/>
              </a:spcBef>
              <a:buFont typeface="Wingdings" pitchFamily="28" charset="2"/>
              <a:buNone/>
              <a:defRPr/>
            </a:pPr>
            <a:r>
              <a:rPr lang="pl-PL" sz="1800" kern="1200" dirty="0" smtClean="0">
                <a:latin typeface="+mj-lt"/>
              </a:rPr>
              <a:t>GDP Growth </a:t>
            </a:r>
          </a:p>
          <a:p>
            <a:pPr defTabSz="457200">
              <a:spcBef>
                <a:spcPct val="0"/>
              </a:spcBef>
              <a:buFont typeface="Wingdings" pitchFamily="28" charset="2"/>
              <a:buNone/>
              <a:defRPr/>
            </a:pPr>
            <a:r>
              <a:rPr lang="en-US" sz="1800" i="1" kern="1200" dirty="0" smtClean="0">
                <a:latin typeface="+mj-lt"/>
              </a:rPr>
              <a:t>(</a:t>
            </a:r>
            <a:r>
              <a:rPr lang="pl-PL" sz="1800" i="1" kern="1200" dirty="0" err="1" smtClean="0"/>
              <a:t>percent</a:t>
            </a:r>
            <a:r>
              <a:rPr lang="en-US" sz="1800" i="1" kern="1200" dirty="0" smtClean="0">
                <a:latin typeface="+mj-lt"/>
              </a:rPr>
              <a:t>)</a:t>
            </a:r>
          </a:p>
        </p:txBody>
      </p:sp>
      <p:graphicFrame>
        <p:nvGraphicFramePr>
          <p:cNvPr id="9" name="Chart 8"/>
          <p:cNvGraphicFramePr/>
          <p:nvPr/>
        </p:nvGraphicFramePr>
        <p:xfrm>
          <a:off x="762000" y="1143000"/>
          <a:ext cx="83820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8458200" cy="9144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ea typeface="ＭＳ Ｐゴシック" pitchFamily="-107" charset="-128"/>
              </a:rPr>
              <a:t>…and world trade is not looking healthy.</a:t>
            </a:r>
            <a:endParaRPr lang="en-US" sz="3600" dirty="0" smtClean="0">
              <a:ea typeface="ＭＳ Ｐゴシック" pitchFamily="-107" charset="-128"/>
              <a:cs typeface="Tahoma" pitchFamily="-107" charset="0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685800" y="9525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en-US" dirty="0">
              <a:latin typeface="+mj-lt"/>
              <a:ea typeface="ＭＳ Ｐゴシック" pitchFamily="28" charset="-128"/>
            </a:endParaRPr>
          </a:p>
        </p:txBody>
      </p:sp>
      <p:sp>
        <p:nvSpPr>
          <p:cNvPr id="1029" name="Rectangle 2"/>
          <p:cNvSpPr txBox="1">
            <a:spLocks noChangeArrowheads="1"/>
          </p:cNvSpPr>
          <p:nvPr/>
        </p:nvSpPr>
        <p:spPr bwMode="auto">
          <a:xfrm>
            <a:off x="762000" y="6553200"/>
            <a:ext cx="533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400" dirty="0">
                <a:latin typeface="+mj-lt"/>
                <a:ea typeface="ＭＳ Ｐゴシック" pitchFamily="28" charset="-128"/>
              </a:rPr>
              <a:t>Source: </a:t>
            </a:r>
            <a:r>
              <a:rPr lang="pl-PL" sz="1400" dirty="0" smtClean="0">
                <a:latin typeface="+mj-lt"/>
                <a:ea typeface="ＭＳ Ｐゴシック" pitchFamily="28" charset="-128"/>
              </a:rPr>
              <a:t> WEO </a:t>
            </a:r>
            <a:r>
              <a:rPr lang="pl-PL" sz="1400" dirty="0" err="1" smtClean="0">
                <a:latin typeface="+mj-lt"/>
                <a:ea typeface="ＭＳ Ｐゴシック" pitchFamily="28" charset="-128"/>
              </a:rPr>
              <a:t>database</a:t>
            </a:r>
            <a:r>
              <a:rPr lang="pl-PL" sz="1400" dirty="0" smtClean="0">
                <a:latin typeface="+mj-lt"/>
                <a:ea typeface="ＭＳ Ｐゴシック" pitchFamily="28" charset="-128"/>
              </a:rPr>
              <a:t>.</a:t>
            </a:r>
            <a:endParaRPr lang="en-US" sz="1400" dirty="0">
              <a:latin typeface="+mj-lt"/>
              <a:ea typeface="ＭＳ Ｐゴシック" pitchFamily="28" charset="-128"/>
            </a:endParaRPr>
          </a:p>
        </p:txBody>
      </p:sp>
      <p:sp>
        <p:nvSpPr>
          <p:cNvPr id="1031" name="Content Placeholder 7"/>
          <p:cNvSpPr>
            <a:spLocks noGrp="1"/>
          </p:cNvSpPr>
          <p:nvPr>
            <p:ph idx="1"/>
          </p:nvPr>
        </p:nvSpPr>
        <p:spPr>
          <a:xfrm>
            <a:off x="762000" y="914400"/>
            <a:ext cx="7543800" cy="646331"/>
          </a:xfrm>
        </p:spPr>
        <p:txBody>
          <a:bodyPr>
            <a:spAutoFit/>
          </a:bodyPr>
          <a:lstStyle/>
          <a:p>
            <a:pPr defTabSz="457200">
              <a:spcBef>
                <a:spcPct val="0"/>
              </a:spcBef>
              <a:buFont typeface="Wingdings" pitchFamily="28" charset="2"/>
              <a:buNone/>
              <a:defRPr/>
            </a:pPr>
            <a:r>
              <a:rPr lang="pl-PL" sz="1800" kern="1200" dirty="0" smtClean="0">
                <a:latin typeface="+mj-lt"/>
              </a:rPr>
              <a:t>Growth of Trade</a:t>
            </a:r>
          </a:p>
          <a:p>
            <a:pPr defTabSz="457200">
              <a:spcBef>
                <a:spcPct val="0"/>
              </a:spcBef>
              <a:buFont typeface="Wingdings" pitchFamily="28" charset="2"/>
              <a:buNone/>
              <a:defRPr/>
            </a:pPr>
            <a:r>
              <a:rPr lang="en-US" sz="1800" i="1" kern="1200" dirty="0" smtClean="0">
                <a:latin typeface="+mj-lt"/>
              </a:rPr>
              <a:t>(</a:t>
            </a:r>
            <a:r>
              <a:rPr lang="pl-PL" sz="1800" i="1" kern="1200" dirty="0" err="1" smtClean="0"/>
              <a:t>percent</a:t>
            </a:r>
            <a:r>
              <a:rPr lang="en-US" sz="1800" i="1" kern="1200" dirty="0" smtClean="0">
                <a:latin typeface="+mj-lt"/>
              </a:rPr>
              <a:t>)</a:t>
            </a:r>
          </a:p>
        </p:txBody>
      </p:sp>
      <p:graphicFrame>
        <p:nvGraphicFramePr>
          <p:cNvPr id="7" name="Object 3"/>
          <p:cNvGraphicFramePr>
            <a:graphicFrameLocks/>
          </p:cNvGraphicFramePr>
          <p:nvPr/>
        </p:nvGraphicFramePr>
        <p:xfrm>
          <a:off x="76201" y="1371600"/>
          <a:ext cx="9448799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5334000" y="6324600"/>
            <a:ext cx="3581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en-US" sz="1400" dirty="0" smtClean="0">
                <a:latin typeface="+mj-lt"/>
                <a:ea typeface="ＭＳ Ｐゴシック" pitchFamily="28" charset="-128"/>
              </a:rPr>
              <a:t>*Trade volume is calculated from the trade value deflated by CPB estimated price series</a:t>
            </a:r>
            <a:endParaRPr lang="en-US" sz="1400" dirty="0">
              <a:latin typeface="+mj-lt"/>
              <a:ea typeface="ＭＳ Ｐゴシック" pitchFamily="28" charset="-128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8458200" cy="914400"/>
          </a:xfrm>
        </p:spPr>
        <p:txBody>
          <a:bodyPr>
            <a:noAutofit/>
          </a:bodyPr>
          <a:lstStyle/>
          <a:p>
            <a:r>
              <a:rPr lang="en-US" sz="2750" dirty="0" smtClean="0">
                <a:ea typeface="ＭＳ Ｐゴシック" pitchFamily="-107" charset="-128"/>
              </a:rPr>
              <a:t>Advanced economy prospects have worsened sharply.</a:t>
            </a:r>
            <a:endParaRPr lang="en-US" sz="2750" dirty="0" smtClean="0">
              <a:ea typeface="ＭＳ Ｐゴシック" pitchFamily="-107" charset="-128"/>
              <a:cs typeface="Tahoma" pitchFamily="-107" charset="0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685800" y="9525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en-US" dirty="0">
              <a:latin typeface="+mj-lt"/>
              <a:ea typeface="ＭＳ Ｐゴシック" pitchFamily="28" charset="-128"/>
            </a:endParaRPr>
          </a:p>
        </p:txBody>
      </p:sp>
      <p:sp>
        <p:nvSpPr>
          <p:cNvPr id="1029" name="Rectangle 2"/>
          <p:cNvSpPr txBox="1">
            <a:spLocks noChangeArrowheads="1"/>
          </p:cNvSpPr>
          <p:nvPr/>
        </p:nvSpPr>
        <p:spPr bwMode="auto">
          <a:xfrm>
            <a:off x="3581400" y="6553200"/>
            <a:ext cx="533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en-US" sz="1400" dirty="0">
                <a:latin typeface="+mj-lt"/>
                <a:ea typeface="ＭＳ Ｐゴシック" pitchFamily="28" charset="-128"/>
              </a:rPr>
              <a:t>Source: </a:t>
            </a:r>
            <a:r>
              <a:rPr lang="pl-PL" sz="1400" dirty="0" err="1" smtClean="0">
                <a:latin typeface="+mj-lt"/>
                <a:ea typeface="ＭＳ Ｐゴシック" pitchFamily="28" charset="-128"/>
              </a:rPr>
              <a:t>ConsensusForecasts</a:t>
            </a:r>
            <a:r>
              <a:rPr lang="pl-PL" sz="1400" dirty="0" smtClean="0">
                <a:latin typeface="+mj-lt"/>
                <a:ea typeface="ＭＳ Ｐゴシック" pitchFamily="28" charset="-128"/>
              </a:rPr>
              <a:t>.</a:t>
            </a:r>
            <a:endParaRPr lang="en-US" sz="1400" dirty="0">
              <a:latin typeface="+mj-lt"/>
              <a:ea typeface="ＭＳ Ｐゴシック" pitchFamily="28" charset="-128"/>
            </a:endParaRPr>
          </a:p>
        </p:txBody>
      </p:sp>
      <p:sp>
        <p:nvSpPr>
          <p:cNvPr id="1031" name="Content Placeholder 7"/>
          <p:cNvSpPr>
            <a:spLocks noGrp="1"/>
          </p:cNvSpPr>
          <p:nvPr>
            <p:ph idx="1"/>
          </p:nvPr>
        </p:nvSpPr>
        <p:spPr>
          <a:xfrm>
            <a:off x="762000" y="914400"/>
            <a:ext cx="7543800" cy="646331"/>
          </a:xfrm>
        </p:spPr>
        <p:txBody>
          <a:bodyPr>
            <a:spAutoFit/>
          </a:bodyPr>
          <a:lstStyle/>
          <a:p>
            <a:pPr defTabSz="457200">
              <a:spcBef>
                <a:spcPct val="0"/>
              </a:spcBef>
              <a:buFont typeface="Wingdings" pitchFamily="28" charset="2"/>
              <a:buNone/>
              <a:defRPr/>
            </a:pPr>
            <a:r>
              <a:rPr lang="pl-PL" sz="1800" kern="1200" dirty="0" smtClean="0">
                <a:latin typeface="+mj-lt"/>
              </a:rPr>
              <a:t>Consensus GDP Growth </a:t>
            </a:r>
            <a:r>
              <a:rPr lang="pl-PL" sz="1800" kern="1200" dirty="0" err="1" smtClean="0">
                <a:latin typeface="+mj-lt"/>
              </a:rPr>
              <a:t>Forecasts</a:t>
            </a:r>
            <a:r>
              <a:rPr lang="pl-PL" sz="1800" kern="1200" dirty="0" smtClean="0">
                <a:latin typeface="+mj-lt"/>
              </a:rPr>
              <a:t> for 2012</a:t>
            </a:r>
          </a:p>
          <a:p>
            <a:pPr defTabSz="457200">
              <a:spcBef>
                <a:spcPct val="0"/>
              </a:spcBef>
              <a:buFont typeface="Wingdings" pitchFamily="28" charset="2"/>
              <a:buNone/>
              <a:defRPr/>
            </a:pPr>
            <a:r>
              <a:rPr lang="en-US" sz="1800" i="1" kern="1200" dirty="0" smtClean="0">
                <a:latin typeface="+mj-lt"/>
              </a:rPr>
              <a:t>(</a:t>
            </a:r>
            <a:r>
              <a:rPr lang="pl-PL" sz="1800" i="1" kern="1200" dirty="0" err="1" smtClean="0"/>
              <a:t>percent</a:t>
            </a:r>
            <a:r>
              <a:rPr lang="en-US" sz="1800" i="1" kern="1200" dirty="0" smtClean="0">
                <a:latin typeface="+mj-lt"/>
              </a:rPr>
              <a:t>)</a:t>
            </a:r>
          </a:p>
        </p:txBody>
      </p:sp>
      <p:graphicFrame>
        <p:nvGraphicFramePr>
          <p:cNvPr id="16" name="Chart 15"/>
          <p:cNvGraphicFramePr/>
          <p:nvPr/>
        </p:nvGraphicFramePr>
        <p:xfrm>
          <a:off x="762000" y="1485900"/>
          <a:ext cx="8382000" cy="5372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" name="Diamond 21"/>
          <p:cNvSpPr/>
          <p:nvPr/>
        </p:nvSpPr>
        <p:spPr>
          <a:xfrm>
            <a:off x="6553200" y="1866900"/>
            <a:ext cx="228600" cy="228600"/>
          </a:xfrm>
          <a:prstGeom prst="diamond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Content Placeholder 7"/>
          <p:cNvSpPr txBox="1">
            <a:spLocks/>
          </p:cNvSpPr>
          <p:nvPr/>
        </p:nvSpPr>
        <p:spPr bwMode="auto">
          <a:xfrm>
            <a:off x="6781800" y="1790700"/>
            <a:ext cx="26479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itchFamily="28" charset="2"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ＭＳ Ｐゴシック" pitchFamily="28" charset="-128"/>
                <a:cs typeface="+mn-cs"/>
              </a:rPr>
              <a:t>WEO</a:t>
            </a:r>
            <a:r>
              <a:rPr kumimoji="0" lang="pl-PL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ＭＳ Ｐゴシック" pitchFamily="28" charset="-128"/>
                <a:cs typeface="+mn-cs"/>
              </a:rPr>
              <a:t> </a:t>
            </a:r>
            <a:r>
              <a:rPr lang="pl-PL" dirty="0" smtClean="0">
                <a:latin typeface="+mj-lt"/>
                <a:ea typeface="ＭＳ Ｐゴシック" pitchFamily="28" charset="-128"/>
              </a:rPr>
              <a:t>F</a:t>
            </a:r>
            <a:r>
              <a:rPr kumimoji="0" lang="pl-PL" sz="18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ＭＳ Ｐゴシック" pitchFamily="28" charset="-128"/>
                <a:cs typeface="+mn-cs"/>
              </a:rPr>
              <a:t>orecast</a:t>
            </a:r>
            <a:r>
              <a:rPr kumimoji="0" lang="en-US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ＭＳ Ｐゴシック" pitchFamily="28" charset="-128"/>
                <a:cs typeface="+mn-cs"/>
              </a:rPr>
              <a:t>s</a:t>
            </a:r>
            <a:endParaRPr kumimoji="0" lang="en-US" sz="1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ＭＳ Ｐゴシック" pitchFamily="28" charset="-128"/>
              <a:cs typeface="+mn-cs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8458200" cy="9144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ea typeface="ＭＳ Ｐゴシック" pitchFamily="-107" charset="-128"/>
              </a:rPr>
              <a:t>A t</a:t>
            </a:r>
            <a:r>
              <a:rPr lang="pl-PL" sz="3600" dirty="0" err="1" smtClean="0">
                <a:ea typeface="ＭＳ Ｐゴシック" pitchFamily="-107" charset="-128"/>
              </a:rPr>
              <a:t>hird</a:t>
            </a:r>
            <a:r>
              <a:rPr lang="pl-PL" sz="3600" dirty="0" smtClean="0">
                <a:ea typeface="ＭＳ Ｐゴシック" pitchFamily="-107" charset="-128"/>
              </a:rPr>
              <a:t> </a:t>
            </a:r>
            <a:r>
              <a:rPr lang="pl-PL" sz="3600" dirty="0" err="1" smtClean="0">
                <a:ea typeface="ＭＳ Ｐゴシック" pitchFamily="-107" charset="-128"/>
              </a:rPr>
              <a:t>wave</a:t>
            </a:r>
            <a:r>
              <a:rPr lang="pl-PL" sz="3600" dirty="0" smtClean="0">
                <a:ea typeface="ＭＳ Ｐゴシック" pitchFamily="-107" charset="-128"/>
              </a:rPr>
              <a:t> of </a:t>
            </a:r>
            <a:r>
              <a:rPr lang="pl-PL" sz="3600" dirty="0" err="1" smtClean="0">
                <a:ea typeface="ＭＳ Ｐゴシック" pitchFamily="-107" charset="-128"/>
              </a:rPr>
              <a:t>fear</a:t>
            </a:r>
            <a:r>
              <a:rPr lang="pl-PL" sz="3600" dirty="0" smtClean="0">
                <a:ea typeface="ＭＳ Ｐゴシック" pitchFamily="-107" charset="-128"/>
              </a:rPr>
              <a:t> </a:t>
            </a:r>
            <a:r>
              <a:rPr lang="en-US" sz="3600" dirty="0" smtClean="0">
                <a:ea typeface="ＭＳ Ｐゴシック" pitchFamily="-107" charset="-128"/>
              </a:rPr>
              <a:t>has hit the markets…</a:t>
            </a:r>
            <a:endParaRPr lang="en-US" sz="3600" dirty="0" smtClean="0">
              <a:ea typeface="ＭＳ Ｐゴシック" pitchFamily="-107" charset="-128"/>
              <a:cs typeface="Tahoma" pitchFamily="-107" charset="0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685800" y="9525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en-US" dirty="0">
              <a:latin typeface="+mj-lt"/>
              <a:ea typeface="ＭＳ Ｐゴシック" pitchFamily="28" charset="-128"/>
            </a:endParaRPr>
          </a:p>
        </p:txBody>
      </p:sp>
      <p:sp>
        <p:nvSpPr>
          <p:cNvPr id="1029" name="Rectangle 2"/>
          <p:cNvSpPr txBox="1">
            <a:spLocks noChangeArrowheads="1"/>
          </p:cNvSpPr>
          <p:nvPr/>
        </p:nvSpPr>
        <p:spPr bwMode="auto">
          <a:xfrm>
            <a:off x="762000" y="6553200"/>
            <a:ext cx="533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400" dirty="0">
                <a:latin typeface="+mj-lt"/>
                <a:ea typeface="ＭＳ Ｐゴシック" pitchFamily="28" charset="-128"/>
              </a:rPr>
              <a:t>Source: </a:t>
            </a:r>
            <a:r>
              <a:rPr lang="pl-PL" sz="1400" dirty="0" smtClean="0">
                <a:latin typeface="+mj-lt"/>
                <a:ea typeface="ＭＳ Ｐゴシック" pitchFamily="28" charset="-128"/>
              </a:rPr>
              <a:t>Yahoo Finance.</a:t>
            </a:r>
            <a:endParaRPr lang="en-US" sz="1400" dirty="0">
              <a:latin typeface="+mj-lt"/>
              <a:ea typeface="ＭＳ Ｐゴシック" pitchFamily="28" charset="-128"/>
            </a:endParaRPr>
          </a:p>
        </p:txBody>
      </p:sp>
      <p:sp>
        <p:nvSpPr>
          <p:cNvPr id="1031" name="Content Placeholder 7"/>
          <p:cNvSpPr>
            <a:spLocks noGrp="1"/>
          </p:cNvSpPr>
          <p:nvPr>
            <p:ph idx="1"/>
          </p:nvPr>
        </p:nvSpPr>
        <p:spPr>
          <a:xfrm>
            <a:off x="762000" y="914400"/>
            <a:ext cx="7543800" cy="646331"/>
          </a:xfrm>
        </p:spPr>
        <p:txBody>
          <a:bodyPr>
            <a:spAutoFit/>
          </a:bodyPr>
          <a:lstStyle/>
          <a:p>
            <a:pPr defTabSz="457200">
              <a:spcBef>
                <a:spcPct val="0"/>
              </a:spcBef>
              <a:buFont typeface="Wingdings" pitchFamily="28" charset="2"/>
              <a:buNone/>
              <a:defRPr/>
            </a:pPr>
            <a:r>
              <a:rPr lang="pl-PL" sz="1800" kern="1200" dirty="0" smtClean="0">
                <a:latin typeface="+mj-lt"/>
              </a:rPr>
              <a:t>Market </a:t>
            </a:r>
            <a:r>
              <a:rPr lang="pl-PL" sz="1800" kern="1200" dirty="0" err="1" smtClean="0">
                <a:latin typeface="+mj-lt"/>
              </a:rPr>
              <a:t>Volatility</a:t>
            </a:r>
            <a:r>
              <a:rPr lang="pl-PL" sz="1800" kern="1200" dirty="0" smtClean="0">
                <a:latin typeface="+mj-lt"/>
              </a:rPr>
              <a:t> </a:t>
            </a:r>
            <a:r>
              <a:rPr lang="pl-PL" sz="1800" kern="1200" dirty="0" err="1" smtClean="0">
                <a:latin typeface="+mj-lt"/>
              </a:rPr>
              <a:t>Index</a:t>
            </a:r>
            <a:endParaRPr lang="pl-PL" sz="1800" kern="1200" dirty="0" smtClean="0">
              <a:latin typeface="+mj-lt"/>
            </a:endParaRPr>
          </a:p>
          <a:p>
            <a:pPr defTabSz="457200">
              <a:spcBef>
                <a:spcPct val="0"/>
              </a:spcBef>
              <a:buFont typeface="Wingdings" pitchFamily="28" charset="2"/>
              <a:buNone/>
              <a:defRPr/>
            </a:pPr>
            <a:r>
              <a:rPr lang="en-US" sz="1800" i="1" kern="1200" dirty="0" smtClean="0">
                <a:latin typeface="+mj-lt"/>
              </a:rPr>
              <a:t>(</a:t>
            </a:r>
            <a:r>
              <a:rPr lang="pl-PL" sz="1800" i="1" kern="1200" dirty="0" smtClean="0"/>
              <a:t>VIX </a:t>
            </a:r>
            <a:r>
              <a:rPr lang="pl-PL" sz="1800" kern="1200" dirty="0" err="1" smtClean="0"/>
              <a:t>S&amp;P</a:t>
            </a:r>
            <a:r>
              <a:rPr lang="pl-PL" sz="1800" kern="1200" dirty="0" smtClean="0"/>
              <a:t> 500</a:t>
            </a:r>
            <a:r>
              <a:rPr lang="en-US" sz="1800" i="1" kern="1200" dirty="0" smtClean="0">
                <a:latin typeface="+mj-lt"/>
              </a:rPr>
              <a:t>)</a:t>
            </a:r>
          </a:p>
        </p:txBody>
      </p:sp>
      <p:graphicFrame>
        <p:nvGraphicFramePr>
          <p:cNvPr id="21" name="Chart 20"/>
          <p:cNvGraphicFramePr/>
          <p:nvPr/>
        </p:nvGraphicFramePr>
        <p:xfrm>
          <a:off x="762000" y="1485900"/>
          <a:ext cx="8382000" cy="4991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8" name="Straight Connector 7"/>
          <p:cNvCxnSpPr/>
          <p:nvPr/>
        </p:nvCxnSpPr>
        <p:spPr>
          <a:xfrm flipV="1">
            <a:off x="4124325" y="1752600"/>
            <a:ext cx="0" cy="3800475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6638925" y="1752600"/>
            <a:ext cx="0" cy="3800475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8601075" y="1752600"/>
            <a:ext cx="0" cy="3800475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200400" y="1764268"/>
            <a:ext cx="1066800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itchFamily="28" charset="2"/>
              <a:buNone/>
              <a:tabLst/>
            </a:pPr>
            <a:r>
              <a:rPr kumimoji="0" lang="pl-PL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28" charset="-128"/>
                <a:cs typeface="+mn-cs"/>
              </a:rPr>
              <a:t>Lehman</a:t>
            </a:r>
            <a:endParaRPr kumimoji="0" lang="en-US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28" charset="-128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91200" y="1764268"/>
            <a:ext cx="1066800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itchFamily="28" charset="2"/>
              <a:buNone/>
              <a:tabLst/>
            </a:pPr>
            <a:r>
              <a:rPr kumimoji="0" lang="pl-PL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28" charset="-128"/>
                <a:cs typeface="+mn-cs"/>
              </a:rPr>
              <a:t>Greece</a:t>
            </a:r>
            <a:endParaRPr kumimoji="0" lang="en-US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28" charset="-128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562850" y="1764268"/>
            <a:ext cx="1066800" cy="369332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itchFamily="28" charset="2"/>
              <a:buNone/>
              <a:tabLst/>
            </a:pPr>
            <a:r>
              <a:rPr kumimoji="0" lang="pl-PL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pitchFamily="28" charset="-128"/>
                <a:cs typeface="+mn-cs"/>
              </a:rPr>
              <a:t>Eurozone</a:t>
            </a:r>
            <a:endParaRPr kumimoji="0" lang="en-US" b="0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28" charset="-128"/>
              <a:cs typeface="+mn-cs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8458200" cy="914400"/>
          </a:xfrm>
        </p:spPr>
        <p:txBody>
          <a:bodyPr>
            <a:normAutofit/>
          </a:bodyPr>
          <a:lstStyle/>
          <a:p>
            <a:r>
              <a:rPr lang="en-US" sz="3500" dirty="0" smtClean="0">
                <a:ea typeface="ＭＳ Ｐゴシック" pitchFamily="-107" charset="-128"/>
              </a:rPr>
              <a:t>…and European banks are under pressure.</a:t>
            </a:r>
            <a:endParaRPr lang="en-US" sz="3500" dirty="0" smtClean="0">
              <a:ea typeface="ＭＳ Ｐゴシック" pitchFamily="-107" charset="-128"/>
              <a:cs typeface="Tahoma" pitchFamily="-107" charset="0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685800" y="9525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en-US" dirty="0">
              <a:latin typeface="+mj-lt"/>
              <a:ea typeface="ＭＳ Ｐゴシック" pitchFamily="28" charset="-128"/>
            </a:endParaRPr>
          </a:p>
        </p:txBody>
      </p:sp>
      <p:sp>
        <p:nvSpPr>
          <p:cNvPr id="1029" name="Rectangle 2"/>
          <p:cNvSpPr txBox="1">
            <a:spLocks noChangeArrowheads="1"/>
          </p:cNvSpPr>
          <p:nvPr/>
        </p:nvSpPr>
        <p:spPr bwMode="auto">
          <a:xfrm>
            <a:off x="3581400" y="6553200"/>
            <a:ext cx="5334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en-US" sz="1400" dirty="0">
                <a:latin typeface="+mj-lt"/>
                <a:ea typeface="ＭＳ Ｐゴシック" pitchFamily="28" charset="-128"/>
              </a:rPr>
              <a:t>Source: </a:t>
            </a:r>
            <a:r>
              <a:rPr lang="pl-PL" sz="1400" dirty="0" err="1" smtClean="0">
                <a:latin typeface="+mj-lt"/>
                <a:ea typeface="ＭＳ Ｐゴシック" pitchFamily="28" charset="-128"/>
              </a:rPr>
              <a:t>Bloomberg</a:t>
            </a:r>
            <a:r>
              <a:rPr lang="pl-PL" sz="1400" dirty="0" smtClean="0">
                <a:latin typeface="+mj-lt"/>
                <a:ea typeface="ＭＳ Ｐゴシック" pitchFamily="28" charset="-128"/>
              </a:rPr>
              <a:t>.</a:t>
            </a:r>
            <a:endParaRPr lang="en-US" sz="1400" dirty="0">
              <a:latin typeface="+mj-lt"/>
              <a:ea typeface="ＭＳ Ｐゴシック" pitchFamily="28" charset="-128"/>
            </a:endParaRPr>
          </a:p>
        </p:txBody>
      </p:sp>
      <p:sp>
        <p:nvSpPr>
          <p:cNvPr id="1031" name="Content Placeholder 7"/>
          <p:cNvSpPr>
            <a:spLocks noGrp="1"/>
          </p:cNvSpPr>
          <p:nvPr>
            <p:ph idx="1"/>
          </p:nvPr>
        </p:nvSpPr>
        <p:spPr>
          <a:xfrm>
            <a:off x="762000" y="914400"/>
            <a:ext cx="7543800" cy="646331"/>
          </a:xfrm>
        </p:spPr>
        <p:txBody>
          <a:bodyPr>
            <a:spAutoFit/>
          </a:bodyPr>
          <a:lstStyle/>
          <a:p>
            <a:pPr defTabSz="457200">
              <a:spcBef>
                <a:spcPct val="0"/>
              </a:spcBef>
              <a:buFont typeface="Wingdings" pitchFamily="28" charset="2"/>
              <a:buNone/>
              <a:defRPr/>
            </a:pPr>
            <a:r>
              <a:rPr lang="pl-PL" sz="1800" kern="1200" dirty="0" smtClean="0">
                <a:latin typeface="+mj-lt"/>
              </a:rPr>
              <a:t>Banks’ 5yr CDS </a:t>
            </a:r>
            <a:r>
              <a:rPr lang="pl-PL" sz="1800" kern="1200" dirty="0" err="1" smtClean="0">
                <a:latin typeface="+mj-lt"/>
              </a:rPr>
              <a:t>Spreads</a:t>
            </a:r>
            <a:endParaRPr lang="pl-PL" sz="1800" kern="1200" dirty="0" smtClean="0">
              <a:latin typeface="+mj-lt"/>
            </a:endParaRPr>
          </a:p>
          <a:p>
            <a:pPr defTabSz="457200">
              <a:spcBef>
                <a:spcPct val="0"/>
              </a:spcBef>
              <a:buFont typeface="Wingdings" pitchFamily="28" charset="2"/>
              <a:buNone/>
              <a:defRPr/>
            </a:pPr>
            <a:r>
              <a:rPr lang="en-US" sz="1800" i="1" kern="1200" dirty="0" smtClean="0">
                <a:latin typeface="+mj-lt"/>
              </a:rPr>
              <a:t>(</a:t>
            </a:r>
            <a:r>
              <a:rPr lang="pl-PL" sz="1800" i="1" kern="1200" dirty="0" err="1" smtClean="0"/>
              <a:t>basis</a:t>
            </a:r>
            <a:r>
              <a:rPr lang="pl-PL" sz="1800" i="1" kern="1200" dirty="0" smtClean="0"/>
              <a:t> </a:t>
            </a:r>
            <a:r>
              <a:rPr lang="pl-PL" sz="1800" i="1" kern="1200" dirty="0" err="1" smtClean="0"/>
              <a:t>points</a:t>
            </a:r>
            <a:r>
              <a:rPr lang="en-US" sz="1800" i="1" kern="1200" dirty="0" smtClean="0">
                <a:latin typeface="+mj-lt"/>
              </a:rPr>
              <a:t>)</a:t>
            </a:r>
          </a:p>
        </p:txBody>
      </p:sp>
      <p:graphicFrame>
        <p:nvGraphicFramePr>
          <p:cNvPr id="7" name="Chart 6"/>
          <p:cNvGraphicFramePr/>
          <p:nvPr/>
        </p:nvGraphicFramePr>
        <p:xfrm>
          <a:off x="685800" y="1752600"/>
          <a:ext cx="82296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8382000" cy="1143000"/>
          </a:xfrm>
        </p:spPr>
        <p:txBody>
          <a:bodyPr/>
          <a:lstStyle/>
          <a:p>
            <a:pPr algn="ctr" eaLnBrk="1" hangingPunct="1"/>
            <a:r>
              <a:rPr lang="en-US" sz="4000" dirty="0" smtClean="0"/>
              <a:t>Scope of the presentation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05000" y="1828800"/>
            <a:ext cx="6248400" cy="4267200"/>
          </a:xfrm>
        </p:spPr>
        <p:txBody>
          <a:bodyPr/>
          <a:lstStyle/>
          <a:p>
            <a:r>
              <a:rPr lang="en-US" dirty="0" smtClean="0"/>
              <a:t>Recovery in the Baltic States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Outlook beyond the Baltic States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Vulnerabilities to tackle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8077200" y="1828800"/>
            <a:ext cx="838200" cy="3581399"/>
          </a:xfrm>
          <a:prstGeom prst="rect">
            <a:avLst/>
          </a:prstGeom>
          <a:solidFill>
            <a:schemeClr val="bg2">
              <a:lumMod val="60000"/>
              <a:lumOff val="40000"/>
              <a:alpha val="1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8458200" cy="914400"/>
          </a:xfrm>
        </p:spPr>
        <p:txBody>
          <a:bodyPr>
            <a:noAutofit/>
          </a:bodyPr>
          <a:lstStyle/>
          <a:p>
            <a:r>
              <a:rPr lang="en-US" sz="3500" dirty="0" smtClean="0">
                <a:ea typeface="ＭＳ Ｐゴシック" pitchFamily="-107" charset="-128"/>
              </a:rPr>
              <a:t>Current accounts are no longer a risk factor.</a:t>
            </a:r>
            <a:endParaRPr lang="en-US" sz="3500" dirty="0" smtClean="0">
              <a:ea typeface="ＭＳ Ｐゴシック" pitchFamily="-107" charset="-128"/>
              <a:cs typeface="Tahoma" pitchFamily="-107" charset="0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685800" y="9525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en-US" dirty="0">
              <a:latin typeface="+mj-lt"/>
              <a:ea typeface="ＭＳ Ｐゴシック" pitchFamily="28" charset="-128"/>
            </a:endParaRPr>
          </a:p>
        </p:txBody>
      </p:sp>
      <p:sp>
        <p:nvSpPr>
          <p:cNvPr id="1029" name="Rectangle 2"/>
          <p:cNvSpPr txBox="1">
            <a:spLocks noChangeArrowheads="1"/>
          </p:cNvSpPr>
          <p:nvPr/>
        </p:nvSpPr>
        <p:spPr bwMode="auto">
          <a:xfrm>
            <a:off x="5943600" y="6629400"/>
            <a:ext cx="3581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400" dirty="0">
                <a:latin typeface="+mj-lt"/>
                <a:ea typeface="ＭＳ Ｐゴシック" pitchFamily="28" charset="-128"/>
              </a:rPr>
              <a:t>Source: </a:t>
            </a:r>
            <a:r>
              <a:rPr lang="pl-PL" sz="1400" dirty="0" smtClean="0">
                <a:latin typeface="+mj-lt"/>
                <a:ea typeface="ＭＳ Ｐゴシック" pitchFamily="28" charset="-128"/>
              </a:rPr>
              <a:t>IMF, </a:t>
            </a:r>
            <a:r>
              <a:rPr lang="pl-PL" sz="1400" dirty="0" err="1" smtClean="0">
                <a:latin typeface="+mj-lt"/>
                <a:ea typeface="ＭＳ Ｐゴシック" pitchFamily="28" charset="-128"/>
              </a:rPr>
              <a:t>World</a:t>
            </a:r>
            <a:r>
              <a:rPr lang="pl-PL" sz="1400" dirty="0" smtClean="0">
                <a:latin typeface="+mj-lt"/>
                <a:ea typeface="ＭＳ Ｐゴシック" pitchFamily="28" charset="-128"/>
              </a:rPr>
              <a:t> Economic Outlook</a:t>
            </a:r>
          </a:p>
          <a:p>
            <a:pPr>
              <a:defRPr/>
            </a:pPr>
            <a:endParaRPr lang="en-US" sz="1400" dirty="0">
              <a:latin typeface="+mj-lt"/>
              <a:ea typeface="ＭＳ Ｐゴシック" pitchFamily="28" charset="-128"/>
            </a:endParaRPr>
          </a:p>
        </p:txBody>
      </p:sp>
      <p:sp>
        <p:nvSpPr>
          <p:cNvPr id="1031" name="Content Placeholder 7"/>
          <p:cNvSpPr>
            <a:spLocks noGrp="1"/>
          </p:cNvSpPr>
          <p:nvPr>
            <p:ph idx="1"/>
          </p:nvPr>
        </p:nvSpPr>
        <p:spPr>
          <a:xfrm>
            <a:off x="762000" y="914400"/>
            <a:ext cx="7543800" cy="707886"/>
          </a:xfrm>
        </p:spPr>
        <p:txBody>
          <a:bodyPr>
            <a:spAutoFit/>
          </a:bodyPr>
          <a:lstStyle/>
          <a:p>
            <a:pPr defTabSz="457200">
              <a:spcBef>
                <a:spcPct val="0"/>
              </a:spcBef>
              <a:buFont typeface="Wingdings" pitchFamily="28" charset="2"/>
              <a:buNone/>
              <a:defRPr/>
            </a:pPr>
            <a:r>
              <a:rPr lang="pl-PL" sz="2200" kern="1200" dirty="0" smtClean="0">
                <a:latin typeface="+mj-lt"/>
              </a:rPr>
              <a:t>C</a:t>
            </a:r>
            <a:r>
              <a:rPr lang="en-US" sz="2200" kern="1200" dirty="0" err="1" smtClean="0">
                <a:latin typeface="+mj-lt"/>
              </a:rPr>
              <a:t>urrent</a:t>
            </a:r>
            <a:r>
              <a:rPr lang="en-US" sz="2200" kern="1200" dirty="0" smtClean="0">
                <a:latin typeface="+mj-lt"/>
              </a:rPr>
              <a:t> </a:t>
            </a:r>
            <a:r>
              <a:rPr lang="pl-PL" sz="2200" kern="1200" dirty="0" smtClean="0">
                <a:latin typeface="+mj-lt"/>
              </a:rPr>
              <a:t>A</a:t>
            </a:r>
            <a:r>
              <a:rPr lang="en-US" sz="2200" kern="1200" dirty="0" err="1" smtClean="0">
                <a:latin typeface="+mj-lt"/>
              </a:rPr>
              <a:t>ccount</a:t>
            </a:r>
            <a:r>
              <a:rPr lang="pl-PL" sz="2200" kern="1200" dirty="0" smtClean="0">
                <a:latin typeface="+mj-lt"/>
              </a:rPr>
              <a:t> </a:t>
            </a:r>
            <a:r>
              <a:rPr lang="en-US" sz="2200" kern="1200" dirty="0" smtClean="0">
                <a:latin typeface="+mj-lt"/>
              </a:rPr>
              <a:t>B</a:t>
            </a:r>
            <a:r>
              <a:rPr lang="pl-PL" sz="2200" kern="1200" dirty="0" err="1" smtClean="0">
                <a:latin typeface="+mj-lt"/>
              </a:rPr>
              <a:t>alance</a:t>
            </a:r>
            <a:endParaRPr lang="pl-PL" sz="2200" kern="1200" dirty="0" smtClean="0">
              <a:latin typeface="+mj-lt"/>
            </a:endParaRPr>
          </a:p>
          <a:p>
            <a:pPr defTabSz="457200">
              <a:spcBef>
                <a:spcPct val="0"/>
              </a:spcBef>
              <a:buFont typeface="Wingdings" pitchFamily="28" charset="2"/>
              <a:buNone/>
              <a:defRPr/>
            </a:pPr>
            <a:r>
              <a:rPr lang="en-US" sz="1800" i="1" kern="1200" dirty="0" smtClean="0">
                <a:latin typeface="+mj-lt"/>
              </a:rPr>
              <a:t>(</a:t>
            </a:r>
            <a:r>
              <a:rPr lang="en-US" sz="1800" i="1" kern="1200" dirty="0" smtClean="0"/>
              <a:t>percent</a:t>
            </a:r>
            <a:r>
              <a:rPr lang="pl-PL" sz="1800" i="1" kern="1200" dirty="0" smtClean="0"/>
              <a:t> of GDP</a:t>
            </a:r>
            <a:r>
              <a:rPr lang="en-US" sz="1800" i="1" kern="1200" dirty="0" smtClean="0">
                <a:latin typeface="+mj-lt"/>
              </a:rPr>
              <a:t>)</a:t>
            </a:r>
          </a:p>
        </p:txBody>
      </p:sp>
      <p:graphicFrame>
        <p:nvGraphicFramePr>
          <p:cNvPr id="11" name="Chart 10"/>
          <p:cNvGraphicFramePr/>
          <p:nvPr/>
        </p:nvGraphicFramePr>
        <p:xfrm>
          <a:off x="0" y="1295400"/>
          <a:ext cx="9144000" cy="5297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8077200" y="1828800"/>
            <a:ext cx="838200" cy="3581399"/>
          </a:xfrm>
          <a:prstGeom prst="rect">
            <a:avLst/>
          </a:prstGeom>
          <a:solidFill>
            <a:schemeClr val="bg2">
              <a:lumMod val="60000"/>
              <a:lumOff val="40000"/>
              <a:alpha val="1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8610600" cy="914400"/>
          </a:xfrm>
        </p:spPr>
        <p:txBody>
          <a:bodyPr>
            <a:noAutofit/>
          </a:bodyPr>
          <a:lstStyle/>
          <a:p>
            <a:r>
              <a:rPr lang="en-US" sz="3200" kern="1200" dirty="0" smtClean="0"/>
              <a:t>But total ex</a:t>
            </a:r>
            <a:r>
              <a:rPr lang="pl-PL" sz="3200" kern="1200" dirty="0" err="1" smtClean="0"/>
              <a:t>ternal</a:t>
            </a:r>
            <a:r>
              <a:rPr lang="pl-PL" sz="3200" kern="1200" dirty="0" smtClean="0"/>
              <a:t> </a:t>
            </a:r>
            <a:r>
              <a:rPr lang="en-US" sz="3200" kern="1200" dirty="0" smtClean="0"/>
              <a:t>d</a:t>
            </a:r>
            <a:r>
              <a:rPr lang="pl-PL" sz="3200" kern="1200" dirty="0" err="1" smtClean="0"/>
              <a:t>ebt</a:t>
            </a:r>
            <a:r>
              <a:rPr lang="en-US" sz="3200" kern="1200" dirty="0" smtClean="0"/>
              <a:t>, while coming down, remains high…</a:t>
            </a:r>
            <a:endParaRPr lang="en-US" sz="3200" dirty="0" smtClean="0">
              <a:ea typeface="ＭＳ Ｐゴシック" pitchFamily="-107" charset="-128"/>
              <a:cs typeface="Tahoma" pitchFamily="-107" charset="0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685800" y="9525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en-US" dirty="0">
              <a:latin typeface="+mj-lt"/>
              <a:ea typeface="ＭＳ Ｐゴシック" pitchFamily="28" charset="-128"/>
            </a:endParaRPr>
          </a:p>
        </p:txBody>
      </p:sp>
      <p:sp>
        <p:nvSpPr>
          <p:cNvPr id="1029" name="Rectangle 2"/>
          <p:cNvSpPr txBox="1">
            <a:spLocks noChangeArrowheads="1"/>
          </p:cNvSpPr>
          <p:nvPr/>
        </p:nvSpPr>
        <p:spPr bwMode="auto">
          <a:xfrm>
            <a:off x="5943600" y="6629400"/>
            <a:ext cx="3581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400" dirty="0">
                <a:latin typeface="+mj-lt"/>
                <a:ea typeface="ＭＳ Ｐゴシック" pitchFamily="28" charset="-128"/>
              </a:rPr>
              <a:t>Source: </a:t>
            </a:r>
            <a:r>
              <a:rPr lang="pl-PL" sz="1400" dirty="0" smtClean="0">
                <a:latin typeface="+mj-lt"/>
                <a:ea typeface="ＭＳ Ｐゴシック" pitchFamily="28" charset="-128"/>
              </a:rPr>
              <a:t>IMF, </a:t>
            </a:r>
            <a:r>
              <a:rPr lang="pl-PL" sz="1400" dirty="0" err="1" smtClean="0">
                <a:latin typeface="+mj-lt"/>
                <a:ea typeface="ＭＳ Ｐゴシック" pitchFamily="28" charset="-128"/>
              </a:rPr>
              <a:t>World</a:t>
            </a:r>
            <a:r>
              <a:rPr lang="pl-PL" sz="1400" dirty="0" smtClean="0">
                <a:latin typeface="+mj-lt"/>
                <a:ea typeface="ＭＳ Ｐゴシック" pitchFamily="28" charset="-128"/>
              </a:rPr>
              <a:t> Economic Outlook</a:t>
            </a:r>
          </a:p>
          <a:p>
            <a:pPr>
              <a:defRPr/>
            </a:pPr>
            <a:endParaRPr lang="en-US" sz="1400" dirty="0">
              <a:latin typeface="+mj-lt"/>
              <a:ea typeface="ＭＳ Ｐゴシック" pitchFamily="28" charset="-128"/>
            </a:endParaRPr>
          </a:p>
        </p:txBody>
      </p:sp>
      <p:sp>
        <p:nvSpPr>
          <p:cNvPr id="1031" name="Content Placeholder 7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707886"/>
          </a:xfrm>
        </p:spPr>
        <p:txBody>
          <a:bodyPr wrap="square">
            <a:spAutoFit/>
          </a:bodyPr>
          <a:lstStyle/>
          <a:p>
            <a:pPr defTabSz="457200">
              <a:spcBef>
                <a:spcPct val="0"/>
              </a:spcBef>
              <a:buFont typeface="Wingdings" pitchFamily="28" charset="2"/>
              <a:buNone/>
              <a:defRPr/>
            </a:pPr>
            <a:r>
              <a:rPr lang="pl-PL" sz="2200" kern="1200" dirty="0" smtClean="0">
                <a:latin typeface="+mj-lt"/>
              </a:rPr>
              <a:t>Gross </a:t>
            </a:r>
            <a:r>
              <a:rPr lang="pl-PL" sz="2200" kern="1200" dirty="0" err="1" smtClean="0">
                <a:latin typeface="+mj-lt"/>
              </a:rPr>
              <a:t>External</a:t>
            </a:r>
            <a:r>
              <a:rPr lang="pl-PL" sz="2200" kern="1200" dirty="0" smtClean="0">
                <a:latin typeface="+mj-lt"/>
              </a:rPr>
              <a:t> </a:t>
            </a:r>
            <a:r>
              <a:rPr lang="pl-PL" sz="2200" kern="1200" dirty="0" err="1" smtClean="0">
                <a:latin typeface="+mj-lt"/>
              </a:rPr>
              <a:t>Debt</a:t>
            </a:r>
            <a:endParaRPr lang="pl-PL" sz="2200" kern="1200" dirty="0" smtClean="0">
              <a:latin typeface="+mj-lt"/>
            </a:endParaRPr>
          </a:p>
          <a:p>
            <a:pPr defTabSz="457200">
              <a:spcBef>
                <a:spcPct val="0"/>
              </a:spcBef>
              <a:buFont typeface="Wingdings" pitchFamily="28" charset="2"/>
              <a:buNone/>
              <a:defRPr/>
            </a:pPr>
            <a:r>
              <a:rPr lang="en-US" sz="1800" i="1" kern="1200" dirty="0" smtClean="0">
                <a:latin typeface="+mj-lt"/>
              </a:rPr>
              <a:t>(</a:t>
            </a:r>
            <a:r>
              <a:rPr lang="en-US" sz="1800" i="1" kern="1200" dirty="0" smtClean="0"/>
              <a:t>percent</a:t>
            </a:r>
            <a:r>
              <a:rPr lang="pl-PL" sz="1800" i="1" kern="1200" dirty="0" smtClean="0"/>
              <a:t> of </a:t>
            </a:r>
            <a:r>
              <a:rPr lang="pl-PL" sz="1800" i="1" kern="1200" dirty="0" err="1" smtClean="0"/>
              <a:t>exports</a:t>
            </a:r>
            <a:r>
              <a:rPr lang="en-US" sz="1800" i="1" kern="1200" dirty="0" smtClean="0">
                <a:latin typeface="+mj-lt"/>
              </a:rPr>
              <a:t>)</a:t>
            </a:r>
          </a:p>
        </p:txBody>
      </p:sp>
      <p:graphicFrame>
        <p:nvGraphicFramePr>
          <p:cNvPr id="9" name="Chart 8"/>
          <p:cNvGraphicFramePr/>
          <p:nvPr/>
        </p:nvGraphicFramePr>
        <p:xfrm>
          <a:off x="762000" y="1524000"/>
          <a:ext cx="83820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8382000" cy="1143000"/>
          </a:xfrm>
        </p:spPr>
        <p:txBody>
          <a:bodyPr/>
          <a:lstStyle/>
          <a:p>
            <a:pPr algn="ctr" eaLnBrk="1" hangingPunct="1"/>
            <a:r>
              <a:rPr lang="en-US" sz="4000" dirty="0" smtClean="0"/>
              <a:t>Scope of the presentation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05000" y="1828800"/>
            <a:ext cx="6248400" cy="4267200"/>
          </a:xfrm>
        </p:spPr>
        <p:txBody>
          <a:bodyPr/>
          <a:lstStyle/>
          <a:p>
            <a:r>
              <a:rPr lang="en-US" dirty="0" smtClean="0"/>
              <a:t>Recovery in the Baltic States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Outlook beyond the Baltic States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Vulnerabilities to tackle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8077200" y="1828800"/>
            <a:ext cx="838200" cy="3581399"/>
          </a:xfrm>
          <a:prstGeom prst="rect">
            <a:avLst/>
          </a:prstGeom>
          <a:solidFill>
            <a:schemeClr val="bg2">
              <a:lumMod val="60000"/>
              <a:lumOff val="40000"/>
              <a:alpha val="1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8458200" cy="914400"/>
          </a:xfrm>
        </p:spPr>
        <p:txBody>
          <a:bodyPr>
            <a:noAutofit/>
          </a:bodyPr>
          <a:lstStyle/>
          <a:p>
            <a:r>
              <a:rPr lang="en-US" sz="3200" kern="1200" dirty="0" smtClean="0"/>
              <a:t>…especially p</a:t>
            </a:r>
            <a:r>
              <a:rPr lang="pl-PL" sz="3200" kern="1200" dirty="0" err="1" smtClean="0"/>
              <a:t>rivate</a:t>
            </a:r>
            <a:r>
              <a:rPr lang="pl-PL" sz="3200" kern="1200" dirty="0" smtClean="0"/>
              <a:t> </a:t>
            </a:r>
            <a:r>
              <a:rPr lang="en-US" sz="3200" kern="1200" dirty="0" smtClean="0"/>
              <a:t>s</a:t>
            </a:r>
            <a:r>
              <a:rPr lang="pl-PL" sz="3200" kern="1200" dirty="0" err="1" smtClean="0"/>
              <a:t>ector</a:t>
            </a:r>
            <a:r>
              <a:rPr lang="pl-PL" sz="3200" kern="1200" dirty="0" smtClean="0"/>
              <a:t> </a:t>
            </a:r>
            <a:r>
              <a:rPr lang="en-US" sz="3200" kern="1200" dirty="0" smtClean="0"/>
              <a:t>d</a:t>
            </a:r>
            <a:r>
              <a:rPr lang="pl-PL" sz="3200" kern="1200" dirty="0" err="1" smtClean="0"/>
              <a:t>ebt</a:t>
            </a:r>
            <a:r>
              <a:rPr lang="en-US" sz="3200" kern="1200" dirty="0" smtClean="0"/>
              <a:t>.</a:t>
            </a:r>
            <a:endParaRPr lang="en-US" sz="3500" dirty="0" smtClean="0">
              <a:ea typeface="ＭＳ Ｐゴシック" pitchFamily="-107" charset="-128"/>
              <a:cs typeface="Tahoma" pitchFamily="-107" charset="0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685800" y="9525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en-US" dirty="0">
              <a:latin typeface="+mj-lt"/>
              <a:ea typeface="ＭＳ Ｐゴシック" pitchFamily="28" charset="-128"/>
            </a:endParaRPr>
          </a:p>
        </p:txBody>
      </p:sp>
      <p:sp>
        <p:nvSpPr>
          <p:cNvPr id="1029" name="Rectangle 2"/>
          <p:cNvSpPr txBox="1">
            <a:spLocks noChangeArrowheads="1"/>
          </p:cNvSpPr>
          <p:nvPr/>
        </p:nvSpPr>
        <p:spPr bwMode="auto">
          <a:xfrm>
            <a:off x="5943600" y="6629400"/>
            <a:ext cx="3581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400" dirty="0">
                <a:latin typeface="+mj-lt"/>
                <a:ea typeface="ＭＳ Ｐゴシック" pitchFamily="28" charset="-128"/>
              </a:rPr>
              <a:t>Source: </a:t>
            </a:r>
            <a:r>
              <a:rPr lang="pl-PL" sz="1400" dirty="0" smtClean="0">
                <a:latin typeface="+mj-lt"/>
                <a:ea typeface="ＭＳ Ｐゴシック" pitchFamily="28" charset="-128"/>
              </a:rPr>
              <a:t>IMF, </a:t>
            </a:r>
            <a:r>
              <a:rPr lang="pl-PL" sz="1400" dirty="0" err="1" smtClean="0">
                <a:latin typeface="+mj-lt"/>
                <a:ea typeface="ＭＳ Ｐゴシック" pitchFamily="28" charset="-128"/>
              </a:rPr>
              <a:t>World</a:t>
            </a:r>
            <a:r>
              <a:rPr lang="pl-PL" sz="1400" dirty="0" smtClean="0">
                <a:latin typeface="+mj-lt"/>
                <a:ea typeface="ＭＳ Ｐゴシック" pitchFamily="28" charset="-128"/>
              </a:rPr>
              <a:t> Economic Outlook</a:t>
            </a:r>
          </a:p>
          <a:p>
            <a:pPr>
              <a:defRPr/>
            </a:pPr>
            <a:endParaRPr lang="en-US" sz="1400" dirty="0">
              <a:latin typeface="+mj-lt"/>
              <a:ea typeface="ＭＳ Ｐゴシック" pitchFamily="28" charset="-128"/>
            </a:endParaRPr>
          </a:p>
        </p:txBody>
      </p:sp>
      <p:sp>
        <p:nvSpPr>
          <p:cNvPr id="1031" name="Content Placeholder 7"/>
          <p:cNvSpPr>
            <a:spLocks noGrp="1"/>
          </p:cNvSpPr>
          <p:nvPr>
            <p:ph idx="1"/>
          </p:nvPr>
        </p:nvSpPr>
        <p:spPr>
          <a:xfrm>
            <a:off x="762000" y="914400"/>
            <a:ext cx="7543800" cy="707886"/>
          </a:xfrm>
        </p:spPr>
        <p:txBody>
          <a:bodyPr>
            <a:spAutoFit/>
          </a:bodyPr>
          <a:lstStyle/>
          <a:p>
            <a:pPr defTabSz="457200">
              <a:spcBef>
                <a:spcPct val="0"/>
              </a:spcBef>
              <a:buFont typeface="Wingdings" pitchFamily="28" charset="2"/>
              <a:buNone/>
              <a:defRPr/>
            </a:pPr>
            <a:r>
              <a:rPr lang="pl-PL" sz="2200" kern="1200" dirty="0" err="1" smtClean="0">
                <a:latin typeface="+mj-lt"/>
              </a:rPr>
              <a:t>Private</a:t>
            </a:r>
            <a:r>
              <a:rPr lang="pl-PL" sz="2200" kern="1200" dirty="0" smtClean="0">
                <a:latin typeface="+mj-lt"/>
              </a:rPr>
              <a:t> </a:t>
            </a:r>
            <a:r>
              <a:rPr lang="pl-PL" sz="2200" kern="1200" dirty="0" err="1" smtClean="0">
                <a:latin typeface="+mj-lt"/>
              </a:rPr>
              <a:t>Sector</a:t>
            </a:r>
            <a:r>
              <a:rPr lang="pl-PL" sz="2200" kern="1200" dirty="0" smtClean="0">
                <a:latin typeface="+mj-lt"/>
              </a:rPr>
              <a:t> </a:t>
            </a:r>
            <a:r>
              <a:rPr lang="pl-PL" sz="2200" kern="1200" dirty="0" err="1" smtClean="0">
                <a:latin typeface="+mj-lt"/>
              </a:rPr>
              <a:t>External</a:t>
            </a:r>
            <a:r>
              <a:rPr lang="pl-PL" sz="2200" kern="1200" dirty="0" smtClean="0">
                <a:latin typeface="+mj-lt"/>
              </a:rPr>
              <a:t> </a:t>
            </a:r>
            <a:r>
              <a:rPr lang="pl-PL" sz="2200" kern="1200" dirty="0" err="1" smtClean="0">
                <a:latin typeface="+mj-lt"/>
              </a:rPr>
              <a:t>Debt</a:t>
            </a:r>
            <a:endParaRPr lang="pl-PL" sz="2200" kern="1200" dirty="0" smtClean="0">
              <a:latin typeface="+mj-lt"/>
            </a:endParaRPr>
          </a:p>
          <a:p>
            <a:pPr defTabSz="457200">
              <a:spcBef>
                <a:spcPct val="0"/>
              </a:spcBef>
              <a:buFont typeface="Wingdings" pitchFamily="28" charset="2"/>
              <a:buNone/>
              <a:defRPr/>
            </a:pPr>
            <a:r>
              <a:rPr lang="en-US" sz="1800" i="1" kern="1200" dirty="0" smtClean="0">
                <a:latin typeface="+mj-lt"/>
              </a:rPr>
              <a:t>(</a:t>
            </a:r>
            <a:r>
              <a:rPr lang="en-US" sz="1800" i="1" kern="1200" dirty="0" smtClean="0"/>
              <a:t>percent</a:t>
            </a:r>
            <a:r>
              <a:rPr lang="pl-PL" sz="1800" i="1" kern="1200" dirty="0" smtClean="0"/>
              <a:t> of GDP</a:t>
            </a:r>
            <a:r>
              <a:rPr lang="en-US" sz="1800" i="1" kern="1200" dirty="0" smtClean="0">
                <a:latin typeface="+mj-lt"/>
              </a:rPr>
              <a:t>)</a:t>
            </a:r>
          </a:p>
        </p:txBody>
      </p:sp>
      <p:graphicFrame>
        <p:nvGraphicFramePr>
          <p:cNvPr id="8" name="Chart 7"/>
          <p:cNvGraphicFramePr/>
          <p:nvPr/>
        </p:nvGraphicFramePr>
        <p:xfrm>
          <a:off x="762000" y="1295400"/>
          <a:ext cx="83820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0"/>
            <a:ext cx="8686800" cy="990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ECEAFC"/>
                </a:solidFill>
                <a:cs typeface="Tahoma" pitchFamily="34" charset="0"/>
              </a:rPr>
              <a:t>This is reflected in </a:t>
            </a:r>
            <a:r>
              <a:rPr lang="en-US" sz="3800" dirty="0" smtClean="0">
                <a:solidFill>
                  <a:srgbClr val="ECEAFC"/>
                </a:solidFill>
                <a:cs typeface="Tahoma" pitchFamily="34" charset="0"/>
              </a:rPr>
              <a:t>lower</a:t>
            </a:r>
            <a:r>
              <a:rPr lang="en-US" dirty="0" smtClean="0">
                <a:solidFill>
                  <a:srgbClr val="ECEAFC"/>
                </a:solidFill>
                <a:cs typeface="Tahoma" pitchFamily="34" charset="0"/>
              </a:rPr>
              <a:t> foreign bank exposure</a:t>
            </a:r>
          </a:p>
        </p:txBody>
      </p:sp>
      <p:sp>
        <p:nvSpPr>
          <p:cNvPr id="44037" name="Text Box 7"/>
          <p:cNvSpPr txBox="1">
            <a:spLocks noChangeArrowheads="1"/>
          </p:cNvSpPr>
          <p:nvPr/>
        </p:nvSpPr>
        <p:spPr bwMode="auto">
          <a:xfrm>
            <a:off x="762000" y="6517859"/>
            <a:ext cx="111921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pl-PL" sz="1600" dirty="0" err="1">
                <a:solidFill>
                  <a:srgbClr val="FFFFFF"/>
                </a:solidFill>
                <a:latin typeface="+mj-lt"/>
              </a:rPr>
              <a:t>Source</a:t>
            </a:r>
            <a:r>
              <a:rPr lang="pl-PL" sz="1600" dirty="0">
                <a:solidFill>
                  <a:srgbClr val="FFFFFF"/>
                </a:solidFill>
                <a:latin typeface="+mj-lt"/>
              </a:rPr>
              <a:t>: </a:t>
            </a:r>
            <a:r>
              <a:rPr lang="en-US" sz="1600" dirty="0" smtClean="0">
                <a:solidFill>
                  <a:srgbClr val="FFFFFF"/>
                </a:solidFill>
                <a:latin typeface="+mj-lt"/>
              </a:rPr>
              <a:t>BIS</a:t>
            </a:r>
            <a:endParaRPr lang="en-US" sz="1600" dirty="0">
              <a:solidFill>
                <a:srgbClr val="FFFFFF"/>
              </a:solidFill>
              <a:latin typeface="+mj-lt"/>
            </a:endParaRPr>
          </a:p>
        </p:txBody>
      </p:sp>
      <p:graphicFrame>
        <p:nvGraphicFramePr>
          <p:cNvPr id="5" name="Chart 4"/>
          <p:cNvGraphicFramePr/>
          <p:nvPr/>
        </p:nvGraphicFramePr>
        <p:xfrm>
          <a:off x="762000" y="1143000"/>
          <a:ext cx="8763001" cy="6934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Box 21"/>
          <p:cNvSpPr txBox="1">
            <a:spLocks noChangeArrowheads="1"/>
          </p:cNvSpPr>
          <p:nvPr/>
        </p:nvSpPr>
        <p:spPr bwMode="auto">
          <a:xfrm>
            <a:off x="762000" y="1143000"/>
            <a:ext cx="8010525" cy="6155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ECEAFC"/>
                </a:solidFill>
                <a:latin typeface="+mj-lt"/>
                <a:cs typeface="Tahoma" pitchFamily="34" charset="0"/>
              </a:rPr>
              <a:t>Foreign Bank Exposure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i="1" dirty="0" smtClean="0">
                <a:solidFill>
                  <a:srgbClr val="ECEAFC"/>
                </a:solidFill>
                <a:latin typeface="+mj-lt"/>
                <a:cs typeface="Tahoma" pitchFamily="34" charset="0"/>
              </a:rPr>
              <a:t>(USD millions)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68009" y="1581090"/>
            <a:ext cx="33473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FFFFFF"/>
                </a:solidFill>
                <a:latin typeface="+mj-lt"/>
              </a:rPr>
              <a:t>Decline from the peak (Jun-08)</a:t>
            </a:r>
            <a:endParaRPr lang="en-US" sz="2000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192125" y="3429000"/>
            <a:ext cx="723275" cy="400110"/>
          </a:xfrm>
          <a:prstGeom prst="rect">
            <a:avLst/>
          </a:prstGeom>
          <a:gradFill flip="none" rotWithShape="1">
            <a:gsLst>
              <a:gs pos="34000">
                <a:schemeClr val="tx1">
                  <a:alpha val="47000"/>
                </a:schemeClr>
              </a:gs>
              <a:gs pos="58000">
                <a:schemeClr val="tx1">
                  <a:alpha val="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0066"/>
                </a:solidFill>
              </a:rPr>
              <a:t>-36%</a:t>
            </a:r>
            <a:endParaRPr lang="en-US" sz="2000" b="1" dirty="0">
              <a:solidFill>
                <a:srgbClr val="000066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506325" y="3629055"/>
            <a:ext cx="782587" cy="40011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0066"/>
                </a:solidFill>
              </a:rPr>
              <a:t>-30%</a:t>
            </a:r>
            <a:endParaRPr lang="en-US" sz="2000" b="1" dirty="0">
              <a:solidFill>
                <a:srgbClr val="000066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744325" y="3981510"/>
            <a:ext cx="704039" cy="40011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solidFill>
                  <a:srgbClr val="000066"/>
                </a:solidFill>
              </a:rPr>
              <a:t>-31%</a:t>
            </a:r>
            <a:endParaRPr lang="en-US" sz="2000" b="1" dirty="0">
              <a:solidFill>
                <a:srgbClr val="000066"/>
              </a:solidFill>
            </a:endParaRPr>
          </a:p>
        </p:txBody>
      </p:sp>
      <p:cxnSp>
        <p:nvCxnSpPr>
          <p:cNvPr id="21" name="Straight Connector 20"/>
          <p:cNvCxnSpPr>
            <a:stCxn id="19" idx="0"/>
            <a:endCxn id="7" idx="2"/>
          </p:cNvCxnSpPr>
          <p:nvPr/>
        </p:nvCxnSpPr>
        <p:spPr>
          <a:xfrm flipV="1">
            <a:off x="7096345" y="1981200"/>
            <a:ext cx="145360" cy="20003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7" idx="2"/>
            <a:endCxn id="18" idx="0"/>
          </p:cNvCxnSpPr>
          <p:nvPr/>
        </p:nvCxnSpPr>
        <p:spPr>
          <a:xfrm>
            <a:off x="7241705" y="1981200"/>
            <a:ext cx="655914" cy="16478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7" idx="2"/>
          </p:cNvCxnSpPr>
          <p:nvPr/>
        </p:nvCxnSpPr>
        <p:spPr>
          <a:xfrm>
            <a:off x="7241705" y="1981200"/>
            <a:ext cx="1292695" cy="1447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1371600" y="1676400"/>
            <a:ext cx="7543800" cy="1872343"/>
          </a:xfrm>
          <a:prstGeom prst="rect">
            <a:avLst/>
          </a:prstGeom>
          <a:solidFill>
            <a:schemeClr val="bg2">
              <a:lumMod val="20000"/>
              <a:lumOff val="80000"/>
              <a:alpha val="19000"/>
            </a:schemeClr>
          </a:solidFill>
          <a:ln w="381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graphicFrame>
        <p:nvGraphicFramePr>
          <p:cNvPr id="49" name="Chart 48"/>
          <p:cNvGraphicFramePr/>
          <p:nvPr/>
        </p:nvGraphicFramePr>
        <p:xfrm>
          <a:off x="457200" y="1295399"/>
          <a:ext cx="8686800" cy="5562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Fiscal positions are returning to “Maastricht”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5562600" y="6548636"/>
            <a:ext cx="182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err="1" smtClean="0">
                <a:latin typeface="+mn-lt"/>
              </a:rPr>
              <a:t>Source</a:t>
            </a:r>
            <a:r>
              <a:rPr lang="pl-PL" sz="1400" dirty="0" smtClean="0">
                <a:latin typeface="+mn-lt"/>
              </a:rPr>
              <a:t>: WEO </a:t>
            </a:r>
            <a:r>
              <a:rPr lang="pl-PL" sz="1400" dirty="0" err="1" smtClean="0">
                <a:latin typeface="+mn-lt"/>
              </a:rPr>
              <a:t>database</a:t>
            </a:r>
            <a:r>
              <a:rPr lang="pl-PL" sz="1400" dirty="0" smtClean="0">
                <a:latin typeface="+mn-lt"/>
              </a:rPr>
              <a:t>.</a:t>
            </a:r>
            <a:endParaRPr lang="en-US" sz="1400" dirty="0">
              <a:latin typeface="+mn-l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495800" y="38862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2000</a:t>
            </a:r>
            <a:endParaRPr lang="en-US" dirty="0">
              <a:latin typeface="+mj-l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743200" y="34290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2000</a:t>
            </a:r>
            <a:endParaRPr lang="en-US" dirty="0">
              <a:latin typeface="+mj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209800" y="20574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2000</a:t>
            </a:r>
            <a:endParaRPr lang="en-US" dirty="0">
              <a:latin typeface="+mj-lt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553200" y="2895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2012</a:t>
            </a:r>
            <a:endParaRPr lang="en-US" dirty="0">
              <a:latin typeface="+mj-lt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667000" y="23622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2012</a:t>
            </a:r>
            <a:endParaRPr lang="en-US" dirty="0">
              <a:latin typeface="+mj-lt"/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 flipH="1">
            <a:off x="2057400" y="2362200"/>
            <a:ext cx="304800" cy="533400"/>
          </a:xfrm>
          <a:prstGeom prst="straightConnector1">
            <a:avLst/>
          </a:prstGeom>
          <a:ln>
            <a:solidFill>
              <a:srgbClr val="66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57" idx="1"/>
          </p:cNvCxnSpPr>
          <p:nvPr/>
        </p:nvCxnSpPr>
        <p:spPr>
          <a:xfrm flipH="1">
            <a:off x="2209800" y="2546866"/>
            <a:ext cx="457200" cy="424934"/>
          </a:xfrm>
          <a:prstGeom prst="straightConnector1">
            <a:avLst/>
          </a:prstGeom>
          <a:ln>
            <a:solidFill>
              <a:srgbClr val="66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Freeform 72"/>
          <p:cNvSpPr/>
          <p:nvPr/>
        </p:nvSpPr>
        <p:spPr>
          <a:xfrm>
            <a:off x="1649896" y="1706218"/>
            <a:ext cx="347869" cy="380999"/>
          </a:xfrm>
          <a:custGeom>
            <a:avLst/>
            <a:gdLst>
              <a:gd name="connsiteX0" fmla="*/ 347869 w 347869"/>
              <a:gd name="connsiteY0" fmla="*/ 23191 h 380999"/>
              <a:gd name="connsiteX1" fmla="*/ 178904 w 347869"/>
              <a:gd name="connsiteY1" fmla="*/ 23191 h 380999"/>
              <a:gd name="connsiteX2" fmla="*/ 29817 w 347869"/>
              <a:gd name="connsiteY2" fmla="*/ 162339 h 380999"/>
              <a:gd name="connsiteX3" fmla="*/ 0 w 347869"/>
              <a:gd name="connsiteY3" fmla="*/ 380999 h 380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7869" h="380999">
                <a:moveTo>
                  <a:pt x="347869" y="23191"/>
                </a:moveTo>
                <a:cubicBezTo>
                  <a:pt x="289891" y="11595"/>
                  <a:pt x="231913" y="0"/>
                  <a:pt x="178904" y="23191"/>
                </a:cubicBezTo>
                <a:cubicBezTo>
                  <a:pt x="125895" y="46382"/>
                  <a:pt x="59634" y="102704"/>
                  <a:pt x="29817" y="162339"/>
                </a:cubicBezTo>
                <a:cubicBezTo>
                  <a:pt x="0" y="221974"/>
                  <a:pt x="0" y="301486"/>
                  <a:pt x="0" y="380999"/>
                </a:cubicBezTo>
              </a:path>
            </a:pathLst>
          </a:custGeom>
          <a:ln w="508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>
          <a:xfrm rot="14276674">
            <a:off x="1756234" y="3334621"/>
            <a:ext cx="347869" cy="380999"/>
          </a:xfrm>
          <a:custGeom>
            <a:avLst/>
            <a:gdLst>
              <a:gd name="connsiteX0" fmla="*/ 347869 w 347869"/>
              <a:gd name="connsiteY0" fmla="*/ 23191 h 380999"/>
              <a:gd name="connsiteX1" fmla="*/ 178904 w 347869"/>
              <a:gd name="connsiteY1" fmla="*/ 23191 h 380999"/>
              <a:gd name="connsiteX2" fmla="*/ 29817 w 347869"/>
              <a:gd name="connsiteY2" fmla="*/ 162339 h 380999"/>
              <a:gd name="connsiteX3" fmla="*/ 0 w 347869"/>
              <a:gd name="connsiteY3" fmla="*/ 380999 h 380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7869" h="380999">
                <a:moveTo>
                  <a:pt x="347869" y="23191"/>
                </a:moveTo>
                <a:cubicBezTo>
                  <a:pt x="289891" y="11595"/>
                  <a:pt x="231913" y="0"/>
                  <a:pt x="178904" y="23191"/>
                </a:cubicBezTo>
                <a:cubicBezTo>
                  <a:pt x="125895" y="46382"/>
                  <a:pt x="59634" y="102704"/>
                  <a:pt x="29817" y="162339"/>
                </a:cubicBezTo>
                <a:cubicBezTo>
                  <a:pt x="0" y="221974"/>
                  <a:pt x="0" y="301486"/>
                  <a:pt x="0" y="380999"/>
                </a:cubicBezTo>
              </a:path>
            </a:pathLst>
          </a:custGeom>
          <a:ln w="508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>
          <a:xfrm rot="14276674">
            <a:off x="2971544" y="4564966"/>
            <a:ext cx="856499" cy="431645"/>
          </a:xfrm>
          <a:custGeom>
            <a:avLst/>
            <a:gdLst>
              <a:gd name="connsiteX0" fmla="*/ 347869 w 347869"/>
              <a:gd name="connsiteY0" fmla="*/ 23191 h 380999"/>
              <a:gd name="connsiteX1" fmla="*/ 178904 w 347869"/>
              <a:gd name="connsiteY1" fmla="*/ 23191 h 380999"/>
              <a:gd name="connsiteX2" fmla="*/ 29817 w 347869"/>
              <a:gd name="connsiteY2" fmla="*/ 162339 h 380999"/>
              <a:gd name="connsiteX3" fmla="*/ 0 w 347869"/>
              <a:gd name="connsiteY3" fmla="*/ 380999 h 380999"/>
              <a:gd name="connsiteX0" fmla="*/ 475069 w 475069"/>
              <a:gd name="connsiteY0" fmla="*/ 23191 h 421766"/>
              <a:gd name="connsiteX1" fmla="*/ 306104 w 475069"/>
              <a:gd name="connsiteY1" fmla="*/ 23191 h 421766"/>
              <a:gd name="connsiteX2" fmla="*/ 157017 w 475069"/>
              <a:gd name="connsiteY2" fmla="*/ 162339 h 421766"/>
              <a:gd name="connsiteX3" fmla="*/ 0 w 475069"/>
              <a:gd name="connsiteY3" fmla="*/ 421766 h 421766"/>
              <a:gd name="connsiteX0" fmla="*/ 475069 w 475069"/>
              <a:gd name="connsiteY0" fmla="*/ 66429 h 465004"/>
              <a:gd name="connsiteX1" fmla="*/ 306104 w 475069"/>
              <a:gd name="connsiteY1" fmla="*/ 66429 h 465004"/>
              <a:gd name="connsiteX2" fmla="*/ 0 w 475069"/>
              <a:gd name="connsiteY2" fmla="*/ 465004 h 465004"/>
              <a:gd name="connsiteX0" fmla="*/ 856499 w 856499"/>
              <a:gd name="connsiteY0" fmla="*/ 96304 h 459029"/>
              <a:gd name="connsiteX1" fmla="*/ 306104 w 856499"/>
              <a:gd name="connsiteY1" fmla="*/ 60454 h 459029"/>
              <a:gd name="connsiteX2" fmla="*/ 0 w 856499"/>
              <a:gd name="connsiteY2" fmla="*/ 459029 h 459029"/>
              <a:gd name="connsiteX0" fmla="*/ 856499 w 856499"/>
              <a:gd name="connsiteY0" fmla="*/ 68920 h 431645"/>
              <a:gd name="connsiteX1" fmla="*/ 412260 w 856499"/>
              <a:gd name="connsiteY1" fmla="*/ 60454 h 431645"/>
              <a:gd name="connsiteX2" fmla="*/ 0 w 856499"/>
              <a:gd name="connsiteY2" fmla="*/ 431645 h 431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6499" h="431645">
                <a:moveTo>
                  <a:pt x="856499" y="68920"/>
                </a:moveTo>
                <a:cubicBezTo>
                  <a:pt x="798521" y="57324"/>
                  <a:pt x="555010" y="0"/>
                  <a:pt x="412260" y="60454"/>
                </a:cubicBezTo>
                <a:cubicBezTo>
                  <a:pt x="269510" y="120908"/>
                  <a:pt x="63772" y="348609"/>
                  <a:pt x="0" y="431645"/>
                </a:cubicBezTo>
              </a:path>
            </a:pathLst>
          </a:cu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 rot="3951461">
            <a:off x="2682767" y="2718853"/>
            <a:ext cx="374863" cy="277337"/>
          </a:xfrm>
          <a:custGeom>
            <a:avLst/>
            <a:gdLst>
              <a:gd name="connsiteX0" fmla="*/ 347869 w 347869"/>
              <a:gd name="connsiteY0" fmla="*/ 23191 h 380999"/>
              <a:gd name="connsiteX1" fmla="*/ 178904 w 347869"/>
              <a:gd name="connsiteY1" fmla="*/ 23191 h 380999"/>
              <a:gd name="connsiteX2" fmla="*/ 29817 w 347869"/>
              <a:gd name="connsiteY2" fmla="*/ 162339 h 380999"/>
              <a:gd name="connsiteX3" fmla="*/ 0 w 347869"/>
              <a:gd name="connsiteY3" fmla="*/ 380999 h 380999"/>
              <a:gd name="connsiteX0" fmla="*/ 482866 w 482866"/>
              <a:gd name="connsiteY0" fmla="*/ 23191 h 487500"/>
              <a:gd name="connsiteX1" fmla="*/ 313901 w 482866"/>
              <a:gd name="connsiteY1" fmla="*/ 23191 h 487500"/>
              <a:gd name="connsiteX2" fmla="*/ 164814 w 482866"/>
              <a:gd name="connsiteY2" fmla="*/ 162339 h 487500"/>
              <a:gd name="connsiteX3" fmla="*/ 0 w 482866"/>
              <a:gd name="connsiteY3" fmla="*/ 487500 h 487500"/>
              <a:gd name="connsiteX0" fmla="*/ 482866 w 482866"/>
              <a:gd name="connsiteY0" fmla="*/ 47812 h 512121"/>
              <a:gd name="connsiteX1" fmla="*/ 313901 w 482866"/>
              <a:gd name="connsiteY1" fmla="*/ 47812 h 512121"/>
              <a:gd name="connsiteX2" fmla="*/ 163033 w 482866"/>
              <a:gd name="connsiteY2" fmla="*/ 334683 h 512121"/>
              <a:gd name="connsiteX3" fmla="*/ 0 w 482866"/>
              <a:gd name="connsiteY3" fmla="*/ 512121 h 512121"/>
              <a:gd name="connsiteX0" fmla="*/ 482866 w 482866"/>
              <a:gd name="connsiteY0" fmla="*/ 0 h 464309"/>
              <a:gd name="connsiteX1" fmla="*/ 163033 w 482866"/>
              <a:gd name="connsiteY1" fmla="*/ 286871 h 464309"/>
              <a:gd name="connsiteX2" fmla="*/ 0 w 482866"/>
              <a:gd name="connsiteY2" fmla="*/ 464309 h 464309"/>
              <a:gd name="connsiteX0" fmla="*/ 388398 w 388398"/>
              <a:gd name="connsiteY0" fmla="*/ 0 h 493946"/>
              <a:gd name="connsiteX1" fmla="*/ 163033 w 388398"/>
              <a:gd name="connsiteY1" fmla="*/ 316508 h 493946"/>
              <a:gd name="connsiteX2" fmla="*/ 0 w 388398"/>
              <a:gd name="connsiteY2" fmla="*/ 493946 h 493946"/>
              <a:gd name="connsiteX0" fmla="*/ 388398 w 388398"/>
              <a:gd name="connsiteY0" fmla="*/ 0 h 493946"/>
              <a:gd name="connsiteX1" fmla="*/ 232568 w 388398"/>
              <a:gd name="connsiteY1" fmla="*/ 347674 h 493946"/>
              <a:gd name="connsiteX2" fmla="*/ 0 w 388398"/>
              <a:gd name="connsiteY2" fmla="*/ 493946 h 493946"/>
              <a:gd name="connsiteX0" fmla="*/ 388398 w 388398"/>
              <a:gd name="connsiteY0" fmla="*/ 0 h 493946"/>
              <a:gd name="connsiteX1" fmla="*/ 326066 w 388398"/>
              <a:gd name="connsiteY1" fmla="*/ 139069 h 493946"/>
              <a:gd name="connsiteX2" fmla="*/ 232568 w 388398"/>
              <a:gd name="connsiteY2" fmla="*/ 347674 h 493946"/>
              <a:gd name="connsiteX3" fmla="*/ 0 w 388398"/>
              <a:gd name="connsiteY3" fmla="*/ 493946 h 493946"/>
              <a:gd name="connsiteX0" fmla="*/ 388398 w 388398"/>
              <a:gd name="connsiteY0" fmla="*/ 0 h 493946"/>
              <a:gd name="connsiteX1" fmla="*/ 232568 w 388398"/>
              <a:gd name="connsiteY1" fmla="*/ 347674 h 493946"/>
              <a:gd name="connsiteX2" fmla="*/ 0 w 388398"/>
              <a:gd name="connsiteY2" fmla="*/ 493946 h 493946"/>
              <a:gd name="connsiteX0" fmla="*/ 326066 w 326066"/>
              <a:gd name="connsiteY0" fmla="*/ 0 h 354877"/>
              <a:gd name="connsiteX1" fmla="*/ 232568 w 326066"/>
              <a:gd name="connsiteY1" fmla="*/ 208605 h 354877"/>
              <a:gd name="connsiteX2" fmla="*/ 0 w 326066"/>
              <a:gd name="connsiteY2" fmla="*/ 354877 h 354877"/>
              <a:gd name="connsiteX0" fmla="*/ 326066 w 417803"/>
              <a:gd name="connsiteY0" fmla="*/ 633 h 355510"/>
              <a:gd name="connsiteX1" fmla="*/ 402220 w 417803"/>
              <a:gd name="connsiteY1" fmla="*/ 34767 h 355510"/>
              <a:gd name="connsiteX2" fmla="*/ 232568 w 417803"/>
              <a:gd name="connsiteY2" fmla="*/ 209238 h 355510"/>
              <a:gd name="connsiteX3" fmla="*/ 0 w 417803"/>
              <a:gd name="connsiteY3" fmla="*/ 355510 h 355510"/>
              <a:gd name="connsiteX0" fmla="*/ 326066 w 417803"/>
              <a:gd name="connsiteY0" fmla="*/ 633 h 355510"/>
              <a:gd name="connsiteX1" fmla="*/ 402220 w 417803"/>
              <a:gd name="connsiteY1" fmla="*/ 34767 h 355510"/>
              <a:gd name="connsiteX2" fmla="*/ 232568 w 417803"/>
              <a:gd name="connsiteY2" fmla="*/ 209238 h 355510"/>
              <a:gd name="connsiteX3" fmla="*/ 239187 w 417803"/>
              <a:gd name="connsiteY3" fmla="*/ 212203 h 355510"/>
              <a:gd name="connsiteX4" fmla="*/ 0 w 417803"/>
              <a:gd name="connsiteY4" fmla="*/ 355510 h 355510"/>
              <a:gd name="connsiteX0" fmla="*/ 402220 w 402220"/>
              <a:gd name="connsiteY0" fmla="*/ 0 h 320743"/>
              <a:gd name="connsiteX1" fmla="*/ 232568 w 402220"/>
              <a:gd name="connsiteY1" fmla="*/ 174471 h 320743"/>
              <a:gd name="connsiteX2" fmla="*/ 239187 w 402220"/>
              <a:gd name="connsiteY2" fmla="*/ 177436 h 320743"/>
              <a:gd name="connsiteX3" fmla="*/ 0 w 402220"/>
              <a:gd name="connsiteY3" fmla="*/ 320743 h 320743"/>
              <a:gd name="connsiteX0" fmla="*/ 364670 w 364670"/>
              <a:gd name="connsiteY0" fmla="*/ 0 h 254069"/>
              <a:gd name="connsiteX1" fmla="*/ 195018 w 364670"/>
              <a:gd name="connsiteY1" fmla="*/ 174471 h 254069"/>
              <a:gd name="connsiteX2" fmla="*/ 201637 w 364670"/>
              <a:gd name="connsiteY2" fmla="*/ 177436 h 254069"/>
              <a:gd name="connsiteX3" fmla="*/ 0 w 364670"/>
              <a:gd name="connsiteY3" fmla="*/ 254069 h 254069"/>
              <a:gd name="connsiteX0" fmla="*/ 364670 w 392710"/>
              <a:gd name="connsiteY0" fmla="*/ 29187 h 283256"/>
              <a:gd name="connsiteX1" fmla="*/ 364435 w 392710"/>
              <a:gd name="connsiteY1" fmla="*/ 29079 h 283256"/>
              <a:gd name="connsiteX2" fmla="*/ 195018 w 392710"/>
              <a:gd name="connsiteY2" fmla="*/ 203658 h 283256"/>
              <a:gd name="connsiteX3" fmla="*/ 201637 w 392710"/>
              <a:gd name="connsiteY3" fmla="*/ 206623 h 283256"/>
              <a:gd name="connsiteX4" fmla="*/ 0 w 392710"/>
              <a:gd name="connsiteY4" fmla="*/ 283256 h 283256"/>
              <a:gd name="connsiteX0" fmla="*/ 364670 w 392710"/>
              <a:gd name="connsiteY0" fmla="*/ 29187 h 283256"/>
              <a:gd name="connsiteX1" fmla="*/ 364435 w 392710"/>
              <a:gd name="connsiteY1" fmla="*/ 29079 h 283256"/>
              <a:gd name="connsiteX2" fmla="*/ 195018 w 392710"/>
              <a:gd name="connsiteY2" fmla="*/ 203658 h 283256"/>
              <a:gd name="connsiteX3" fmla="*/ 270936 w 392710"/>
              <a:gd name="connsiteY3" fmla="*/ 237684 h 283256"/>
              <a:gd name="connsiteX4" fmla="*/ 0 w 392710"/>
              <a:gd name="connsiteY4" fmla="*/ 283256 h 283256"/>
              <a:gd name="connsiteX0" fmla="*/ 364670 w 392710"/>
              <a:gd name="connsiteY0" fmla="*/ 29187 h 283256"/>
              <a:gd name="connsiteX1" fmla="*/ 364435 w 392710"/>
              <a:gd name="connsiteY1" fmla="*/ 29079 h 283256"/>
              <a:gd name="connsiteX2" fmla="*/ 195018 w 392710"/>
              <a:gd name="connsiteY2" fmla="*/ 203658 h 283256"/>
              <a:gd name="connsiteX3" fmla="*/ 0 w 392710"/>
              <a:gd name="connsiteY3" fmla="*/ 283256 h 283256"/>
              <a:gd name="connsiteX0" fmla="*/ 364670 w 374863"/>
              <a:gd name="connsiteY0" fmla="*/ 23268 h 277337"/>
              <a:gd name="connsiteX1" fmla="*/ 364435 w 374863"/>
              <a:gd name="connsiteY1" fmla="*/ 23160 h 277337"/>
              <a:gd name="connsiteX2" fmla="*/ 302102 w 374863"/>
              <a:gd name="connsiteY2" fmla="*/ 162230 h 277337"/>
              <a:gd name="connsiteX3" fmla="*/ 0 w 374863"/>
              <a:gd name="connsiteY3" fmla="*/ 277337 h 277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4863" h="277337">
                <a:moveTo>
                  <a:pt x="364670" y="23268"/>
                </a:moveTo>
                <a:cubicBezTo>
                  <a:pt x="361990" y="25092"/>
                  <a:pt x="374863" y="0"/>
                  <a:pt x="364435" y="23160"/>
                </a:cubicBezTo>
                <a:cubicBezTo>
                  <a:pt x="354007" y="46320"/>
                  <a:pt x="362841" y="119867"/>
                  <a:pt x="302102" y="162230"/>
                </a:cubicBezTo>
                <a:cubicBezTo>
                  <a:pt x="241363" y="204593"/>
                  <a:pt x="40629" y="260754"/>
                  <a:pt x="0" y="277337"/>
                </a:cubicBezTo>
              </a:path>
            </a:pathLst>
          </a:cu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 rot="12221087">
            <a:off x="4776470" y="4943908"/>
            <a:ext cx="978808" cy="486879"/>
          </a:xfrm>
          <a:custGeom>
            <a:avLst/>
            <a:gdLst>
              <a:gd name="connsiteX0" fmla="*/ 347869 w 347869"/>
              <a:gd name="connsiteY0" fmla="*/ 23191 h 380999"/>
              <a:gd name="connsiteX1" fmla="*/ 178904 w 347869"/>
              <a:gd name="connsiteY1" fmla="*/ 23191 h 380999"/>
              <a:gd name="connsiteX2" fmla="*/ 29817 w 347869"/>
              <a:gd name="connsiteY2" fmla="*/ 162339 h 380999"/>
              <a:gd name="connsiteX3" fmla="*/ 0 w 347869"/>
              <a:gd name="connsiteY3" fmla="*/ 380999 h 380999"/>
              <a:gd name="connsiteX0" fmla="*/ 475069 w 475069"/>
              <a:gd name="connsiteY0" fmla="*/ 23191 h 421766"/>
              <a:gd name="connsiteX1" fmla="*/ 306104 w 475069"/>
              <a:gd name="connsiteY1" fmla="*/ 23191 h 421766"/>
              <a:gd name="connsiteX2" fmla="*/ 157017 w 475069"/>
              <a:gd name="connsiteY2" fmla="*/ 162339 h 421766"/>
              <a:gd name="connsiteX3" fmla="*/ 0 w 475069"/>
              <a:gd name="connsiteY3" fmla="*/ 421766 h 421766"/>
              <a:gd name="connsiteX0" fmla="*/ 475069 w 475069"/>
              <a:gd name="connsiteY0" fmla="*/ 66429 h 465004"/>
              <a:gd name="connsiteX1" fmla="*/ 306104 w 475069"/>
              <a:gd name="connsiteY1" fmla="*/ 66429 h 465004"/>
              <a:gd name="connsiteX2" fmla="*/ 0 w 475069"/>
              <a:gd name="connsiteY2" fmla="*/ 465004 h 465004"/>
              <a:gd name="connsiteX0" fmla="*/ 856499 w 856499"/>
              <a:gd name="connsiteY0" fmla="*/ 96304 h 459029"/>
              <a:gd name="connsiteX1" fmla="*/ 306104 w 856499"/>
              <a:gd name="connsiteY1" fmla="*/ 60454 h 459029"/>
              <a:gd name="connsiteX2" fmla="*/ 0 w 856499"/>
              <a:gd name="connsiteY2" fmla="*/ 459029 h 459029"/>
              <a:gd name="connsiteX0" fmla="*/ 856499 w 856499"/>
              <a:gd name="connsiteY0" fmla="*/ 68920 h 431645"/>
              <a:gd name="connsiteX1" fmla="*/ 412260 w 856499"/>
              <a:gd name="connsiteY1" fmla="*/ 60454 h 431645"/>
              <a:gd name="connsiteX2" fmla="*/ 0 w 856499"/>
              <a:gd name="connsiteY2" fmla="*/ 431645 h 431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6499" h="431645">
                <a:moveTo>
                  <a:pt x="856499" y="68920"/>
                </a:moveTo>
                <a:cubicBezTo>
                  <a:pt x="798521" y="57324"/>
                  <a:pt x="555010" y="0"/>
                  <a:pt x="412260" y="60454"/>
                </a:cubicBezTo>
                <a:cubicBezTo>
                  <a:pt x="269510" y="120908"/>
                  <a:pt x="63772" y="348609"/>
                  <a:pt x="0" y="431645"/>
                </a:cubicBezTo>
              </a:path>
            </a:pathLst>
          </a:custGeom>
          <a:ln w="50800">
            <a:solidFill>
              <a:srgbClr val="00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 rot="4252879">
            <a:off x="4025425" y="2855634"/>
            <a:ext cx="347869" cy="380999"/>
          </a:xfrm>
          <a:custGeom>
            <a:avLst/>
            <a:gdLst>
              <a:gd name="connsiteX0" fmla="*/ 347869 w 347869"/>
              <a:gd name="connsiteY0" fmla="*/ 23191 h 380999"/>
              <a:gd name="connsiteX1" fmla="*/ 178904 w 347869"/>
              <a:gd name="connsiteY1" fmla="*/ 23191 h 380999"/>
              <a:gd name="connsiteX2" fmla="*/ 29817 w 347869"/>
              <a:gd name="connsiteY2" fmla="*/ 162339 h 380999"/>
              <a:gd name="connsiteX3" fmla="*/ 0 w 347869"/>
              <a:gd name="connsiteY3" fmla="*/ 380999 h 380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7869" h="380999">
                <a:moveTo>
                  <a:pt x="347869" y="23191"/>
                </a:moveTo>
                <a:cubicBezTo>
                  <a:pt x="289891" y="11595"/>
                  <a:pt x="231913" y="0"/>
                  <a:pt x="178904" y="23191"/>
                </a:cubicBezTo>
                <a:cubicBezTo>
                  <a:pt x="125895" y="46382"/>
                  <a:pt x="59634" y="102704"/>
                  <a:pt x="29817" y="162339"/>
                </a:cubicBezTo>
                <a:cubicBezTo>
                  <a:pt x="0" y="221974"/>
                  <a:pt x="0" y="301486"/>
                  <a:pt x="0" y="380999"/>
                </a:cubicBezTo>
              </a:path>
            </a:pathLst>
          </a:custGeom>
          <a:ln w="50800">
            <a:solidFill>
              <a:srgbClr val="00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 rot="16200000">
            <a:off x="-729733" y="3168134"/>
            <a:ext cx="3200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err="1" smtClean="0">
                <a:latin typeface="+mn-lt"/>
              </a:rPr>
              <a:t>Fiscal</a:t>
            </a:r>
            <a:r>
              <a:rPr lang="pl-PL" dirty="0" smtClean="0">
                <a:latin typeface="+mn-lt"/>
              </a:rPr>
              <a:t> </a:t>
            </a:r>
            <a:r>
              <a:rPr lang="pl-PL" dirty="0" err="1" smtClean="0">
                <a:latin typeface="+mn-lt"/>
              </a:rPr>
              <a:t>Balance</a:t>
            </a:r>
            <a:r>
              <a:rPr lang="pl-PL" dirty="0" smtClean="0">
                <a:latin typeface="+mn-lt"/>
              </a:rPr>
              <a:t> (</a:t>
            </a:r>
            <a:r>
              <a:rPr lang="pl-PL" dirty="0" err="1" smtClean="0">
                <a:latin typeface="+mn-lt"/>
              </a:rPr>
              <a:t>percent</a:t>
            </a:r>
            <a:r>
              <a:rPr lang="pl-PL" dirty="0" smtClean="0">
                <a:latin typeface="+mn-lt"/>
              </a:rPr>
              <a:t> of GDP)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3505200" y="5867400"/>
            <a:ext cx="3200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latin typeface="+mn-lt"/>
              </a:rPr>
              <a:t>Public </a:t>
            </a:r>
            <a:r>
              <a:rPr lang="pl-PL" dirty="0" err="1" smtClean="0">
                <a:latin typeface="+mn-lt"/>
              </a:rPr>
              <a:t>Debt</a:t>
            </a:r>
            <a:r>
              <a:rPr lang="pl-PL" dirty="0" smtClean="0">
                <a:latin typeface="+mn-lt"/>
              </a:rPr>
              <a:t> (</a:t>
            </a:r>
            <a:r>
              <a:rPr lang="pl-PL" dirty="0" err="1" smtClean="0">
                <a:latin typeface="+mn-lt"/>
              </a:rPr>
              <a:t>percent</a:t>
            </a:r>
            <a:r>
              <a:rPr lang="pl-PL" dirty="0" smtClean="0">
                <a:latin typeface="+mn-lt"/>
              </a:rPr>
              <a:t> of GDP)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922739" y="1676400"/>
            <a:ext cx="19926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dirty="0" smtClean="0">
                <a:latin typeface="+mj-lt"/>
              </a:rPr>
              <a:t>„Maastricht </a:t>
            </a:r>
            <a:r>
              <a:rPr lang="pl-PL" sz="2000" dirty="0" err="1" smtClean="0">
                <a:latin typeface="+mj-lt"/>
              </a:rPr>
              <a:t>zone</a:t>
            </a:r>
            <a:r>
              <a:rPr lang="pl-PL" sz="2000" dirty="0" smtClean="0">
                <a:latin typeface="+mj-lt"/>
              </a:rPr>
              <a:t>”</a:t>
            </a:r>
            <a:endParaRPr lang="en-US" sz="2000" dirty="0">
              <a:latin typeface="+mj-lt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315200" y="3276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2012</a:t>
            </a:r>
            <a:endParaRPr lang="en-US" dirty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3213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2007</a:t>
            </a:r>
            <a:endParaRPr lang="en-US" dirty="0"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1430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7399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3368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9337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2003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5306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2004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1275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2005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7244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2006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9182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2008</a:t>
            </a:r>
            <a:endParaRPr lang="en-US" dirty="0">
              <a:latin typeface="+mj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5151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2009</a:t>
            </a:r>
            <a:endParaRPr lang="en-US" dirty="0">
              <a:latin typeface="+mj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1120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2010</a:t>
            </a:r>
            <a:endParaRPr lang="en-US" dirty="0">
              <a:latin typeface="+mj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7089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2011</a:t>
            </a:r>
            <a:endParaRPr lang="en-US" dirty="0">
              <a:latin typeface="+mj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3058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2012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1208117" y="1447800"/>
            <a:ext cx="7543800" cy="0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1436717" y="13716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Action Button: Custom 39">
            <a:hlinkClick r:id="rId3" action="ppaction://hlinksldjump" highlightClick="1"/>
          </p:cNvPr>
          <p:cNvSpPr/>
          <p:nvPr/>
        </p:nvSpPr>
        <p:spPr>
          <a:xfrm>
            <a:off x="8153400" y="6248400"/>
            <a:ext cx="990600" cy="609601"/>
          </a:xfrm>
          <a:prstGeom prst="actionButtonBlank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err="1" smtClean="0"/>
              <a:t>Slide</a:t>
            </a:r>
            <a:r>
              <a:rPr lang="pl-PL" sz="1600" dirty="0" smtClean="0"/>
              <a:t> by </a:t>
            </a:r>
            <a:r>
              <a:rPr lang="pl-PL" sz="1600" dirty="0" err="1" smtClean="0"/>
              <a:t>slide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0" presetClass="path" presetSubtype="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11111E-6 L 0.06667 -1.11111E-6 " pathEditMode="relative" rAng="0" ptsTypes="AA">
                                      <p:cBhvr>
                                        <p:cTn id="2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667 -1.11111E-6 L 0.125 -1.11111E-6 " pathEditMode="relative" rAng="0" ptsTypes="AA">
                                      <p:cBhvr>
                                        <p:cTn id="3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0" presetClass="path" presetSubtype="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5 -1.11111E-6 L 0.18334 -1.11111E-6 " pathEditMode="relative" rAng="0" ptsTypes="AA">
                                      <p:cBhvr>
                                        <p:cTn id="3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0" presetClass="path" presetSubtype="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334 -1.11111E-6 L 0.25 -1.11111E-6 " pathEditMode="relative" rAng="0" ptsTypes="AA">
                                      <p:cBhvr>
                                        <p:cTn id="4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0" presetClass="path" presetSubtype="0" decel="5000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-1.11111E-6 L 0.31667 -1.11111E-6 " pathEditMode="relative" rAng="0" ptsTypes="AA">
                                      <p:cBhvr>
                                        <p:cTn id="5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9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0" presetClass="path" presetSubtype="0" decel="5000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667 -1.11111E-6 L 0.38334 -1.11111E-6 " pathEditMode="relative" rAng="0" ptsTypes="AA">
                                      <p:cBhvr>
                                        <p:cTn id="6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9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0" presetClass="path" presetSubtype="0" decel="5000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8333 -1.11111E-6 L 0.45 -1.11111E-6 " pathEditMode="relative" rAng="0" ptsTypes="AA">
                                      <p:cBhvr>
                                        <p:cTn id="6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9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0" presetClass="path" presetSubtype="0" decel="5000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5 -1.11111E-6 L 0.51667 -1.11111E-6 " pathEditMode="relative" rAng="0" ptsTypes="AA">
                                      <p:cBhvr>
                                        <p:cTn id="7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9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0" presetClass="path" presetSubtype="0" decel="5000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1667 -1.11111E-6 L 0.58334 -1.11111E-6 " pathEditMode="relative" rAng="0" ptsTypes="AA">
                                      <p:cBhvr>
                                        <p:cTn id="8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9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0" presetClass="path" presetSubtype="0" decel="5000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8334 -1.11111E-6 L 0.65 -1.11111E-6 " pathEditMode="relative" rAng="0" ptsTypes="AA">
                                      <p:cBhvr>
                                        <p:cTn id="8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9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0" presetClass="path" presetSubtype="0" decel="5000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5 -1.11111E-6 L 0.71667 -1.11111E-6 " pathEditMode="relative" rAng="0" ptsTypes="AA">
                                      <p:cBhvr>
                                        <p:cTn id="9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graphicEl>
                                              <a:chart seriesIdx="-4" categoryIdx="1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9">
                                            <p:graphicEl>
                                              <a:chart seriesIdx="-4" categoryIdx="1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0" presetClass="path" presetSubtype="0" decel="50000" fill="hold" grpId="1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1667 -1.11111E-6 L 0.78333 -1.11111E-6 " pathEditMode="relative" rAng="0" ptsTypes="AA">
                                      <p:cBhvr>
                                        <p:cTn id="10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" y="0"/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3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3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3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9" grpId="0" uiExpand="1">
        <p:bldSub>
          <a:bldChart bld="category" animBg="0"/>
        </p:bldSub>
      </p:bldGraphic>
      <p:bldP spid="52" grpId="0"/>
      <p:bldP spid="53" grpId="0"/>
      <p:bldP spid="54" grpId="0"/>
      <p:bldP spid="55" grpId="0"/>
      <p:bldP spid="57" grpId="0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82" grpId="0"/>
      <p:bldP spid="42" grpId="0" animBg="1"/>
      <p:bldP spid="42" grpId="1" animBg="1"/>
      <p:bldP spid="42" grpId="2" animBg="1"/>
      <p:bldP spid="42" grpId="3" animBg="1"/>
      <p:bldP spid="42" grpId="4" animBg="1"/>
      <p:bldP spid="42" grpId="5" animBg="1"/>
      <p:bldP spid="42" grpId="6" animBg="1"/>
      <p:bldP spid="42" grpId="7" animBg="1"/>
      <p:bldP spid="42" grpId="8" animBg="1"/>
      <p:bldP spid="42" grpId="9" animBg="1"/>
      <p:bldP spid="42" grpId="10" animBg="1"/>
      <p:bldP spid="42" grpId="1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400" dirty="0" smtClean="0"/>
              <a:t>Credit </a:t>
            </a:r>
            <a:r>
              <a:rPr lang="en-US" sz="3400" dirty="0" smtClean="0"/>
              <a:t>growth has stalled and NPLs peaked.</a:t>
            </a:r>
            <a:endParaRPr lang="en-US" sz="3400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762000" y="1447800"/>
          <a:ext cx="83820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2000" y="990600"/>
            <a:ext cx="594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latin typeface="+mn-lt"/>
              </a:rPr>
              <a:t>Non-performing </a:t>
            </a:r>
            <a:r>
              <a:rPr lang="pl-PL" dirty="0" err="1" smtClean="0">
                <a:latin typeface="+mn-lt"/>
              </a:rPr>
              <a:t>Loans</a:t>
            </a:r>
            <a:r>
              <a:rPr lang="pl-PL" dirty="0" smtClean="0">
                <a:latin typeface="+mn-lt"/>
              </a:rPr>
              <a:t> to </a:t>
            </a:r>
            <a:r>
              <a:rPr lang="en-US" dirty="0" err="1" smtClean="0">
                <a:latin typeface="+mn-lt"/>
              </a:rPr>
              <a:t>T</a:t>
            </a:r>
            <a:r>
              <a:rPr lang="pl-PL" dirty="0" err="1" smtClean="0">
                <a:latin typeface="+mn-lt"/>
              </a:rPr>
              <a:t>otal</a:t>
            </a:r>
            <a:r>
              <a:rPr lang="pl-PL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L</a:t>
            </a:r>
            <a:r>
              <a:rPr lang="pl-PL" dirty="0" err="1" smtClean="0">
                <a:latin typeface="+mn-lt"/>
              </a:rPr>
              <a:t>oans</a:t>
            </a:r>
            <a:r>
              <a:rPr lang="pl-PL" dirty="0" smtClean="0">
                <a:latin typeface="+mn-lt"/>
              </a:rPr>
              <a:t> </a:t>
            </a:r>
            <a:r>
              <a:rPr lang="pl-PL" i="1" dirty="0" smtClean="0">
                <a:latin typeface="+mn-lt"/>
              </a:rPr>
              <a:t>(</a:t>
            </a:r>
            <a:r>
              <a:rPr lang="pl-PL" i="1" dirty="0" err="1" smtClean="0">
                <a:latin typeface="+mn-lt"/>
              </a:rPr>
              <a:t>percent</a:t>
            </a:r>
            <a:r>
              <a:rPr lang="pl-PL" i="1" dirty="0" smtClean="0">
                <a:latin typeface="+mn-lt"/>
              </a:rPr>
              <a:t> )</a:t>
            </a:r>
          </a:p>
          <a:p>
            <a:r>
              <a:rPr lang="pl-PL" dirty="0" smtClean="0">
                <a:latin typeface="+mn-lt"/>
              </a:rPr>
              <a:t>and Credit Growth </a:t>
            </a:r>
            <a:r>
              <a:rPr lang="pl-PL" i="1" dirty="0" smtClean="0">
                <a:latin typeface="+mn-lt"/>
              </a:rPr>
              <a:t>(</a:t>
            </a:r>
            <a:r>
              <a:rPr lang="pl-PL" i="1" dirty="0" err="1" smtClean="0">
                <a:latin typeface="+mn-lt"/>
              </a:rPr>
              <a:t>year-on-year</a:t>
            </a:r>
            <a:r>
              <a:rPr lang="pl-PL" i="1" dirty="0" smtClean="0">
                <a:latin typeface="+mn-lt"/>
              </a:rPr>
              <a:t> </a:t>
            </a:r>
            <a:r>
              <a:rPr lang="pl-PL" i="1" dirty="0" err="1" smtClean="0">
                <a:latin typeface="+mn-lt"/>
              </a:rPr>
              <a:t>percent</a:t>
            </a:r>
            <a:r>
              <a:rPr lang="pl-PL" i="1" dirty="0" smtClean="0">
                <a:latin typeface="+mn-lt"/>
              </a:rPr>
              <a:t> </a:t>
            </a:r>
            <a:r>
              <a:rPr lang="pl-PL" i="1" dirty="0" err="1" smtClean="0">
                <a:latin typeface="+mn-lt"/>
              </a:rPr>
              <a:t>change</a:t>
            </a:r>
            <a:r>
              <a:rPr lang="pl-PL" i="1" dirty="0" smtClean="0">
                <a:latin typeface="+mn-lt"/>
              </a:rPr>
              <a:t>)</a:t>
            </a:r>
          </a:p>
          <a:p>
            <a:endParaRPr lang="en-US" dirty="0">
              <a:latin typeface="+mn-lt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819400" y="6629400"/>
            <a:ext cx="6096000" cy="22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en-US" sz="1400" dirty="0">
                <a:latin typeface="+mj-lt"/>
                <a:ea typeface="ＭＳ Ｐゴシック" pitchFamily="28" charset="-128"/>
              </a:rPr>
              <a:t>Source: </a:t>
            </a:r>
            <a:r>
              <a:rPr lang="pl-PL" sz="1400" dirty="0" err="1" smtClean="0">
                <a:latin typeface="+mj-lt"/>
                <a:ea typeface="ＭＳ Ｐゴシック" pitchFamily="28" charset="-128"/>
              </a:rPr>
              <a:t>Haver</a:t>
            </a:r>
            <a:r>
              <a:rPr lang="pl-PL" sz="1400" dirty="0" smtClean="0">
                <a:latin typeface="+mj-lt"/>
                <a:ea typeface="ＭＳ Ｐゴシック" pitchFamily="28" charset="-128"/>
              </a:rPr>
              <a:t>, National banks, </a:t>
            </a:r>
            <a:r>
              <a:rPr lang="pl-PL" sz="1400" dirty="0" err="1" smtClean="0">
                <a:latin typeface="+mj-lt"/>
                <a:ea typeface="ＭＳ Ｐゴシック" pitchFamily="28" charset="-128"/>
              </a:rPr>
              <a:t>Latvian</a:t>
            </a:r>
            <a:r>
              <a:rPr lang="pl-PL" sz="1400" dirty="0" smtClean="0">
                <a:latin typeface="+mj-lt"/>
                <a:ea typeface="ＭＳ Ｐゴシック" pitchFamily="28" charset="-128"/>
              </a:rPr>
              <a:t> Financial and Capital Market </a:t>
            </a:r>
            <a:r>
              <a:rPr lang="pl-PL" sz="1400" dirty="0" err="1" smtClean="0">
                <a:latin typeface="+mj-lt"/>
                <a:ea typeface="ＭＳ Ｐゴシック" pitchFamily="28" charset="-128"/>
              </a:rPr>
              <a:t>Commission</a:t>
            </a:r>
            <a:r>
              <a:rPr lang="pl-PL" sz="1400" dirty="0" smtClean="0">
                <a:latin typeface="+mj-lt"/>
                <a:ea typeface="ＭＳ Ｐゴシック" pitchFamily="28" charset="-128"/>
              </a:rPr>
              <a:t> </a:t>
            </a:r>
          </a:p>
          <a:p>
            <a:pPr>
              <a:defRPr/>
            </a:pPr>
            <a:endParaRPr lang="en-US" sz="1400" dirty="0">
              <a:latin typeface="+mj-lt"/>
              <a:ea typeface="ＭＳ Ｐゴシック" pitchFamily="28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8458200" cy="914400"/>
          </a:xfrm>
        </p:spPr>
        <p:txBody>
          <a:bodyPr>
            <a:noAutofit/>
          </a:bodyPr>
          <a:lstStyle/>
          <a:p>
            <a:r>
              <a:rPr lang="pl-PL" sz="3200" kern="1200" dirty="0" smtClean="0"/>
              <a:t>C</a:t>
            </a:r>
            <a:r>
              <a:rPr lang="en-US" sz="3200" kern="1200" dirty="0" err="1" smtClean="0"/>
              <a:t>apital</a:t>
            </a:r>
            <a:r>
              <a:rPr lang="en-US" sz="3200" kern="1200" dirty="0" smtClean="0"/>
              <a:t> adequacy ratios have been strengthened</a:t>
            </a:r>
            <a:endParaRPr lang="en-US" sz="3500" dirty="0" smtClean="0">
              <a:ea typeface="ＭＳ Ｐゴシック" pitchFamily="-107" charset="-128"/>
              <a:cs typeface="Tahoma" pitchFamily="-107" charset="0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685800" y="9525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en-US" dirty="0">
              <a:latin typeface="+mj-lt"/>
              <a:ea typeface="ＭＳ Ｐゴシック" pitchFamily="28" charset="-128"/>
            </a:endParaRPr>
          </a:p>
        </p:txBody>
      </p:sp>
      <p:sp>
        <p:nvSpPr>
          <p:cNvPr id="1029" name="Rectangle 2"/>
          <p:cNvSpPr txBox="1">
            <a:spLocks noChangeArrowheads="1"/>
          </p:cNvSpPr>
          <p:nvPr/>
        </p:nvSpPr>
        <p:spPr bwMode="auto">
          <a:xfrm>
            <a:off x="5334000" y="6629400"/>
            <a:ext cx="3581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en-US" sz="1400" dirty="0">
                <a:latin typeface="+mj-lt"/>
                <a:ea typeface="ＭＳ Ｐゴシック" pitchFamily="28" charset="-128"/>
              </a:rPr>
              <a:t>Source: </a:t>
            </a:r>
            <a:r>
              <a:rPr lang="pl-PL" sz="1400" dirty="0" smtClean="0">
                <a:latin typeface="+mj-lt"/>
                <a:ea typeface="ＭＳ Ｐゴシック" pitchFamily="28" charset="-128"/>
              </a:rPr>
              <a:t>IMF </a:t>
            </a:r>
            <a:r>
              <a:rPr lang="pl-PL" sz="1400" dirty="0" err="1" smtClean="0">
                <a:latin typeface="+mj-lt"/>
                <a:ea typeface="ＭＳ Ｐゴシック" pitchFamily="28" charset="-128"/>
              </a:rPr>
              <a:t>staff</a:t>
            </a:r>
            <a:endParaRPr lang="pl-PL" sz="1400" dirty="0" smtClean="0">
              <a:latin typeface="+mj-lt"/>
              <a:ea typeface="ＭＳ Ｐゴシック" pitchFamily="28" charset="-128"/>
            </a:endParaRPr>
          </a:p>
          <a:p>
            <a:pPr>
              <a:defRPr/>
            </a:pPr>
            <a:endParaRPr lang="en-US" sz="1400" dirty="0">
              <a:latin typeface="+mj-lt"/>
              <a:ea typeface="ＭＳ Ｐゴシック" pitchFamily="28" charset="-128"/>
            </a:endParaRPr>
          </a:p>
        </p:txBody>
      </p:sp>
      <p:sp>
        <p:nvSpPr>
          <p:cNvPr id="1031" name="Content Placeholder 7"/>
          <p:cNvSpPr>
            <a:spLocks noGrp="1"/>
          </p:cNvSpPr>
          <p:nvPr>
            <p:ph idx="1"/>
          </p:nvPr>
        </p:nvSpPr>
        <p:spPr>
          <a:xfrm>
            <a:off x="762000" y="914400"/>
            <a:ext cx="7543800" cy="430887"/>
          </a:xfrm>
        </p:spPr>
        <p:txBody>
          <a:bodyPr>
            <a:spAutoFit/>
          </a:bodyPr>
          <a:lstStyle/>
          <a:p>
            <a:pPr defTabSz="457200">
              <a:spcBef>
                <a:spcPct val="0"/>
              </a:spcBef>
              <a:buFont typeface="Wingdings" pitchFamily="28" charset="2"/>
              <a:buNone/>
              <a:defRPr/>
            </a:pPr>
            <a:r>
              <a:rPr lang="pl-PL" sz="2200" kern="1200" dirty="0" smtClean="0">
                <a:latin typeface="+mj-lt"/>
              </a:rPr>
              <a:t>Capital </a:t>
            </a:r>
            <a:r>
              <a:rPr lang="pl-PL" sz="2200" kern="1200" dirty="0" err="1" smtClean="0">
                <a:latin typeface="+mj-lt"/>
              </a:rPr>
              <a:t>Adequacy</a:t>
            </a:r>
            <a:r>
              <a:rPr lang="pl-PL" sz="2200" kern="1200" dirty="0" smtClean="0">
                <a:latin typeface="+mj-lt"/>
              </a:rPr>
              <a:t> </a:t>
            </a:r>
            <a:r>
              <a:rPr lang="pl-PL" sz="2200" kern="1200" dirty="0" err="1" smtClean="0">
                <a:latin typeface="+mj-lt"/>
              </a:rPr>
              <a:t>Ratio</a:t>
            </a:r>
            <a:endParaRPr lang="pl-PL" sz="2200" kern="1200" dirty="0" smtClean="0">
              <a:latin typeface="+mj-lt"/>
            </a:endParaRPr>
          </a:p>
        </p:txBody>
      </p:sp>
      <p:graphicFrame>
        <p:nvGraphicFramePr>
          <p:cNvPr id="9" name="Chart 8"/>
          <p:cNvGraphicFramePr/>
          <p:nvPr/>
        </p:nvGraphicFramePr>
        <p:xfrm>
          <a:off x="733425" y="1371600"/>
          <a:ext cx="8410575" cy="5297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763000" cy="914400"/>
          </a:xfrm>
        </p:spPr>
        <p:txBody>
          <a:bodyPr>
            <a:normAutofit fontScale="90000"/>
          </a:bodyPr>
          <a:lstStyle/>
          <a:p>
            <a:pPr defTabSz="457200">
              <a:defRPr/>
            </a:pPr>
            <a:r>
              <a:rPr lang="en-US" sz="3200" kern="1200" dirty="0" smtClean="0"/>
              <a:t>And the banking sectors are becoming more profitable</a:t>
            </a:r>
            <a:endParaRPr lang="pl-PL" sz="3200" kern="1200" dirty="0" smtClean="0"/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685800" y="9525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en-US" dirty="0">
              <a:latin typeface="+mj-lt"/>
              <a:ea typeface="ＭＳ Ｐゴシック" pitchFamily="28" charset="-128"/>
            </a:endParaRPr>
          </a:p>
        </p:txBody>
      </p:sp>
      <p:sp>
        <p:nvSpPr>
          <p:cNvPr id="1029" name="Rectangle 2"/>
          <p:cNvSpPr txBox="1">
            <a:spLocks noChangeArrowheads="1"/>
          </p:cNvSpPr>
          <p:nvPr/>
        </p:nvSpPr>
        <p:spPr bwMode="auto">
          <a:xfrm>
            <a:off x="5334000" y="6629400"/>
            <a:ext cx="3581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en-US" sz="1400" dirty="0">
                <a:latin typeface="+mj-lt"/>
                <a:ea typeface="ＭＳ Ｐゴシック" pitchFamily="28" charset="-128"/>
              </a:rPr>
              <a:t>Source: </a:t>
            </a:r>
            <a:r>
              <a:rPr lang="pl-PL" sz="1400" dirty="0" smtClean="0">
                <a:latin typeface="+mj-lt"/>
                <a:ea typeface="ＭＳ Ｐゴシック" pitchFamily="28" charset="-128"/>
              </a:rPr>
              <a:t>IMF </a:t>
            </a:r>
            <a:r>
              <a:rPr lang="pl-PL" sz="1400" dirty="0" err="1" smtClean="0">
                <a:latin typeface="+mj-lt"/>
                <a:ea typeface="ＭＳ Ｐゴシック" pitchFamily="28" charset="-128"/>
              </a:rPr>
              <a:t>staff</a:t>
            </a:r>
            <a:endParaRPr lang="pl-PL" sz="1400" dirty="0" smtClean="0">
              <a:latin typeface="+mj-lt"/>
              <a:ea typeface="ＭＳ Ｐゴシック" pitchFamily="28" charset="-128"/>
            </a:endParaRPr>
          </a:p>
          <a:p>
            <a:pPr>
              <a:defRPr/>
            </a:pPr>
            <a:endParaRPr lang="en-US" sz="1400" dirty="0">
              <a:latin typeface="+mj-lt"/>
              <a:ea typeface="ＭＳ Ｐゴシック" pitchFamily="28" charset="-128"/>
            </a:endParaRPr>
          </a:p>
        </p:txBody>
      </p:sp>
      <p:sp>
        <p:nvSpPr>
          <p:cNvPr id="1031" name="Content Placeholder 7"/>
          <p:cNvSpPr>
            <a:spLocks noGrp="1"/>
          </p:cNvSpPr>
          <p:nvPr>
            <p:ph idx="1"/>
          </p:nvPr>
        </p:nvSpPr>
        <p:spPr>
          <a:xfrm>
            <a:off x="762000" y="914400"/>
            <a:ext cx="7543800" cy="430887"/>
          </a:xfrm>
        </p:spPr>
        <p:txBody>
          <a:bodyPr>
            <a:spAutoFit/>
          </a:bodyPr>
          <a:lstStyle/>
          <a:p>
            <a:pPr defTabSz="457200">
              <a:spcBef>
                <a:spcPct val="0"/>
              </a:spcBef>
              <a:buFont typeface="Wingdings" pitchFamily="28" charset="2"/>
              <a:buNone/>
              <a:defRPr/>
            </a:pPr>
            <a:r>
              <a:rPr lang="pl-PL" sz="2200" kern="1200" dirty="0" smtClean="0"/>
              <a:t>Return on </a:t>
            </a:r>
            <a:r>
              <a:rPr lang="pl-PL" sz="2200" kern="1200" dirty="0" err="1" smtClean="0"/>
              <a:t>Assets</a:t>
            </a:r>
            <a:endParaRPr lang="pl-PL" sz="2200" kern="1200" dirty="0" smtClean="0"/>
          </a:p>
        </p:txBody>
      </p:sp>
      <p:graphicFrame>
        <p:nvGraphicFramePr>
          <p:cNvPr id="8" name="Chart 7"/>
          <p:cNvGraphicFramePr/>
          <p:nvPr/>
        </p:nvGraphicFramePr>
        <p:xfrm>
          <a:off x="762000" y="1524000"/>
          <a:ext cx="83820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8458200" cy="914400"/>
          </a:xfrm>
        </p:spPr>
        <p:txBody>
          <a:bodyPr>
            <a:noAutofit/>
          </a:bodyPr>
          <a:lstStyle/>
          <a:p>
            <a:pPr defTabSz="457200">
              <a:defRPr/>
            </a:pPr>
            <a:r>
              <a:rPr lang="en-US" sz="3200" kern="1200" dirty="0" smtClean="0"/>
              <a:t>But l</a:t>
            </a:r>
            <a:r>
              <a:rPr lang="pl-PL" sz="3200" kern="1200" dirty="0" err="1" smtClean="0"/>
              <a:t>oan-to</a:t>
            </a:r>
            <a:r>
              <a:rPr lang="pl-PL" sz="3200" kern="1200" dirty="0" smtClean="0"/>
              <a:t>-</a:t>
            </a:r>
            <a:r>
              <a:rPr lang="en-US" sz="3200" kern="1200" dirty="0" smtClean="0"/>
              <a:t>d</a:t>
            </a:r>
            <a:r>
              <a:rPr lang="pl-PL" sz="3200" kern="1200" dirty="0" err="1" smtClean="0"/>
              <a:t>eposit</a:t>
            </a:r>
            <a:r>
              <a:rPr lang="en-US" sz="3200" kern="1200" dirty="0" smtClean="0"/>
              <a:t> ratio remain </a:t>
            </a:r>
            <a:r>
              <a:rPr lang="en-US" sz="3200" kern="1200" smtClean="0"/>
              <a:t>very elevated.</a:t>
            </a:r>
            <a:endParaRPr lang="pl-PL" sz="3200" kern="1200" dirty="0" smtClean="0"/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685800" y="952500"/>
            <a:ext cx="853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en-US" dirty="0">
              <a:latin typeface="+mj-lt"/>
              <a:ea typeface="ＭＳ Ｐゴシック" pitchFamily="28" charset="-128"/>
            </a:endParaRPr>
          </a:p>
        </p:txBody>
      </p:sp>
      <p:sp>
        <p:nvSpPr>
          <p:cNvPr id="1029" name="Rectangle 2"/>
          <p:cNvSpPr txBox="1">
            <a:spLocks noChangeArrowheads="1"/>
          </p:cNvSpPr>
          <p:nvPr/>
        </p:nvSpPr>
        <p:spPr bwMode="auto">
          <a:xfrm>
            <a:off x="2819400" y="6629400"/>
            <a:ext cx="6096000" cy="22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r>
              <a:rPr lang="en-US" sz="1400" dirty="0">
                <a:latin typeface="+mj-lt"/>
                <a:ea typeface="ＭＳ Ｐゴシック" pitchFamily="28" charset="-128"/>
              </a:rPr>
              <a:t>Source: </a:t>
            </a:r>
            <a:r>
              <a:rPr lang="pl-PL" sz="1400" dirty="0" err="1" smtClean="0">
                <a:latin typeface="+mj-lt"/>
                <a:ea typeface="ＭＳ Ｐゴシック" pitchFamily="28" charset="-128"/>
              </a:rPr>
              <a:t>Haver</a:t>
            </a:r>
            <a:endParaRPr lang="pl-PL" sz="1400" dirty="0" smtClean="0">
              <a:latin typeface="+mj-lt"/>
              <a:ea typeface="ＭＳ Ｐゴシック" pitchFamily="28" charset="-128"/>
            </a:endParaRPr>
          </a:p>
          <a:p>
            <a:pPr>
              <a:defRPr/>
            </a:pPr>
            <a:endParaRPr lang="en-US" sz="1400" dirty="0">
              <a:latin typeface="+mj-lt"/>
              <a:ea typeface="ＭＳ Ｐゴシック" pitchFamily="28" charset="-128"/>
            </a:endParaRPr>
          </a:p>
        </p:txBody>
      </p:sp>
      <p:sp>
        <p:nvSpPr>
          <p:cNvPr id="1031" name="Content Placeholder 7"/>
          <p:cNvSpPr>
            <a:spLocks noGrp="1"/>
          </p:cNvSpPr>
          <p:nvPr>
            <p:ph idx="1"/>
          </p:nvPr>
        </p:nvSpPr>
        <p:spPr>
          <a:xfrm>
            <a:off x="762000" y="914400"/>
            <a:ext cx="7543800" cy="430887"/>
          </a:xfrm>
        </p:spPr>
        <p:txBody>
          <a:bodyPr>
            <a:spAutoFit/>
          </a:bodyPr>
          <a:lstStyle/>
          <a:p>
            <a:pPr defTabSz="457200">
              <a:spcBef>
                <a:spcPct val="0"/>
              </a:spcBef>
              <a:buFont typeface="Wingdings" pitchFamily="28" charset="2"/>
              <a:buNone/>
              <a:defRPr/>
            </a:pPr>
            <a:r>
              <a:rPr lang="pl-PL" sz="2200" kern="1200" dirty="0" err="1" smtClean="0"/>
              <a:t>Loan-to-Deposit</a:t>
            </a:r>
            <a:r>
              <a:rPr lang="en-US" sz="2200" kern="1200" dirty="0" smtClean="0"/>
              <a:t> Ratio</a:t>
            </a:r>
            <a:endParaRPr lang="pl-PL" sz="2200" kern="1200" dirty="0" smtClean="0"/>
          </a:p>
        </p:txBody>
      </p:sp>
      <p:graphicFrame>
        <p:nvGraphicFramePr>
          <p:cNvPr id="8" name="Chart 7"/>
          <p:cNvGraphicFramePr/>
          <p:nvPr/>
        </p:nvGraphicFramePr>
        <p:xfrm>
          <a:off x="762000" y="1143001"/>
          <a:ext cx="8382000" cy="5713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5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sz="4000" smtClean="0"/>
              <a:t>Thank you</a:t>
            </a:r>
          </a:p>
        </p:txBody>
      </p:sp>
      <p:sp>
        <p:nvSpPr>
          <p:cNvPr id="159746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5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pl-PL" sz="4000" dirty="0" smtClean="0"/>
              <a:t>Backup </a:t>
            </a:r>
            <a:r>
              <a:rPr lang="pl-PL" sz="4000" dirty="0" err="1" smtClean="0"/>
              <a:t>slides</a:t>
            </a:r>
            <a:endParaRPr lang="en-US" sz="40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1371600" y="1676400"/>
            <a:ext cx="7543800" cy="1872343"/>
          </a:xfrm>
          <a:prstGeom prst="rect">
            <a:avLst/>
          </a:prstGeom>
          <a:solidFill>
            <a:schemeClr val="bg2">
              <a:lumMod val="20000"/>
              <a:lumOff val="80000"/>
              <a:alpha val="19000"/>
            </a:schemeClr>
          </a:solidFill>
          <a:ln w="381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graphicFrame>
        <p:nvGraphicFramePr>
          <p:cNvPr id="49" name="Chart 48"/>
          <p:cNvGraphicFramePr/>
          <p:nvPr/>
        </p:nvGraphicFramePr>
        <p:xfrm>
          <a:off x="457200" y="1295399"/>
          <a:ext cx="8686800" cy="5562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Fiscal positions are returning to “Maastricht”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7086600" y="6548636"/>
            <a:ext cx="182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err="1" smtClean="0">
                <a:latin typeface="+mn-lt"/>
              </a:rPr>
              <a:t>Source</a:t>
            </a:r>
            <a:r>
              <a:rPr lang="pl-PL" sz="1400" dirty="0" smtClean="0">
                <a:latin typeface="+mn-lt"/>
              </a:rPr>
              <a:t>: WEO </a:t>
            </a:r>
            <a:r>
              <a:rPr lang="pl-PL" sz="1400" dirty="0" err="1" smtClean="0">
                <a:latin typeface="+mn-lt"/>
              </a:rPr>
              <a:t>database</a:t>
            </a:r>
            <a:r>
              <a:rPr lang="pl-PL" sz="1400" dirty="0" smtClean="0">
                <a:latin typeface="+mn-lt"/>
              </a:rPr>
              <a:t>.</a:t>
            </a:r>
            <a:endParaRPr lang="en-US" sz="1400" dirty="0">
              <a:latin typeface="+mn-l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495800" y="38862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2000</a:t>
            </a:r>
            <a:endParaRPr lang="en-US" dirty="0">
              <a:latin typeface="+mj-l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743200" y="34290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2000</a:t>
            </a:r>
            <a:endParaRPr lang="en-US" dirty="0">
              <a:latin typeface="+mj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209800" y="20574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2000</a:t>
            </a:r>
            <a:endParaRPr lang="en-US" dirty="0">
              <a:latin typeface="+mj-lt"/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 flipH="1">
            <a:off x="2057400" y="2362200"/>
            <a:ext cx="304800" cy="533400"/>
          </a:xfrm>
          <a:prstGeom prst="straightConnector1">
            <a:avLst/>
          </a:prstGeom>
          <a:ln>
            <a:solidFill>
              <a:srgbClr val="66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16200000">
            <a:off x="-729733" y="3168134"/>
            <a:ext cx="3200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err="1" smtClean="0">
                <a:latin typeface="+mn-lt"/>
              </a:rPr>
              <a:t>Fiscal</a:t>
            </a:r>
            <a:r>
              <a:rPr lang="pl-PL" dirty="0" smtClean="0">
                <a:latin typeface="+mn-lt"/>
              </a:rPr>
              <a:t> </a:t>
            </a:r>
            <a:r>
              <a:rPr lang="pl-PL" dirty="0" err="1" smtClean="0">
                <a:latin typeface="+mn-lt"/>
              </a:rPr>
              <a:t>Balance</a:t>
            </a:r>
            <a:r>
              <a:rPr lang="pl-PL" dirty="0" smtClean="0">
                <a:latin typeface="+mn-lt"/>
              </a:rPr>
              <a:t> (</a:t>
            </a:r>
            <a:r>
              <a:rPr lang="pl-PL" dirty="0" err="1" smtClean="0">
                <a:latin typeface="+mn-lt"/>
              </a:rPr>
              <a:t>percent</a:t>
            </a:r>
            <a:r>
              <a:rPr lang="pl-PL" dirty="0" smtClean="0">
                <a:latin typeface="+mn-lt"/>
              </a:rPr>
              <a:t> of GDP)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3505200" y="5867400"/>
            <a:ext cx="3200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latin typeface="+mn-lt"/>
              </a:rPr>
              <a:t>Public </a:t>
            </a:r>
            <a:r>
              <a:rPr lang="pl-PL" dirty="0" err="1" smtClean="0">
                <a:latin typeface="+mn-lt"/>
              </a:rPr>
              <a:t>Debt</a:t>
            </a:r>
            <a:r>
              <a:rPr lang="pl-PL" dirty="0" smtClean="0">
                <a:latin typeface="+mn-lt"/>
              </a:rPr>
              <a:t> (</a:t>
            </a:r>
            <a:r>
              <a:rPr lang="pl-PL" dirty="0" err="1" smtClean="0">
                <a:latin typeface="+mn-lt"/>
              </a:rPr>
              <a:t>percent</a:t>
            </a:r>
            <a:r>
              <a:rPr lang="pl-PL" dirty="0" smtClean="0">
                <a:latin typeface="+mn-lt"/>
              </a:rPr>
              <a:t> of GDP)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922739" y="1676400"/>
            <a:ext cx="19926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dirty="0" smtClean="0">
                <a:latin typeface="+mj-lt"/>
              </a:rPr>
              <a:t>„Maastricht </a:t>
            </a:r>
            <a:r>
              <a:rPr lang="pl-PL" sz="2000" dirty="0" err="1" smtClean="0">
                <a:latin typeface="+mj-lt"/>
              </a:rPr>
              <a:t>zone</a:t>
            </a:r>
            <a:r>
              <a:rPr lang="pl-PL" sz="2000" dirty="0" smtClean="0">
                <a:latin typeface="+mj-lt"/>
              </a:rPr>
              <a:t>”</a:t>
            </a:r>
            <a:endParaRPr lang="en-US" sz="2000" dirty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3213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2007</a:t>
            </a:r>
            <a:endParaRPr lang="en-US" dirty="0"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1430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7399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3368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9337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2003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5306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2004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1275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2005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7244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2006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9182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2008</a:t>
            </a:r>
            <a:endParaRPr lang="en-US" dirty="0">
              <a:latin typeface="+mj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5151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2009</a:t>
            </a:r>
            <a:endParaRPr lang="en-US" dirty="0">
              <a:latin typeface="+mj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1120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2010</a:t>
            </a:r>
            <a:endParaRPr lang="en-US" dirty="0">
              <a:latin typeface="+mj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7089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2011</a:t>
            </a:r>
            <a:endParaRPr lang="en-US" dirty="0">
              <a:latin typeface="+mj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3058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2012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1208117" y="1447800"/>
            <a:ext cx="7543800" cy="0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1981200" y="13716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8382000" cy="1143000"/>
          </a:xfrm>
        </p:spPr>
        <p:txBody>
          <a:bodyPr/>
          <a:lstStyle/>
          <a:p>
            <a:pPr algn="ctr" eaLnBrk="1" hangingPunct="1"/>
            <a:r>
              <a:rPr lang="en-US" sz="4000" dirty="0" smtClean="0"/>
              <a:t>Scope of the presentation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05000" y="1828800"/>
            <a:ext cx="6248400" cy="4267200"/>
          </a:xfrm>
        </p:spPr>
        <p:txBody>
          <a:bodyPr/>
          <a:lstStyle/>
          <a:p>
            <a:r>
              <a:rPr lang="en-US" dirty="0" smtClean="0"/>
              <a:t>Recovery in the Baltic States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1371600" y="1676400"/>
            <a:ext cx="7543800" cy="1872343"/>
          </a:xfrm>
          <a:prstGeom prst="rect">
            <a:avLst/>
          </a:prstGeom>
          <a:solidFill>
            <a:schemeClr val="bg2">
              <a:lumMod val="20000"/>
              <a:lumOff val="80000"/>
              <a:alpha val="19000"/>
            </a:schemeClr>
          </a:solidFill>
          <a:ln w="381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graphicFrame>
        <p:nvGraphicFramePr>
          <p:cNvPr id="49" name="Chart 48"/>
          <p:cNvGraphicFramePr/>
          <p:nvPr/>
        </p:nvGraphicFramePr>
        <p:xfrm>
          <a:off x="457200" y="1295399"/>
          <a:ext cx="8686800" cy="5562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Fiscal positions are returning to “Maastricht”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7086600" y="6548636"/>
            <a:ext cx="182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err="1" smtClean="0">
                <a:latin typeface="+mn-lt"/>
              </a:rPr>
              <a:t>Source</a:t>
            </a:r>
            <a:r>
              <a:rPr lang="pl-PL" sz="1400" dirty="0" smtClean="0">
                <a:latin typeface="+mn-lt"/>
              </a:rPr>
              <a:t>: WEO </a:t>
            </a:r>
            <a:r>
              <a:rPr lang="pl-PL" sz="1400" dirty="0" err="1" smtClean="0">
                <a:latin typeface="+mn-lt"/>
              </a:rPr>
              <a:t>database</a:t>
            </a:r>
            <a:r>
              <a:rPr lang="pl-PL" sz="1400" dirty="0" smtClean="0">
                <a:latin typeface="+mn-lt"/>
              </a:rPr>
              <a:t>.</a:t>
            </a:r>
            <a:endParaRPr lang="en-US" sz="1400" dirty="0">
              <a:latin typeface="+mn-l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495800" y="38862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2000</a:t>
            </a:r>
            <a:endParaRPr lang="en-US" dirty="0">
              <a:latin typeface="+mj-l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743200" y="34290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2000</a:t>
            </a:r>
            <a:endParaRPr lang="en-US" dirty="0">
              <a:latin typeface="+mj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209800" y="20574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2000</a:t>
            </a:r>
            <a:endParaRPr lang="en-US" dirty="0">
              <a:latin typeface="+mj-lt"/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 flipH="1">
            <a:off x="2057400" y="2362200"/>
            <a:ext cx="304800" cy="533400"/>
          </a:xfrm>
          <a:prstGeom prst="straightConnector1">
            <a:avLst/>
          </a:prstGeom>
          <a:ln>
            <a:solidFill>
              <a:srgbClr val="66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Freeform 75"/>
          <p:cNvSpPr/>
          <p:nvPr/>
        </p:nvSpPr>
        <p:spPr>
          <a:xfrm rot="3951461">
            <a:off x="2682767" y="2718853"/>
            <a:ext cx="374863" cy="277337"/>
          </a:xfrm>
          <a:custGeom>
            <a:avLst/>
            <a:gdLst>
              <a:gd name="connsiteX0" fmla="*/ 347869 w 347869"/>
              <a:gd name="connsiteY0" fmla="*/ 23191 h 380999"/>
              <a:gd name="connsiteX1" fmla="*/ 178904 w 347869"/>
              <a:gd name="connsiteY1" fmla="*/ 23191 h 380999"/>
              <a:gd name="connsiteX2" fmla="*/ 29817 w 347869"/>
              <a:gd name="connsiteY2" fmla="*/ 162339 h 380999"/>
              <a:gd name="connsiteX3" fmla="*/ 0 w 347869"/>
              <a:gd name="connsiteY3" fmla="*/ 380999 h 380999"/>
              <a:gd name="connsiteX0" fmla="*/ 482866 w 482866"/>
              <a:gd name="connsiteY0" fmla="*/ 23191 h 487500"/>
              <a:gd name="connsiteX1" fmla="*/ 313901 w 482866"/>
              <a:gd name="connsiteY1" fmla="*/ 23191 h 487500"/>
              <a:gd name="connsiteX2" fmla="*/ 164814 w 482866"/>
              <a:gd name="connsiteY2" fmla="*/ 162339 h 487500"/>
              <a:gd name="connsiteX3" fmla="*/ 0 w 482866"/>
              <a:gd name="connsiteY3" fmla="*/ 487500 h 487500"/>
              <a:gd name="connsiteX0" fmla="*/ 482866 w 482866"/>
              <a:gd name="connsiteY0" fmla="*/ 47812 h 512121"/>
              <a:gd name="connsiteX1" fmla="*/ 313901 w 482866"/>
              <a:gd name="connsiteY1" fmla="*/ 47812 h 512121"/>
              <a:gd name="connsiteX2" fmla="*/ 163033 w 482866"/>
              <a:gd name="connsiteY2" fmla="*/ 334683 h 512121"/>
              <a:gd name="connsiteX3" fmla="*/ 0 w 482866"/>
              <a:gd name="connsiteY3" fmla="*/ 512121 h 512121"/>
              <a:gd name="connsiteX0" fmla="*/ 482866 w 482866"/>
              <a:gd name="connsiteY0" fmla="*/ 0 h 464309"/>
              <a:gd name="connsiteX1" fmla="*/ 163033 w 482866"/>
              <a:gd name="connsiteY1" fmla="*/ 286871 h 464309"/>
              <a:gd name="connsiteX2" fmla="*/ 0 w 482866"/>
              <a:gd name="connsiteY2" fmla="*/ 464309 h 464309"/>
              <a:gd name="connsiteX0" fmla="*/ 388398 w 388398"/>
              <a:gd name="connsiteY0" fmla="*/ 0 h 493946"/>
              <a:gd name="connsiteX1" fmla="*/ 163033 w 388398"/>
              <a:gd name="connsiteY1" fmla="*/ 316508 h 493946"/>
              <a:gd name="connsiteX2" fmla="*/ 0 w 388398"/>
              <a:gd name="connsiteY2" fmla="*/ 493946 h 493946"/>
              <a:gd name="connsiteX0" fmla="*/ 388398 w 388398"/>
              <a:gd name="connsiteY0" fmla="*/ 0 h 493946"/>
              <a:gd name="connsiteX1" fmla="*/ 232568 w 388398"/>
              <a:gd name="connsiteY1" fmla="*/ 347674 h 493946"/>
              <a:gd name="connsiteX2" fmla="*/ 0 w 388398"/>
              <a:gd name="connsiteY2" fmla="*/ 493946 h 493946"/>
              <a:gd name="connsiteX0" fmla="*/ 388398 w 388398"/>
              <a:gd name="connsiteY0" fmla="*/ 0 h 493946"/>
              <a:gd name="connsiteX1" fmla="*/ 326066 w 388398"/>
              <a:gd name="connsiteY1" fmla="*/ 139069 h 493946"/>
              <a:gd name="connsiteX2" fmla="*/ 232568 w 388398"/>
              <a:gd name="connsiteY2" fmla="*/ 347674 h 493946"/>
              <a:gd name="connsiteX3" fmla="*/ 0 w 388398"/>
              <a:gd name="connsiteY3" fmla="*/ 493946 h 493946"/>
              <a:gd name="connsiteX0" fmla="*/ 388398 w 388398"/>
              <a:gd name="connsiteY0" fmla="*/ 0 h 493946"/>
              <a:gd name="connsiteX1" fmla="*/ 232568 w 388398"/>
              <a:gd name="connsiteY1" fmla="*/ 347674 h 493946"/>
              <a:gd name="connsiteX2" fmla="*/ 0 w 388398"/>
              <a:gd name="connsiteY2" fmla="*/ 493946 h 493946"/>
              <a:gd name="connsiteX0" fmla="*/ 326066 w 326066"/>
              <a:gd name="connsiteY0" fmla="*/ 0 h 354877"/>
              <a:gd name="connsiteX1" fmla="*/ 232568 w 326066"/>
              <a:gd name="connsiteY1" fmla="*/ 208605 h 354877"/>
              <a:gd name="connsiteX2" fmla="*/ 0 w 326066"/>
              <a:gd name="connsiteY2" fmla="*/ 354877 h 354877"/>
              <a:gd name="connsiteX0" fmla="*/ 326066 w 417803"/>
              <a:gd name="connsiteY0" fmla="*/ 633 h 355510"/>
              <a:gd name="connsiteX1" fmla="*/ 402220 w 417803"/>
              <a:gd name="connsiteY1" fmla="*/ 34767 h 355510"/>
              <a:gd name="connsiteX2" fmla="*/ 232568 w 417803"/>
              <a:gd name="connsiteY2" fmla="*/ 209238 h 355510"/>
              <a:gd name="connsiteX3" fmla="*/ 0 w 417803"/>
              <a:gd name="connsiteY3" fmla="*/ 355510 h 355510"/>
              <a:gd name="connsiteX0" fmla="*/ 326066 w 417803"/>
              <a:gd name="connsiteY0" fmla="*/ 633 h 355510"/>
              <a:gd name="connsiteX1" fmla="*/ 402220 w 417803"/>
              <a:gd name="connsiteY1" fmla="*/ 34767 h 355510"/>
              <a:gd name="connsiteX2" fmla="*/ 232568 w 417803"/>
              <a:gd name="connsiteY2" fmla="*/ 209238 h 355510"/>
              <a:gd name="connsiteX3" fmla="*/ 239187 w 417803"/>
              <a:gd name="connsiteY3" fmla="*/ 212203 h 355510"/>
              <a:gd name="connsiteX4" fmla="*/ 0 w 417803"/>
              <a:gd name="connsiteY4" fmla="*/ 355510 h 355510"/>
              <a:gd name="connsiteX0" fmla="*/ 402220 w 402220"/>
              <a:gd name="connsiteY0" fmla="*/ 0 h 320743"/>
              <a:gd name="connsiteX1" fmla="*/ 232568 w 402220"/>
              <a:gd name="connsiteY1" fmla="*/ 174471 h 320743"/>
              <a:gd name="connsiteX2" fmla="*/ 239187 w 402220"/>
              <a:gd name="connsiteY2" fmla="*/ 177436 h 320743"/>
              <a:gd name="connsiteX3" fmla="*/ 0 w 402220"/>
              <a:gd name="connsiteY3" fmla="*/ 320743 h 320743"/>
              <a:gd name="connsiteX0" fmla="*/ 364670 w 364670"/>
              <a:gd name="connsiteY0" fmla="*/ 0 h 254069"/>
              <a:gd name="connsiteX1" fmla="*/ 195018 w 364670"/>
              <a:gd name="connsiteY1" fmla="*/ 174471 h 254069"/>
              <a:gd name="connsiteX2" fmla="*/ 201637 w 364670"/>
              <a:gd name="connsiteY2" fmla="*/ 177436 h 254069"/>
              <a:gd name="connsiteX3" fmla="*/ 0 w 364670"/>
              <a:gd name="connsiteY3" fmla="*/ 254069 h 254069"/>
              <a:gd name="connsiteX0" fmla="*/ 364670 w 392710"/>
              <a:gd name="connsiteY0" fmla="*/ 29187 h 283256"/>
              <a:gd name="connsiteX1" fmla="*/ 364435 w 392710"/>
              <a:gd name="connsiteY1" fmla="*/ 29079 h 283256"/>
              <a:gd name="connsiteX2" fmla="*/ 195018 w 392710"/>
              <a:gd name="connsiteY2" fmla="*/ 203658 h 283256"/>
              <a:gd name="connsiteX3" fmla="*/ 201637 w 392710"/>
              <a:gd name="connsiteY3" fmla="*/ 206623 h 283256"/>
              <a:gd name="connsiteX4" fmla="*/ 0 w 392710"/>
              <a:gd name="connsiteY4" fmla="*/ 283256 h 283256"/>
              <a:gd name="connsiteX0" fmla="*/ 364670 w 392710"/>
              <a:gd name="connsiteY0" fmla="*/ 29187 h 283256"/>
              <a:gd name="connsiteX1" fmla="*/ 364435 w 392710"/>
              <a:gd name="connsiteY1" fmla="*/ 29079 h 283256"/>
              <a:gd name="connsiteX2" fmla="*/ 195018 w 392710"/>
              <a:gd name="connsiteY2" fmla="*/ 203658 h 283256"/>
              <a:gd name="connsiteX3" fmla="*/ 270936 w 392710"/>
              <a:gd name="connsiteY3" fmla="*/ 237684 h 283256"/>
              <a:gd name="connsiteX4" fmla="*/ 0 w 392710"/>
              <a:gd name="connsiteY4" fmla="*/ 283256 h 283256"/>
              <a:gd name="connsiteX0" fmla="*/ 364670 w 392710"/>
              <a:gd name="connsiteY0" fmla="*/ 29187 h 283256"/>
              <a:gd name="connsiteX1" fmla="*/ 364435 w 392710"/>
              <a:gd name="connsiteY1" fmla="*/ 29079 h 283256"/>
              <a:gd name="connsiteX2" fmla="*/ 195018 w 392710"/>
              <a:gd name="connsiteY2" fmla="*/ 203658 h 283256"/>
              <a:gd name="connsiteX3" fmla="*/ 0 w 392710"/>
              <a:gd name="connsiteY3" fmla="*/ 283256 h 283256"/>
              <a:gd name="connsiteX0" fmla="*/ 364670 w 374863"/>
              <a:gd name="connsiteY0" fmla="*/ 23268 h 277337"/>
              <a:gd name="connsiteX1" fmla="*/ 364435 w 374863"/>
              <a:gd name="connsiteY1" fmla="*/ 23160 h 277337"/>
              <a:gd name="connsiteX2" fmla="*/ 302102 w 374863"/>
              <a:gd name="connsiteY2" fmla="*/ 162230 h 277337"/>
              <a:gd name="connsiteX3" fmla="*/ 0 w 374863"/>
              <a:gd name="connsiteY3" fmla="*/ 277337 h 277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4863" h="277337">
                <a:moveTo>
                  <a:pt x="364670" y="23268"/>
                </a:moveTo>
                <a:cubicBezTo>
                  <a:pt x="361990" y="25092"/>
                  <a:pt x="374863" y="0"/>
                  <a:pt x="364435" y="23160"/>
                </a:cubicBezTo>
                <a:cubicBezTo>
                  <a:pt x="354007" y="46320"/>
                  <a:pt x="362841" y="119867"/>
                  <a:pt x="302102" y="162230"/>
                </a:cubicBezTo>
                <a:cubicBezTo>
                  <a:pt x="241363" y="204593"/>
                  <a:pt x="40629" y="260754"/>
                  <a:pt x="0" y="277337"/>
                </a:cubicBezTo>
              </a:path>
            </a:pathLst>
          </a:cu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 rot="4252879">
            <a:off x="4025425" y="2855634"/>
            <a:ext cx="347869" cy="380999"/>
          </a:xfrm>
          <a:custGeom>
            <a:avLst/>
            <a:gdLst>
              <a:gd name="connsiteX0" fmla="*/ 347869 w 347869"/>
              <a:gd name="connsiteY0" fmla="*/ 23191 h 380999"/>
              <a:gd name="connsiteX1" fmla="*/ 178904 w 347869"/>
              <a:gd name="connsiteY1" fmla="*/ 23191 h 380999"/>
              <a:gd name="connsiteX2" fmla="*/ 29817 w 347869"/>
              <a:gd name="connsiteY2" fmla="*/ 162339 h 380999"/>
              <a:gd name="connsiteX3" fmla="*/ 0 w 347869"/>
              <a:gd name="connsiteY3" fmla="*/ 380999 h 380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7869" h="380999">
                <a:moveTo>
                  <a:pt x="347869" y="23191"/>
                </a:moveTo>
                <a:cubicBezTo>
                  <a:pt x="289891" y="11595"/>
                  <a:pt x="231913" y="0"/>
                  <a:pt x="178904" y="23191"/>
                </a:cubicBezTo>
                <a:cubicBezTo>
                  <a:pt x="125895" y="46382"/>
                  <a:pt x="59634" y="102704"/>
                  <a:pt x="29817" y="162339"/>
                </a:cubicBezTo>
                <a:cubicBezTo>
                  <a:pt x="0" y="221974"/>
                  <a:pt x="0" y="301486"/>
                  <a:pt x="0" y="380999"/>
                </a:cubicBezTo>
              </a:path>
            </a:pathLst>
          </a:custGeom>
          <a:ln w="50800">
            <a:solidFill>
              <a:srgbClr val="00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 rot="16200000">
            <a:off x="-729733" y="3168134"/>
            <a:ext cx="3200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err="1" smtClean="0">
                <a:latin typeface="+mn-lt"/>
              </a:rPr>
              <a:t>Fiscal</a:t>
            </a:r>
            <a:r>
              <a:rPr lang="pl-PL" dirty="0" smtClean="0">
                <a:latin typeface="+mn-lt"/>
              </a:rPr>
              <a:t> </a:t>
            </a:r>
            <a:r>
              <a:rPr lang="pl-PL" dirty="0" err="1" smtClean="0">
                <a:latin typeface="+mn-lt"/>
              </a:rPr>
              <a:t>Balance</a:t>
            </a:r>
            <a:r>
              <a:rPr lang="pl-PL" dirty="0" smtClean="0">
                <a:latin typeface="+mn-lt"/>
              </a:rPr>
              <a:t> (</a:t>
            </a:r>
            <a:r>
              <a:rPr lang="pl-PL" dirty="0" err="1" smtClean="0">
                <a:latin typeface="+mn-lt"/>
              </a:rPr>
              <a:t>percent</a:t>
            </a:r>
            <a:r>
              <a:rPr lang="pl-PL" dirty="0" smtClean="0">
                <a:latin typeface="+mn-lt"/>
              </a:rPr>
              <a:t> of GDP)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3505200" y="5867400"/>
            <a:ext cx="3200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latin typeface="+mn-lt"/>
              </a:rPr>
              <a:t>Public </a:t>
            </a:r>
            <a:r>
              <a:rPr lang="pl-PL" dirty="0" err="1" smtClean="0">
                <a:latin typeface="+mn-lt"/>
              </a:rPr>
              <a:t>Debt</a:t>
            </a:r>
            <a:r>
              <a:rPr lang="pl-PL" dirty="0" smtClean="0">
                <a:latin typeface="+mn-lt"/>
              </a:rPr>
              <a:t> (</a:t>
            </a:r>
            <a:r>
              <a:rPr lang="pl-PL" dirty="0" err="1" smtClean="0">
                <a:latin typeface="+mn-lt"/>
              </a:rPr>
              <a:t>percent</a:t>
            </a:r>
            <a:r>
              <a:rPr lang="pl-PL" dirty="0" smtClean="0">
                <a:latin typeface="+mn-lt"/>
              </a:rPr>
              <a:t> of GDP)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922739" y="1676400"/>
            <a:ext cx="19926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dirty="0" smtClean="0">
                <a:latin typeface="+mj-lt"/>
              </a:rPr>
              <a:t>„Maastricht </a:t>
            </a:r>
            <a:r>
              <a:rPr lang="pl-PL" sz="2000" dirty="0" err="1" smtClean="0">
                <a:latin typeface="+mj-lt"/>
              </a:rPr>
              <a:t>zone</a:t>
            </a:r>
            <a:r>
              <a:rPr lang="pl-PL" sz="2000" dirty="0" smtClean="0">
                <a:latin typeface="+mj-lt"/>
              </a:rPr>
              <a:t>”</a:t>
            </a:r>
            <a:endParaRPr lang="en-US" sz="2000" dirty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3213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2007</a:t>
            </a:r>
            <a:endParaRPr lang="en-US" dirty="0"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1430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7399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3368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9337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2003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5306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2004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1275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2005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7244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2006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9182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2008</a:t>
            </a:r>
            <a:endParaRPr lang="en-US" dirty="0">
              <a:latin typeface="+mj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5151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2009</a:t>
            </a:r>
            <a:endParaRPr lang="en-US" dirty="0">
              <a:latin typeface="+mj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1120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2010</a:t>
            </a:r>
            <a:endParaRPr lang="en-US" dirty="0">
              <a:latin typeface="+mj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7089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2011</a:t>
            </a:r>
            <a:endParaRPr lang="en-US" dirty="0">
              <a:latin typeface="+mj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3058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2012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1208117" y="1447800"/>
            <a:ext cx="7543800" cy="0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3181350" y="13716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1371600" y="1676400"/>
            <a:ext cx="7543800" cy="1872343"/>
          </a:xfrm>
          <a:prstGeom prst="rect">
            <a:avLst/>
          </a:prstGeom>
          <a:solidFill>
            <a:schemeClr val="bg2">
              <a:lumMod val="20000"/>
              <a:lumOff val="80000"/>
              <a:alpha val="19000"/>
            </a:schemeClr>
          </a:solidFill>
          <a:ln w="381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graphicFrame>
        <p:nvGraphicFramePr>
          <p:cNvPr id="49" name="Chart 48"/>
          <p:cNvGraphicFramePr/>
          <p:nvPr/>
        </p:nvGraphicFramePr>
        <p:xfrm>
          <a:off x="457200" y="1295399"/>
          <a:ext cx="8686800" cy="5562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Fiscal positions are returning to “Maastricht”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7086600" y="6548636"/>
            <a:ext cx="182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err="1" smtClean="0">
                <a:latin typeface="+mn-lt"/>
              </a:rPr>
              <a:t>Source</a:t>
            </a:r>
            <a:r>
              <a:rPr lang="pl-PL" sz="1400" dirty="0" smtClean="0">
                <a:latin typeface="+mn-lt"/>
              </a:rPr>
              <a:t>: WEO </a:t>
            </a:r>
            <a:r>
              <a:rPr lang="pl-PL" sz="1400" dirty="0" err="1" smtClean="0">
                <a:latin typeface="+mn-lt"/>
              </a:rPr>
              <a:t>database</a:t>
            </a:r>
            <a:r>
              <a:rPr lang="pl-PL" sz="1400" dirty="0" smtClean="0">
                <a:latin typeface="+mn-lt"/>
              </a:rPr>
              <a:t>.</a:t>
            </a:r>
            <a:endParaRPr lang="en-US" sz="1400" dirty="0">
              <a:latin typeface="+mn-l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495800" y="38862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2000</a:t>
            </a:r>
            <a:endParaRPr lang="en-US" dirty="0">
              <a:latin typeface="+mj-l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743200" y="34290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2000</a:t>
            </a:r>
            <a:endParaRPr lang="en-US" dirty="0">
              <a:latin typeface="+mj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209800" y="20574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2000</a:t>
            </a:r>
            <a:endParaRPr lang="en-US" dirty="0">
              <a:latin typeface="+mj-lt"/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 flipH="1">
            <a:off x="2057400" y="2362200"/>
            <a:ext cx="304800" cy="533400"/>
          </a:xfrm>
          <a:prstGeom prst="straightConnector1">
            <a:avLst/>
          </a:prstGeom>
          <a:ln>
            <a:solidFill>
              <a:srgbClr val="66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Freeform 72"/>
          <p:cNvSpPr/>
          <p:nvPr/>
        </p:nvSpPr>
        <p:spPr>
          <a:xfrm rot="4268946">
            <a:off x="1891346" y="1873983"/>
            <a:ext cx="347869" cy="380999"/>
          </a:xfrm>
          <a:custGeom>
            <a:avLst/>
            <a:gdLst>
              <a:gd name="connsiteX0" fmla="*/ 347869 w 347869"/>
              <a:gd name="connsiteY0" fmla="*/ 23191 h 380999"/>
              <a:gd name="connsiteX1" fmla="*/ 178904 w 347869"/>
              <a:gd name="connsiteY1" fmla="*/ 23191 h 380999"/>
              <a:gd name="connsiteX2" fmla="*/ 29817 w 347869"/>
              <a:gd name="connsiteY2" fmla="*/ 162339 h 380999"/>
              <a:gd name="connsiteX3" fmla="*/ 0 w 347869"/>
              <a:gd name="connsiteY3" fmla="*/ 380999 h 380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7869" h="380999">
                <a:moveTo>
                  <a:pt x="347869" y="23191"/>
                </a:moveTo>
                <a:cubicBezTo>
                  <a:pt x="289891" y="11595"/>
                  <a:pt x="231913" y="0"/>
                  <a:pt x="178904" y="23191"/>
                </a:cubicBezTo>
                <a:cubicBezTo>
                  <a:pt x="125895" y="46382"/>
                  <a:pt x="59634" y="102704"/>
                  <a:pt x="29817" y="162339"/>
                </a:cubicBezTo>
                <a:cubicBezTo>
                  <a:pt x="0" y="221974"/>
                  <a:pt x="0" y="301486"/>
                  <a:pt x="0" y="380999"/>
                </a:cubicBezTo>
              </a:path>
            </a:pathLst>
          </a:custGeom>
          <a:ln w="508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 rot="21126548" flipV="1">
            <a:off x="2982617" y="2920463"/>
            <a:ext cx="374863" cy="183429"/>
          </a:xfrm>
          <a:custGeom>
            <a:avLst/>
            <a:gdLst>
              <a:gd name="connsiteX0" fmla="*/ 347869 w 347869"/>
              <a:gd name="connsiteY0" fmla="*/ 23191 h 380999"/>
              <a:gd name="connsiteX1" fmla="*/ 178904 w 347869"/>
              <a:gd name="connsiteY1" fmla="*/ 23191 h 380999"/>
              <a:gd name="connsiteX2" fmla="*/ 29817 w 347869"/>
              <a:gd name="connsiteY2" fmla="*/ 162339 h 380999"/>
              <a:gd name="connsiteX3" fmla="*/ 0 w 347869"/>
              <a:gd name="connsiteY3" fmla="*/ 380999 h 380999"/>
              <a:gd name="connsiteX0" fmla="*/ 482866 w 482866"/>
              <a:gd name="connsiteY0" fmla="*/ 23191 h 487500"/>
              <a:gd name="connsiteX1" fmla="*/ 313901 w 482866"/>
              <a:gd name="connsiteY1" fmla="*/ 23191 h 487500"/>
              <a:gd name="connsiteX2" fmla="*/ 164814 w 482866"/>
              <a:gd name="connsiteY2" fmla="*/ 162339 h 487500"/>
              <a:gd name="connsiteX3" fmla="*/ 0 w 482866"/>
              <a:gd name="connsiteY3" fmla="*/ 487500 h 487500"/>
              <a:gd name="connsiteX0" fmla="*/ 482866 w 482866"/>
              <a:gd name="connsiteY0" fmla="*/ 47812 h 512121"/>
              <a:gd name="connsiteX1" fmla="*/ 313901 w 482866"/>
              <a:gd name="connsiteY1" fmla="*/ 47812 h 512121"/>
              <a:gd name="connsiteX2" fmla="*/ 163033 w 482866"/>
              <a:gd name="connsiteY2" fmla="*/ 334683 h 512121"/>
              <a:gd name="connsiteX3" fmla="*/ 0 w 482866"/>
              <a:gd name="connsiteY3" fmla="*/ 512121 h 512121"/>
              <a:gd name="connsiteX0" fmla="*/ 482866 w 482866"/>
              <a:gd name="connsiteY0" fmla="*/ 0 h 464309"/>
              <a:gd name="connsiteX1" fmla="*/ 163033 w 482866"/>
              <a:gd name="connsiteY1" fmla="*/ 286871 h 464309"/>
              <a:gd name="connsiteX2" fmla="*/ 0 w 482866"/>
              <a:gd name="connsiteY2" fmla="*/ 464309 h 464309"/>
              <a:gd name="connsiteX0" fmla="*/ 388398 w 388398"/>
              <a:gd name="connsiteY0" fmla="*/ 0 h 493946"/>
              <a:gd name="connsiteX1" fmla="*/ 163033 w 388398"/>
              <a:gd name="connsiteY1" fmla="*/ 316508 h 493946"/>
              <a:gd name="connsiteX2" fmla="*/ 0 w 388398"/>
              <a:gd name="connsiteY2" fmla="*/ 493946 h 493946"/>
              <a:gd name="connsiteX0" fmla="*/ 388398 w 388398"/>
              <a:gd name="connsiteY0" fmla="*/ 0 h 493946"/>
              <a:gd name="connsiteX1" fmla="*/ 232568 w 388398"/>
              <a:gd name="connsiteY1" fmla="*/ 347674 h 493946"/>
              <a:gd name="connsiteX2" fmla="*/ 0 w 388398"/>
              <a:gd name="connsiteY2" fmla="*/ 493946 h 493946"/>
              <a:gd name="connsiteX0" fmla="*/ 388398 w 388398"/>
              <a:gd name="connsiteY0" fmla="*/ 0 h 493946"/>
              <a:gd name="connsiteX1" fmla="*/ 326066 w 388398"/>
              <a:gd name="connsiteY1" fmla="*/ 139069 h 493946"/>
              <a:gd name="connsiteX2" fmla="*/ 232568 w 388398"/>
              <a:gd name="connsiteY2" fmla="*/ 347674 h 493946"/>
              <a:gd name="connsiteX3" fmla="*/ 0 w 388398"/>
              <a:gd name="connsiteY3" fmla="*/ 493946 h 493946"/>
              <a:gd name="connsiteX0" fmla="*/ 388398 w 388398"/>
              <a:gd name="connsiteY0" fmla="*/ 0 h 493946"/>
              <a:gd name="connsiteX1" fmla="*/ 232568 w 388398"/>
              <a:gd name="connsiteY1" fmla="*/ 347674 h 493946"/>
              <a:gd name="connsiteX2" fmla="*/ 0 w 388398"/>
              <a:gd name="connsiteY2" fmla="*/ 493946 h 493946"/>
              <a:gd name="connsiteX0" fmla="*/ 326066 w 326066"/>
              <a:gd name="connsiteY0" fmla="*/ 0 h 354877"/>
              <a:gd name="connsiteX1" fmla="*/ 232568 w 326066"/>
              <a:gd name="connsiteY1" fmla="*/ 208605 h 354877"/>
              <a:gd name="connsiteX2" fmla="*/ 0 w 326066"/>
              <a:gd name="connsiteY2" fmla="*/ 354877 h 354877"/>
              <a:gd name="connsiteX0" fmla="*/ 326066 w 417803"/>
              <a:gd name="connsiteY0" fmla="*/ 633 h 355510"/>
              <a:gd name="connsiteX1" fmla="*/ 402220 w 417803"/>
              <a:gd name="connsiteY1" fmla="*/ 34767 h 355510"/>
              <a:gd name="connsiteX2" fmla="*/ 232568 w 417803"/>
              <a:gd name="connsiteY2" fmla="*/ 209238 h 355510"/>
              <a:gd name="connsiteX3" fmla="*/ 0 w 417803"/>
              <a:gd name="connsiteY3" fmla="*/ 355510 h 355510"/>
              <a:gd name="connsiteX0" fmla="*/ 326066 w 417803"/>
              <a:gd name="connsiteY0" fmla="*/ 633 h 355510"/>
              <a:gd name="connsiteX1" fmla="*/ 402220 w 417803"/>
              <a:gd name="connsiteY1" fmla="*/ 34767 h 355510"/>
              <a:gd name="connsiteX2" fmla="*/ 232568 w 417803"/>
              <a:gd name="connsiteY2" fmla="*/ 209238 h 355510"/>
              <a:gd name="connsiteX3" fmla="*/ 239187 w 417803"/>
              <a:gd name="connsiteY3" fmla="*/ 212203 h 355510"/>
              <a:gd name="connsiteX4" fmla="*/ 0 w 417803"/>
              <a:gd name="connsiteY4" fmla="*/ 355510 h 355510"/>
              <a:gd name="connsiteX0" fmla="*/ 402220 w 402220"/>
              <a:gd name="connsiteY0" fmla="*/ 0 h 320743"/>
              <a:gd name="connsiteX1" fmla="*/ 232568 w 402220"/>
              <a:gd name="connsiteY1" fmla="*/ 174471 h 320743"/>
              <a:gd name="connsiteX2" fmla="*/ 239187 w 402220"/>
              <a:gd name="connsiteY2" fmla="*/ 177436 h 320743"/>
              <a:gd name="connsiteX3" fmla="*/ 0 w 402220"/>
              <a:gd name="connsiteY3" fmla="*/ 320743 h 320743"/>
              <a:gd name="connsiteX0" fmla="*/ 364670 w 364670"/>
              <a:gd name="connsiteY0" fmla="*/ 0 h 254069"/>
              <a:gd name="connsiteX1" fmla="*/ 195018 w 364670"/>
              <a:gd name="connsiteY1" fmla="*/ 174471 h 254069"/>
              <a:gd name="connsiteX2" fmla="*/ 201637 w 364670"/>
              <a:gd name="connsiteY2" fmla="*/ 177436 h 254069"/>
              <a:gd name="connsiteX3" fmla="*/ 0 w 364670"/>
              <a:gd name="connsiteY3" fmla="*/ 254069 h 254069"/>
              <a:gd name="connsiteX0" fmla="*/ 364670 w 392710"/>
              <a:gd name="connsiteY0" fmla="*/ 29187 h 283256"/>
              <a:gd name="connsiteX1" fmla="*/ 364435 w 392710"/>
              <a:gd name="connsiteY1" fmla="*/ 29079 h 283256"/>
              <a:gd name="connsiteX2" fmla="*/ 195018 w 392710"/>
              <a:gd name="connsiteY2" fmla="*/ 203658 h 283256"/>
              <a:gd name="connsiteX3" fmla="*/ 201637 w 392710"/>
              <a:gd name="connsiteY3" fmla="*/ 206623 h 283256"/>
              <a:gd name="connsiteX4" fmla="*/ 0 w 392710"/>
              <a:gd name="connsiteY4" fmla="*/ 283256 h 283256"/>
              <a:gd name="connsiteX0" fmla="*/ 364670 w 392710"/>
              <a:gd name="connsiteY0" fmla="*/ 29187 h 283256"/>
              <a:gd name="connsiteX1" fmla="*/ 364435 w 392710"/>
              <a:gd name="connsiteY1" fmla="*/ 29079 h 283256"/>
              <a:gd name="connsiteX2" fmla="*/ 195018 w 392710"/>
              <a:gd name="connsiteY2" fmla="*/ 203658 h 283256"/>
              <a:gd name="connsiteX3" fmla="*/ 270936 w 392710"/>
              <a:gd name="connsiteY3" fmla="*/ 237684 h 283256"/>
              <a:gd name="connsiteX4" fmla="*/ 0 w 392710"/>
              <a:gd name="connsiteY4" fmla="*/ 283256 h 283256"/>
              <a:gd name="connsiteX0" fmla="*/ 364670 w 392710"/>
              <a:gd name="connsiteY0" fmla="*/ 29187 h 283256"/>
              <a:gd name="connsiteX1" fmla="*/ 364435 w 392710"/>
              <a:gd name="connsiteY1" fmla="*/ 29079 h 283256"/>
              <a:gd name="connsiteX2" fmla="*/ 195018 w 392710"/>
              <a:gd name="connsiteY2" fmla="*/ 203658 h 283256"/>
              <a:gd name="connsiteX3" fmla="*/ 0 w 392710"/>
              <a:gd name="connsiteY3" fmla="*/ 283256 h 283256"/>
              <a:gd name="connsiteX0" fmla="*/ 364670 w 374863"/>
              <a:gd name="connsiteY0" fmla="*/ 23268 h 277337"/>
              <a:gd name="connsiteX1" fmla="*/ 364435 w 374863"/>
              <a:gd name="connsiteY1" fmla="*/ 23160 h 277337"/>
              <a:gd name="connsiteX2" fmla="*/ 302102 w 374863"/>
              <a:gd name="connsiteY2" fmla="*/ 162230 h 277337"/>
              <a:gd name="connsiteX3" fmla="*/ 0 w 374863"/>
              <a:gd name="connsiteY3" fmla="*/ 277337 h 277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4863" h="277337">
                <a:moveTo>
                  <a:pt x="364670" y="23268"/>
                </a:moveTo>
                <a:cubicBezTo>
                  <a:pt x="361990" y="25092"/>
                  <a:pt x="374863" y="0"/>
                  <a:pt x="364435" y="23160"/>
                </a:cubicBezTo>
                <a:cubicBezTo>
                  <a:pt x="354007" y="46320"/>
                  <a:pt x="362841" y="119867"/>
                  <a:pt x="302102" y="162230"/>
                </a:cubicBezTo>
                <a:cubicBezTo>
                  <a:pt x="241363" y="204593"/>
                  <a:pt x="40629" y="260754"/>
                  <a:pt x="0" y="277337"/>
                </a:cubicBezTo>
              </a:path>
            </a:pathLst>
          </a:cu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 rot="4252879">
            <a:off x="4025425" y="2855634"/>
            <a:ext cx="347869" cy="380999"/>
          </a:xfrm>
          <a:custGeom>
            <a:avLst/>
            <a:gdLst>
              <a:gd name="connsiteX0" fmla="*/ 347869 w 347869"/>
              <a:gd name="connsiteY0" fmla="*/ 23191 h 380999"/>
              <a:gd name="connsiteX1" fmla="*/ 178904 w 347869"/>
              <a:gd name="connsiteY1" fmla="*/ 23191 h 380999"/>
              <a:gd name="connsiteX2" fmla="*/ 29817 w 347869"/>
              <a:gd name="connsiteY2" fmla="*/ 162339 h 380999"/>
              <a:gd name="connsiteX3" fmla="*/ 0 w 347869"/>
              <a:gd name="connsiteY3" fmla="*/ 380999 h 380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7869" h="380999">
                <a:moveTo>
                  <a:pt x="347869" y="23191"/>
                </a:moveTo>
                <a:cubicBezTo>
                  <a:pt x="289891" y="11595"/>
                  <a:pt x="231913" y="0"/>
                  <a:pt x="178904" y="23191"/>
                </a:cubicBezTo>
                <a:cubicBezTo>
                  <a:pt x="125895" y="46382"/>
                  <a:pt x="59634" y="102704"/>
                  <a:pt x="29817" y="162339"/>
                </a:cubicBezTo>
                <a:cubicBezTo>
                  <a:pt x="0" y="221974"/>
                  <a:pt x="0" y="301486"/>
                  <a:pt x="0" y="380999"/>
                </a:cubicBezTo>
              </a:path>
            </a:pathLst>
          </a:custGeom>
          <a:ln w="50800">
            <a:solidFill>
              <a:srgbClr val="00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 rot="16200000">
            <a:off x="-729733" y="3168134"/>
            <a:ext cx="3200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err="1" smtClean="0">
                <a:latin typeface="+mn-lt"/>
              </a:rPr>
              <a:t>Fiscal</a:t>
            </a:r>
            <a:r>
              <a:rPr lang="pl-PL" dirty="0" smtClean="0">
                <a:latin typeface="+mn-lt"/>
              </a:rPr>
              <a:t> </a:t>
            </a:r>
            <a:r>
              <a:rPr lang="pl-PL" dirty="0" err="1" smtClean="0">
                <a:latin typeface="+mn-lt"/>
              </a:rPr>
              <a:t>Balance</a:t>
            </a:r>
            <a:r>
              <a:rPr lang="pl-PL" dirty="0" smtClean="0">
                <a:latin typeface="+mn-lt"/>
              </a:rPr>
              <a:t> (</a:t>
            </a:r>
            <a:r>
              <a:rPr lang="pl-PL" dirty="0" err="1" smtClean="0">
                <a:latin typeface="+mn-lt"/>
              </a:rPr>
              <a:t>percent</a:t>
            </a:r>
            <a:r>
              <a:rPr lang="pl-PL" dirty="0" smtClean="0">
                <a:latin typeface="+mn-lt"/>
              </a:rPr>
              <a:t> of GDP)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3505200" y="5867400"/>
            <a:ext cx="3200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latin typeface="+mn-lt"/>
              </a:rPr>
              <a:t>Public </a:t>
            </a:r>
            <a:r>
              <a:rPr lang="pl-PL" dirty="0" err="1" smtClean="0">
                <a:latin typeface="+mn-lt"/>
              </a:rPr>
              <a:t>Debt</a:t>
            </a:r>
            <a:r>
              <a:rPr lang="pl-PL" dirty="0" smtClean="0">
                <a:latin typeface="+mn-lt"/>
              </a:rPr>
              <a:t> (</a:t>
            </a:r>
            <a:r>
              <a:rPr lang="pl-PL" dirty="0" err="1" smtClean="0">
                <a:latin typeface="+mn-lt"/>
              </a:rPr>
              <a:t>percent</a:t>
            </a:r>
            <a:r>
              <a:rPr lang="pl-PL" dirty="0" smtClean="0">
                <a:latin typeface="+mn-lt"/>
              </a:rPr>
              <a:t> of GDP)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922739" y="1676400"/>
            <a:ext cx="19926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dirty="0" smtClean="0">
                <a:latin typeface="+mj-lt"/>
              </a:rPr>
              <a:t>„Maastricht </a:t>
            </a:r>
            <a:r>
              <a:rPr lang="pl-PL" sz="2000" dirty="0" err="1" smtClean="0">
                <a:latin typeface="+mj-lt"/>
              </a:rPr>
              <a:t>zone</a:t>
            </a:r>
            <a:r>
              <a:rPr lang="pl-PL" sz="2000" dirty="0" smtClean="0">
                <a:latin typeface="+mj-lt"/>
              </a:rPr>
              <a:t>”</a:t>
            </a:r>
            <a:endParaRPr lang="en-US" sz="2000" dirty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3213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2007</a:t>
            </a:r>
            <a:endParaRPr lang="en-US" dirty="0"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1430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7399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3368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9337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2003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5306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2004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1275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2005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7244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2006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9182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2008</a:t>
            </a:r>
            <a:endParaRPr lang="en-US" dirty="0">
              <a:latin typeface="+mj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5151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2009</a:t>
            </a:r>
            <a:endParaRPr lang="en-US" dirty="0">
              <a:latin typeface="+mj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1120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2010</a:t>
            </a:r>
            <a:endParaRPr lang="en-US" dirty="0">
              <a:latin typeface="+mj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7089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2011</a:t>
            </a:r>
            <a:endParaRPr lang="en-US" dirty="0">
              <a:latin typeface="+mj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3058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2012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1208117" y="1447800"/>
            <a:ext cx="7543800" cy="0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4371975" y="13716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1371600" y="1676400"/>
            <a:ext cx="7543800" cy="1872343"/>
          </a:xfrm>
          <a:prstGeom prst="rect">
            <a:avLst/>
          </a:prstGeom>
          <a:solidFill>
            <a:schemeClr val="bg2">
              <a:lumMod val="20000"/>
              <a:lumOff val="80000"/>
              <a:alpha val="19000"/>
            </a:schemeClr>
          </a:solidFill>
          <a:ln w="381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graphicFrame>
        <p:nvGraphicFramePr>
          <p:cNvPr id="49" name="Chart 48"/>
          <p:cNvGraphicFramePr/>
          <p:nvPr/>
        </p:nvGraphicFramePr>
        <p:xfrm>
          <a:off x="457200" y="1295399"/>
          <a:ext cx="8686800" cy="5562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Fiscal positions are returning to “Maastricht”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7086600" y="6548636"/>
            <a:ext cx="182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err="1" smtClean="0">
                <a:latin typeface="+mn-lt"/>
              </a:rPr>
              <a:t>Source</a:t>
            </a:r>
            <a:r>
              <a:rPr lang="pl-PL" sz="1400" dirty="0" smtClean="0">
                <a:latin typeface="+mn-lt"/>
              </a:rPr>
              <a:t>: WEO </a:t>
            </a:r>
            <a:r>
              <a:rPr lang="pl-PL" sz="1400" dirty="0" err="1" smtClean="0">
                <a:latin typeface="+mn-lt"/>
              </a:rPr>
              <a:t>database</a:t>
            </a:r>
            <a:r>
              <a:rPr lang="pl-PL" sz="1400" dirty="0" smtClean="0">
                <a:latin typeface="+mn-lt"/>
              </a:rPr>
              <a:t>.</a:t>
            </a:r>
            <a:endParaRPr lang="en-US" sz="1400" dirty="0">
              <a:latin typeface="+mn-l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495800" y="38862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2000</a:t>
            </a:r>
            <a:endParaRPr lang="en-US" dirty="0">
              <a:latin typeface="+mj-l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743200" y="34290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2000</a:t>
            </a:r>
            <a:endParaRPr lang="en-US" dirty="0">
              <a:latin typeface="+mj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209800" y="20574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2000</a:t>
            </a:r>
            <a:endParaRPr lang="en-US" dirty="0">
              <a:latin typeface="+mj-lt"/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 flipH="1">
            <a:off x="2057400" y="2362200"/>
            <a:ext cx="304800" cy="533400"/>
          </a:xfrm>
          <a:prstGeom prst="straightConnector1">
            <a:avLst/>
          </a:prstGeom>
          <a:ln>
            <a:solidFill>
              <a:srgbClr val="66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Freeform 72"/>
          <p:cNvSpPr/>
          <p:nvPr/>
        </p:nvSpPr>
        <p:spPr>
          <a:xfrm>
            <a:off x="1649896" y="1706218"/>
            <a:ext cx="347869" cy="380999"/>
          </a:xfrm>
          <a:custGeom>
            <a:avLst/>
            <a:gdLst>
              <a:gd name="connsiteX0" fmla="*/ 347869 w 347869"/>
              <a:gd name="connsiteY0" fmla="*/ 23191 h 380999"/>
              <a:gd name="connsiteX1" fmla="*/ 178904 w 347869"/>
              <a:gd name="connsiteY1" fmla="*/ 23191 h 380999"/>
              <a:gd name="connsiteX2" fmla="*/ 29817 w 347869"/>
              <a:gd name="connsiteY2" fmla="*/ 162339 h 380999"/>
              <a:gd name="connsiteX3" fmla="*/ 0 w 347869"/>
              <a:gd name="connsiteY3" fmla="*/ 380999 h 380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7869" h="380999">
                <a:moveTo>
                  <a:pt x="347869" y="23191"/>
                </a:moveTo>
                <a:cubicBezTo>
                  <a:pt x="289891" y="11595"/>
                  <a:pt x="231913" y="0"/>
                  <a:pt x="178904" y="23191"/>
                </a:cubicBezTo>
                <a:cubicBezTo>
                  <a:pt x="125895" y="46382"/>
                  <a:pt x="59634" y="102704"/>
                  <a:pt x="29817" y="162339"/>
                </a:cubicBezTo>
                <a:cubicBezTo>
                  <a:pt x="0" y="221974"/>
                  <a:pt x="0" y="301486"/>
                  <a:pt x="0" y="380999"/>
                </a:cubicBezTo>
              </a:path>
            </a:pathLst>
          </a:custGeom>
          <a:ln w="508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 rot="3951461">
            <a:off x="2682767" y="2718853"/>
            <a:ext cx="374863" cy="277337"/>
          </a:xfrm>
          <a:custGeom>
            <a:avLst/>
            <a:gdLst>
              <a:gd name="connsiteX0" fmla="*/ 347869 w 347869"/>
              <a:gd name="connsiteY0" fmla="*/ 23191 h 380999"/>
              <a:gd name="connsiteX1" fmla="*/ 178904 w 347869"/>
              <a:gd name="connsiteY1" fmla="*/ 23191 h 380999"/>
              <a:gd name="connsiteX2" fmla="*/ 29817 w 347869"/>
              <a:gd name="connsiteY2" fmla="*/ 162339 h 380999"/>
              <a:gd name="connsiteX3" fmla="*/ 0 w 347869"/>
              <a:gd name="connsiteY3" fmla="*/ 380999 h 380999"/>
              <a:gd name="connsiteX0" fmla="*/ 482866 w 482866"/>
              <a:gd name="connsiteY0" fmla="*/ 23191 h 487500"/>
              <a:gd name="connsiteX1" fmla="*/ 313901 w 482866"/>
              <a:gd name="connsiteY1" fmla="*/ 23191 h 487500"/>
              <a:gd name="connsiteX2" fmla="*/ 164814 w 482866"/>
              <a:gd name="connsiteY2" fmla="*/ 162339 h 487500"/>
              <a:gd name="connsiteX3" fmla="*/ 0 w 482866"/>
              <a:gd name="connsiteY3" fmla="*/ 487500 h 487500"/>
              <a:gd name="connsiteX0" fmla="*/ 482866 w 482866"/>
              <a:gd name="connsiteY0" fmla="*/ 47812 h 512121"/>
              <a:gd name="connsiteX1" fmla="*/ 313901 w 482866"/>
              <a:gd name="connsiteY1" fmla="*/ 47812 h 512121"/>
              <a:gd name="connsiteX2" fmla="*/ 163033 w 482866"/>
              <a:gd name="connsiteY2" fmla="*/ 334683 h 512121"/>
              <a:gd name="connsiteX3" fmla="*/ 0 w 482866"/>
              <a:gd name="connsiteY3" fmla="*/ 512121 h 512121"/>
              <a:gd name="connsiteX0" fmla="*/ 482866 w 482866"/>
              <a:gd name="connsiteY0" fmla="*/ 0 h 464309"/>
              <a:gd name="connsiteX1" fmla="*/ 163033 w 482866"/>
              <a:gd name="connsiteY1" fmla="*/ 286871 h 464309"/>
              <a:gd name="connsiteX2" fmla="*/ 0 w 482866"/>
              <a:gd name="connsiteY2" fmla="*/ 464309 h 464309"/>
              <a:gd name="connsiteX0" fmla="*/ 388398 w 388398"/>
              <a:gd name="connsiteY0" fmla="*/ 0 h 493946"/>
              <a:gd name="connsiteX1" fmla="*/ 163033 w 388398"/>
              <a:gd name="connsiteY1" fmla="*/ 316508 h 493946"/>
              <a:gd name="connsiteX2" fmla="*/ 0 w 388398"/>
              <a:gd name="connsiteY2" fmla="*/ 493946 h 493946"/>
              <a:gd name="connsiteX0" fmla="*/ 388398 w 388398"/>
              <a:gd name="connsiteY0" fmla="*/ 0 h 493946"/>
              <a:gd name="connsiteX1" fmla="*/ 232568 w 388398"/>
              <a:gd name="connsiteY1" fmla="*/ 347674 h 493946"/>
              <a:gd name="connsiteX2" fmla="*/ 0 w 388398"/>
              <a:gd name="connsiteY2" fmla="*/ 493946 h 493946"/>
              <a:gd name="connsiteX0" fmla="*/ 388398 w 388398"/>
              <a:gd name="connsiteY0" fmla="*/ 0 h 493946"/>
              <a:gd name="connsiteX1" fmla="*/ 326066 w 388398"/>
              <a:gd name="connsiteY1" fmla="*/ 139069 h 493946"/>
              <a:gd name="connsiteX2" fmla="*/ 232568 w 388398"/>
              <a:gd name="connsiteY2" fmla="*/ 347674 h 493946"/>
              <a:gd name="connsiteX3" fmla="*/ 0 w 388398"/>
              <a:gd name="connsiteY3" fmla="*/ 493946 h 493946"/>
              <a:gd name="connsiteX0" fmla="*/ 388398 w 388398"/>
              <a:gd name="connsiteY0" fmla="*/ 0 h 493946"/>
              <a:gd name="connsiteX1" fmla="*/ 232568 w 388398"/>
              <a:gd name="connsiteY1" fmla="*/ 347674 h 493946"/>
              <a:gd name="connsiteX2" fmla="*/ 0 w 388398"/>
              <a:gd name="connsiteY2" fmla="*/ 493946 h 493946"/>
              <a:gd name="connsiteX0" fmla="*/ 326066 w 326066"/>
              <a:gd name="connsiteY0" fmla="*/ 0 h 354877"/>
              <a:gd name="connsiteX1" fmla="*/ 232568 w 326066"/>
              <a:gd name="connsiteY1" fmla="*/ 208605 h 354877"/>
              <a:gd name="connsiteX2" fmla="*/ 0 w 326066"/>
              <a:gd name="connsiteY2" fmla="*/ 354877 h 354877"/>
              <a:gd name="connsiteX0" fmla="*/ 326066 w 417803"/>
              <a:gd name="connsiteY0" fmla="*/ 633 h 355510"/>
              <a:gd name="connsiteX1" fmla="*/ 402220 w 417803"/>
              <a:gd name="connsiteY1" fmla="*/ 34767 h 355510"/>
              <a:gd name="connsiteX2" fmla="*/ 232568 w 417803"/>
              <a:gd name="connsiteY2" fmla="*/ 209238 h 355510"/>
              <a:gd name="connsiteX3" fmla="*/ 0 w 417803"/>
              <a:gd name="connsiteY3" fmla="*/ 355510 h 355510"/>
              <a:gd name="connsiteX0" fmla="*/ 326066 w 417803"/>
              <a:gd name="connsiteY0" fmla="*/ 633 h 355510"/>
              <a:gd name="connsiteX1" fmla="*/ 402220 w 417803"/>
              <a:gd name="connsiteY1" fmla="*/ 34767 h 355510"/>
              <a:gd name="connsiteX2" fmla="*/ 232568 w 417803"/>
              <a:gd name="connsiteY2" fmla="*/ 209238 h 355510"/>
              <a:gd name="connsiteX3" fmla="*/ 239187 w 417803"/>
              <a:gd name="connsiteY3" fmla="*/ 212203 h 355510"/>
              <a:gd name="connsiteX4" fmla="*/ 0 w 417803"/>
              <a:gd name="connsiteY4" fmla="*/ 355510 h 355510"/>
              <a:gd name="connsiteX0" fmla="*/ 402220 w 402220"/>
              <a:gd name="connsiteY0" fmla="*/ 0 h 320743"/>
              <a:gd name="connsiteX1" fmla="*/ 232568 w 402220"/>
              <a:gd name="connsiteY1" fmla="*/ 174471 h 320743"/>
              <a:gd name="connsiteX2" fmla="*/ 239187 w 402220"/>
              <a:gd name="connsiteY2" fmla="*/ 177436 h 320743"/>
              <a:gd name="connsiteX3" fmla="*/ 0 w 402220"/>
              <a:gd name="connsiteY3" fmla="*/ 320743 h 320743"/>
              <a:gd name="connsiteX0" fmla="*/ 364670 w 364670"/>
              <a:gd name="connsiteY0" fmla="*/ 0 h 254069"/>
              <a:gd name="connsiteX1" fmla="*/ 195018 w 364670"/>
              <a:gd name="connsiteY1" fmla="*/ 174471 h 254069"/>
              <a:gd name="connsiteX2" fmla="*/ 201637 w 364670"/>
              <a:gd name="connsiteY2" fmla="*/ 177436 h 254069"/>
              <a:gd name="connsiteX3" fmla="*/ 0 w 364670"/>
              <a:gd name="connsiteY3" fmla="*/ 254069 h 254069"/>
              <a:gd name="connsiteX0" fmla="*/ 364670 w 392710"/>
              <a:gd name="connsiteY0" fmla="*/ 29187 h 283256"/>
              <a:gd name="connsiteX1" fmla="*/ 364435 w 392710"/>
              <a:gd name="connsiteY1" fmla="*/ 29079 h 283256"/>
              <a:gd name="connsiteX2" fmla="*/ 195018 w 392710"/>
              <a:gd name="connsiteY2" fmla="*/ 203658 h 283256"/>
              <a:gd name="connsiteX3" fmla="*/ 201637 w 392710"/>
              <a:gd name="connsiteY3" fmla="*/ 206623 h 283256"/>
              <a:gd name="connsiteX4" fmla="*/ 0 w 392710"/>
              <a:gd name="connsiteY4" fmla="*/ 283256 h 283256"/>
              <a:gd name="connsiteX0" fmla="*/ 364670 w 392710"/>
              <a:gd name="connsiteY0" fmla="*/ 29187 h 283256"/>
              <a:gd name="connsiteX1" fmla="*/ 364435 w 392710"/>
              <a:gd name="connsiteY1" fmla="*/ 29079 h 283256"/>
              <a:gd name="connsiteX2" fmla="*/ 195018 w 392710"/>
              <a:gd name="connsiteY2" fmla="*/ 203658 h 283256"/>
              <a:gd name="connsiteX3" fmla="*/ 270936 w 392710"/>
              <a:gd name="connsiteY3" fmla="*/ 237684 h 283256"/>
              <a:gd name="connsiteX4" fmla="*/ 0 w 392710"/>
              <a:gd name="connsiteY4" fmla="*/ 283256 h 283256"/>
              <a:gd name="connsiteX0" fmla="*/ 364670 w 392710"/>
              <a:gd name="connsiteY0" fmla="*/ 29187 h 283256"/>
              <a:gd name="connsiteX1" fmla="*/ 364435 w 392710"/>
              <a:gd name="connsiteY1" fmla="*/ 29079 h 283256"/>
              <a:gd name="connsiteX2" fmla="*/ 195018 w 392710"/>
              <a:gd name="connsiteY2" fmla="*/ 203658 h 283256"/>
              <a:gd name="connsiteX3" fmla="*/ 0 w 392710"/>
              <a:gd name="connsiteY3" fmla="*/ 283256 h 283256"/>
              <a:gd name="connsiteX0" fmla="*/ 364670 w 374863"/>
              <a:gd name="connsiteY0" fmla="*/ 23268 h 277337"/>
              <a:gd name="connsiteX1" fmla="*/ 364435 w 374863"/>
              <a:gd name="connsiteY1" fmla="*/ 23160 h 277337"/>
              <a:gd name="connsiteX2" fmla="*/ 302102 w 374863"/>
              <a:gd name="connsiteY2" fmla="*/ 162230 h 277337"/>
              <a:gd name="connsiteX3" fmla="*/ 0 w 374863"/>
              <a:gd name="connsiteY3" fmla="*/ 277337 h 277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4863" h="277337">
                <a:moveTo>
                  <a:pt x="364670" y="23268"/>
                </a:moveTo>
                <a:cubicBezTo>
                  <a:pt x="361990" y="25092"/>
                  <a:pt x="374863" y="0"/>
                  <a:pt x="364435" y="23160"/>
                </a:cubicBezTo>
                <a:cubicBezTo>
                  <a:pt x="354007" y="46320"/>
                  <a:pt x="362841" y="119867"/>
                  <a:pt x="302102" y="162230"/>
                </a:cubicBezTo>
                <a:cubicBezTo>
                  <a:pt x="241363" y="204593"/>
                  <a:pt x="40629" y="260754"/>
                  <a:pt x="0" y="277337"/>
                </a:cubicBezTo>
              </a:path>
            </a:pathLst>
          </a:cu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 rot="4252879">
            <a:off x="4025425" y="2855634"/>
            <a:ext cx="347869" cy="380999"/>
          </a:xfrm>
          <a:custGeom>
            <a:avLst/>
            <a:gdLst>
              <a:gd name="connsiteX0" fmla="*/ 347869 w 347869"/>
              <a:gd name="connsiteY0" fmla="*/ 23191 h 380999"/>
              <a:gd name="connsiteX1" fmla="*/ 178904 w 347869"/>
              <a:gd name="connsiteY1" fmla="*/ 23191 h 380999"/>
              <a:gd name="connsiteX2" fmla="*/ 29817 w 347869"/>
              <a:gd name="connsiteY2" fmla="*/ 162339 h 380999"/>
              <a:gd name="connsiteX3" fmla="*/ 0 w 347869"/>
              <a:gd name="connsiteY3" fmla="*/ 380999 h 380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7869" h="380999">
                <a:moveTo>
                  <a:pt x="347869" y="23191"/>
                </a:moveTo>
                <a:cubicBezTo>
                  <a:pt x="289891" y="11595"/>
                  <a:pt x="231913" y="0"/>
                  <a:pt x="178904" y="23191"/>
                </a:cubicBezTo>
                <a:cubicBezTo>
                  <a:pt x="125895" y="46382"/>
                  <a:pt x="59634" y="102704"/>
                  <a:pt x="29817" y="162339"/>
                </a:cubicBezTo>
                <a:cubicBezTo>
                  <a:pt x="0" y="221974"/>
                  <a:pt x="0" y="301486"/>
                  <a:pt x="0" y="380999"/>
                </a:cubicBezTo>
              </a:path>
            </a:pathLst>
          </a:custGeom>
          <a:ln w="50800">
            <a:solidFill>
              <a:srgbClr val="00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 rot="16200000">
            <a:off x="-729733" y="3168134"/>
            <a:ext cx="3200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err="1" smtClean="0">
                <a:latin typeface="+mn-lt"/>
              </a:rPr>
              <a:t>Fiscal</a:t>
            </a:r>
            <a:r>
              <a:rPr lang="pl-PL" dirty="0" smtClean="0">
                <a:latin typeface="+mn-lt"/>
              </a:rPr>
              <a:t> </a:t>
            </a:r>
            <a:r>
              <a:rPr lang="pl-PL" dirty="0" err="1" smtClean="0">
                <a:latin typeface="+mn-lt"/>
              </a:rPr>
              <a:t>Balance</a:t>
            </a:r>
            <a:r>
              <a:rPr lang="pl-PL" dirty="0" smtClean="0">
                <a:latin typeface="+mn-lt"/>
              </a:rPr>
              <a:t> (</a:t>
            </a:r>
            <a:r>
              <a:rPr lang="pl-PL" dirty="0" err="1" smtClean="0">
                <a:latin typeface="+mn-lt"/>
              </a:rPr>
              <a:t>percent</a:t>
            </a:r>
            <a:r>
              <a:rPr lang="pl-PL" dirty="0" smtClean="0">
                <a:latin typeface="+mn-lt"/>
              </a:rPr>
              <a:t> of GDP)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3505200" y="5867400"/>
            <a:ext cx="3200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latin typeface="+mn-lt"/>
              </a:rPr>
              <a:t>Public </a:t>
            </a:r>
            <a:r>
              <a:rPr lang="pl-PL" dirty="0" err="1" smtClean="0">
                <a:latin typeface="+mn-lt"/>
              </a:rPr>
              <a:t>Debt</a:t>
            </a:r>
            <a:r>
              <a:rPr lang="pl-PL" dirty="0" smtClean="0">
                <a:latin typeface="+mn-lt"/>
              </a:rPr>
              <a:t> (</a:t>
            </a:r>
            <a:r>
              <a:rPr lang="pl-PL" dirty="0" err="1" smtClean="0">
                <a:latin typeface="+mn-lt"/>
              </a:rPr>
              <a:t>percent</a:t>
            </a:r>
            <a:r>
              <a:rPr lang="pl-PL" dirty="0" smtClean="0">
                <a:latin typeface="+mn-lt"/>
              </a:rPr>
              <a:t> of GDP)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922739" y="1676400"/>
            <a:ext cx="19926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dirty="0" smtClean="0">
                <a:latin typeface="+mj-lt"/>
              </a:rPr>
              <a:t>„Maastricht </a:t>
            </a:r>
            <a:r>
              <a:rPr lang="pl-PL" sz="2000" dirty="0" err="1" smtClean="0">
                <a:latin typeface="+mj-lt"/>
              </a:rPr>
              <a:t>zone</a:t>
            </a:r>
            <a:r>
              <a:rPr lang="pl-PL" sz="2000" dirty="0" smtClean="0">
                <a:latin typeface="+mj-lt"/>
              </a:rPr>
              <a:t>”</a:t>
            </a:r>
            <a:endParaRPr lang="en-US" sz="2000" dirty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3213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2007</a:t>
            </a:r>
            <a:endParaRPr lang="en-US" dirty="0"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1430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7399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3368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9337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2003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5306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2004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1275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2005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7244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2006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9182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2008</a:t>
            </a:r>
            <a:endParaRPr lang="en-US" dirty="0">
              <a:latin typeface="+mj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5151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2009</a:t>
            </a:r>
            <a:endParaRPr lang="en-US" dirty="0">
              <a:latin typeface="+mj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1120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2010</a:t>
            </a:r>
            <a:endParaRPr lang="en-US" dirty="0">
              <a:latin typeface="+mj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7089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2011</a:t>
            </a:r>
            <a:endParaRPr lang="en-US" dirty="0">
              <a:latin typeface="+mj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3058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2012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1208117" y="1447800"/>
            <a:ext cx="7543800" cy="0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5543550" y="13716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1371600" y="1676400"/>
            <a:ext cx="7543800" cy="1872343"/>
          </a:xfrm>
          <a:prstGeom prst="rect">
            <a:avLst/>
          </a:prstGeom>
          <a:solidFill>
            <a:schemeClr val="bg2">
              <a:lumMod val="20000"/>
              <a:lumOff val="80000"/>
              <a:alpha val="19000"/>
            </a:schemeClr>
          </a:solidFill>
          <a:ln w="381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graphicFrame>
        <p:nvGraphicFramePr>
          <p:cNvPr id="49" name="Chart 48"/>
          <p:cNvGraphicFramePr/>
          <p:nvPr/>
        </p:nvGraphicFramePr>
        <p:xfrm>
          <a:off x="457200" y="1295399"/>
          <a:ext cx="8686800" cy="5562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Fiscal positions are returning to “Maastricht”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7086600" y="6548636"/>
            <a:ext cx="182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err="1" smtClean="0">
                <a:latin typeface="+mn-lt"/>
              </a:rPr>
              <a:t>Source</a:t>
            </a:r>
            <a:r>
              <a:rPr lang="pl-PL" sz="1400" dirty="0" smtClean="0">
                <a:latin typeface="+mn-lt"/>
              </a:rPr>
              <a:t>: WEO </a:t>
            </a:r>
            <a:r>
              <a:rPr lang="pl-PL" sz="1400" dirty="0" err="1" smtClean="0">
                <a:latin typeface="+mn-lt"/>
              </a:rPr>
              <a:t>database</a:t>
            </a:r>
            <a:r>
              <a:rPr lang="pl-PL" sz="1400" dirty="0" smtClean="0">
                <a:latin typeface="+mn-lt"/>
              </a:rPr>
              <a:t>.</a:t>
            </a:r>
            <a:endParaRPr lang="en-US" sz="1400" dirty="0">
              <a:latin typeface="+mn-l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495800" y="38862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2000</a:t>
            </a:r>
            <a:endParaRPr lang="en-US" dirty="0">
              <a:latin typeface="+mj-l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743200" y="34290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2000</a:t>
            </a:r>
            <a:endParaRPr lang="en-US" dirty="0">
              <a:latin typeface="+mj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209800" y="20574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2000</a:t>
            </a:r>
            <a:endParaRPr lang="en-US" dirty="0">
              <a:latin typeface="+mj-lt"/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 flipH="1">
            <a:off x="2057400" y="2362200"/>
            <a:ext cx="304800" cy="533400"/>
          </a:xfrm>
          <a:prstGeom prst="straightConnector1">
            <a:avLst/>
          </a:prstGeom>
          <a:ln>
            <a:solidFill>
              <a:srgbClr val="66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Freeform 72"/>
          <p:cNvSpPr/>
          <p:nvPr/>
        </p:nvSpPr>
        <p:spPr>
          <a:xfrm>
            <a:off x="1649896" y="1706218"/>
            <a:ext cx="347869" cy="380999"/>
          </a:xfrm>
          <a:custGeom>
            <a:avLst/>
            <a:gdLst>
              <a:gd name="connsiteX0" fmla="*/ 347869 w 347869"/>
              <a:gd name="connsiteY0" fmla="*/ 23191 h 380999"/>
              <a:gd name="connsiteX1" fmla="*/ 178904 w 347869"/>
              <a:gd name="connsiteY1" fmla="*/ 23191 h 380999"/>
              <a:gd name="connsiteX2" fmla="*/ 29817 w 347869"/>
              <a:gd name="connsiteY2" fmla="*/ 162339 h 380999"/>
              <a:gd name="connsiteX3" fmla="*/ 0 w 347869"/>
              <a:gd name="connsiteY3" fmla="*/ 380999 h 380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7869" h="380999">
                <a:moveTo>
                  <a:pt x="347869" y="23191"/>
                </a:moveTo>
                <a:cubicBezTo>
                  <a:pt x="289891" y="11595"/>
                  <a:pt x="231913" y="0"/>
                  <a:pt x="178904" y="23191"/>
                </a:cubicBezTo>
                <a:cubicBezTo>
                  <a:pt x="125895" y="46382"/>
                  <a:pt x="59634" y="102704"/>
                  <a:pt x="29817" y="162339"/>
                </a:cubicBezTo>
                <a:cubicBezTo>
                  <a:pt x="0" y="221974"/>
                  <a:pt x="0" y="301486"/>
                  <a:pt x="0" y="380999"/>
                </a:cubicBezTo>
              </a:path>
            </a:pathLst>
          </a:custGeom>
          <a:ln w="508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>
          <a:xfrm rot="15330013">
            <a:off x="2294206" y="3897235"/>
            <a:ext cx="1288686" cy="385108"/>
          </a:xfrm>
          <a:custGeom>
            <a:avLst/>
            <a:gdLst>
              <a:gd name="connsiteX0" fmla="*/ 347869 w 347869"/>
              <a:gd name="connsiteY0" fmla="*/ 23191 h 380999"/>
              <a:gd name="connsiteX1" fmla="*/ 178904 w 347869"/>
              <a:gd name="connsiteY1" fmla="*/ 23191 h 380999"/>
              <a:gd name="connsiteX2" fmla="*/ 29817 w 347869"/>
              <a:gd name="connsiteY2" fmla="*/ 162339 h 380999"/>
              <a:gd name="connsiteX3" fmla="*/ 0 w 347869"/>
              <a:gd name="connsiteY3" fmla="*/ 380999 h 380999"/>
              <a:gd name="connsiteX0" fmla="*/ 475069 w 475069"/>
              <a:gd name="connsiteY0" fmla="*/ 23191 h 421766"/>
              <a:gd name="connsiteX1" fmla="*/ 306104 w 475069"/>
              <a:gd name="connsiteY1" fmla="*/ 23191 h 421766"/>
              <a:gd name="connsiteX2" fmla="*/ 157017 w 475069"/>
              <a:gd name="connsiteY2" fmla="*/ 162339 h 421766"/>
              <a:gd name="connsiteX3" fmla="*/ 0 w 475069"/>
              <a:gd name="connsiteY3" fmla="*/ 421766 h 421766"/>
              <a:gd name="connsiteX0" fmla="*/ 475069 w 475069"/>
              <a:gd name="connsiteY0" fmla="*/ 66429 h 465004"/>
              <a:gd name="connsiteX1" fmla="*/ 306104 w 475069"/>
              <a:gd name="connsiteY1" fmla="*/ 66429 h 465004"/>
              <a:gd name="connsiteX2" fmla="*/ 0 w 475069"/>
              <a:gd name="connsiteY2" fmla="*/ 465004 h 465004"/>
              <a:gd name="connsiteX0" fmla="*/ 856499 w 856499"/>
              <a:gd name="connsiteY0" fmla="*/ 96304 h 459029"/>
              <a:gd name="connsiteX1" fmla="*/ 306104 w 856499"/>
              <a:gd name="connsiteY1" fmla="*/ 60454 h 459029"/>
              <a:gd name="connsiteX2" fmla="*/ 0 w 856499"/>
              <a:gd name="connsiteY2" fmla="*/ 459029 h 459029"/>
              <a:gd name="connsiteX0" fmla="*/ 856499 w 856499"/>
              <a:gd name="connsiteY0" fmla="*/ 68920 h 431645"/>
              <a:gd name="connsiteX1" fmla="*/ 412260 w 856499"/>
              <a:gd name="connsiteY1" fmla="*/ 60454 h 431645"/>
              <a:gd name="connsiteX2" fmla="*/ 0 w 856499"/>
              <a:gd name="connsiteY2" fmla="*/ 431645 h 431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6499" h="431645">
                <a:moveTo>
                  <a:pt x="856499" y="68920"/>
                </a:moveTo>
                <a:cubicBezTo>
                  <a:pt x="798521" y="57324"/>
                  <a:pt x="555010" y="0"/>
                  <a:pt x="412260" y="60454"/>
                </a:cubicBezTo>
                <a:cubicBezTo>
                  <a:pt x="269510" y="120908"/>
                  <a:pt x="63772" y="348609"/>
                  <a:pt x="0" y="431645"/>
                </a:cubicBezTo>
              </a:path>
            </a:pathLst>
          </a:cu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 rot="3951461">
            <a:off x="2682767" y="2718853"/>
            <a:ext cx="374863" cy="277337"/>
          </a:xfrm>
          <a:custGeom>
            <a:avLst/>
            <a:gdLst>
              <a:gd name="connsiteX0" fmla="*/ 347869 w 347869"/>
              <a:gd name="connsiteY0" fmla="*/ 23191 h 380999"/>
              <a:gd name="connsiteX1" fmla="*/ 178904 w 347869"/>
              <a:gd name="connsiteY1" fmla="*/ 23191 h 380999"/>
              <a:gd name="connsiteX2" fmla="*/ 29817 w 347869"/>
              <a:gd name="connsiteY2" fmla="*/ 162339 h 380999"/>
              <a:gd name="connsiteX3" fmla="*/ 0 w 347869"/>
              <a:gd name="connsiteY3" fmla="*/ 380999 h 380999"/>
              <a:gd name="connsiteX0" fmla="*/ 482866 w 482866"/>
              <a:gd name="connsiteY0" fmla="*/ 23191 h 487500"/>
              <a:gd name="connsiteX1" fmla="*/ 313901 w 482866"/>
              <a:gd name="connsiteY1" fmla="*/ 23191 h 487500"/>
              <a:gd name="connsiteX2" fmla="*/ 164814 w 482866"/>
              <a:gd name="connsiteY2" fmla="*/ 162339 h 487500"/>
              <a:gd name="connsiteX3" fmla="*/ 0 w 482866"/>
              <a:gd name="connsiteY3" fmla="*/ 487500 h 487500"/>
              <a:gd name="connsiteX0" fmla="*/ 482866 w 482866"/>
              <a:gd name="connsiteY0" fmla="*/ 47812 h 512121"/>
              <a:gd name="connsiteX1" fmla="*/ 313901 w 482866"/>
              <a:gd name="connsiteY1" fmla="*/ 47812 h 512121"/>
              <a:gd name="connsiteX2" fmla="*/ 163033 w 482866"/>
              <a:gd name="connsiteY2" fmla="*/ 334683 h 512121"/>
              <a:gd name="connsiteX3" fmla="*/ 0 w 482866"/>
              <a:gd name="connsiteY3" fmla="*/ 512121 h 512121"/>
              <a:gd name="connsiteX0" fmla="*/ 482866 w 482866"/>
              <a:gd name="connsiteY0" fmla="*/ 0 h 464309"/>
              <a:gd name="connsiteX1" fmla="*/ 163033 w 482866"/>
              <a:gd name="connsiteY1" fmla="*/ 286871 h 464309"/>
              <a:gd name="connsiteX2" fmla="*/ 0 w 482866"/>
              <a:gd name="connsiteY2" fmla="*/ 464309 h 464309"/>
              <a:gd name="connsiteX0" fmla="*/ 388398 w 388398"/>
              <a:gd name="connsiteY0" fmla="*/ 0 h 493946"/>
              <a:gd name="connsiteX1" fmla="*/ 163033 w 388398"/>
              <a:gd name="connsiteY1" fmla="*/ 316508 h 493946"/>
              <a:gd name="connsiteX2" fmla="*/ 0 w 388398"/>
              <a:gd name="connsiteY2" fmla="*/ 493946 h 493946"/>
              <a:gd name="connsiteX0" fmla="*/ 388398 w 388398"/>
              <a:gd name="connsiteY0" fmla="*/ 0 h 493946"/>
              <a:gd name="connsiteX1" fmla="*/ 232568 w 388398"/>
              <a:gd name="connsiteY1" fmla="*/ 347674 h 493946"/>
              <a:gd name="connsiteX2" fmla="*/ 0 w 388398"/>
              <a:gd name="connsiteY2" fmla="*/ 493946 h 493946"/>
              <a:gd name="connsiteX0" fmla="*/ 388398 w 388398"/>
              <a:gd name="connsiteY0" fmla="*/ 0 h 493946"/>
              <a:gd name="connsiteX1" fmla="*/ 326066 w 388398"/>
              <a:gd name="connsiteY1" fmla="*/ 139069 h 493946"/>
              <a:gd name="connsiteX2" fmla="*/ 232568 w 388398"/>
              <a:gd name="connsiteY2" fmla="*/ 347674 h 493946"/>
              <a:gd name="connsiteX3" fmla="*/ 0 w 388398"/>
              <a:gd name="connsiteY3" fmla="*/ 493946 h 493946"/>
              <a:gd name="connsiteX0" fmla="*/ 388398 w 388398"/>
              <a:gd name="connsiteY0" fmla="*/ 0 h 493946"/>
              <a:gd name="connsiteX1" fmla="*/ 232568 w 388398"/>
              <a:gd name="connsiteY1" fmla="*/ 347674 h 493946"/>
              <a:gd name="connsiteX2" fmla="*/ 0 w 388398"/>
              <a:gd name="connsiteY2" fmla="*/ 493946 h 493946"/>
              <a:gd name="connsiteX0" fmla="*/ 326066 w 326066"/>
              <a:gd name="connsiteY0" fmla="*/ 0 h 354877"/>
              <a:gd name="connsiteX1" fmla="*/ 232568 w 326066"/>
              <a:gd name="connsiteY1" fmla="*/ 208605 h 354877"/>
              <a:gd name="connsiteX2" fmla="*/ 0 w 326066"/>
              <a:gd name="connsiteY2" fmla="*/ 354877 h 354877"/>
              <a:gd name="connsiteX0" fmla="*/ 326066 w 417803"/>
              <a:gd name="connsiteY0" fmla="*/ 633 h 355510"/>
              <a:gd name="connsiteX1" fmla="*/ 402220 w 417803"/>
              <a:gd name="connsiteY1" fmla="*/ 34767 h 355510"/>
              <a:gd name="connsiteX2" fmla="*/ 232568 w 417803"/>
              <a:gd name="connsiteY2" fmla="*/ 209238 h 355510"/>
              <a:gd name="connsiteX3" fmla="*/ 0 w 417803"/>
              <a:gd name="connsiteY3" fmla="*/ 355510 h 355510"/>
              <a:gd name="connsiteX0" fmla="*/ 326066 w 417803"/>
              <a:gd name="connsiteY0" fmla="*/ 633 h 355510"/>
              <a:gd name="connsiteX1" fmla="*/ 402220 w 417803"/>
              <a:gd name="connsiteY1" fmla="*/ 34767 h 355510"/>
              <a:gd name="connsiteX2" fmla="*/ 232568 w 417803"/>
              <a:gd name="connsiteY2" fmla="*/ 209238 h 355510"/>
              <a:gd name="connsiteX3" fmla="*/ 239187 w 417803"/>
              <a:gd name="connsiteY3" fmla="*/ 212203 h 355510"/>
              <a:gd name="connsiteX4" fmla="*/ 0 w 417803"/>
              <a:gd name="connsiteY4" fmla="*/ 355510 h 355510"/>
              <a:gd name="connsiteX0" fmla="*/ 402220 w 402220"/>
              <a:gd name="connsiteY0" fmla="*/ 0 h 320743"/>
              <a:gd name="connsiteX1" fmla="*/ 232568 w 402220"/>
              <a:gd name="connsiteY1" fmla="*/ 174471 h 320743"/>
              <a:gd name="connsiteX2" fmla="*/ 239187 w 402220"/>
              <a:gd name="connsiteY2" fmla="*/ 177436 h 320743"/>
              <a:gd name="connsiteX3" fmla="*/ 0 w 402220"/>
              <a:gd name="connsiteY3" fmla="*/ 320743 h 320743"/>
              <a:gd name="connsiteX0" fmla="*/ 364670 w 364670"/>
              <a:gd name="connsiteY0" fmla="*/ 0 h 254069"/>
              <a:gd name="connsiteX1" fmla="*/ 195018 w 364670"/>
              <a:gd name="connsiteY1" fmla="*/ 174471 h 254069"/>
              <a:gd name="connsiteX2" fmla="*/ 201637 w 364670"/>
              <a:gd name="connsiteY2" fmla="*/ 177436 h 254069"/>
              <a:gd name="connsiteX3" fmla="*/ 0 w 364670"/>
              <a:gd name="connsiteY3" fmla="*/ 254069 h 254069"/>
              <a:gd name="connsiteX0" fmla="*/ 364670 w 392710"/>
              <a:gd name="connsiteY0" fmla="*/ 29187 h 283256"/>
              <a:gd name="connsiteX1" fmla="*/ 364435 w 392710"/>
              <a:gd name="connsiteY1" fmla="*/ 29079 h 283256"/>
              <a:gd name="connsiteX2" fmla="*/ 195018 w 392710"/>
              <a:gd name="connsiteY2" fmla="*/ 203658 h 283256"/>
              <a:gd name="connsiteX3" fmla="*/ 201637 w 392710"/>
              <a:gd name="connsiteY3" fmla="*/ 206623 h 283256"/>
              <a:gd name="connsiteX4" fmla="*/ 0 w 392710"/>
              <a:gd name="connsiteY4" fmla="*/ 283256 h 283256"/>
              <a:gd name="connsiteX0" fmla="*/ 364670 w 392710"/>
              <a:gd name="connsiteY0" fmla="*/ 29187 h 283256"/>
              <a:gd name="connsiteX1" fmla="*/ 364435 w 392710"/>
              <a:gd name="connsiteY1" fmla="*/ 29079 h 283256"/>
              <a:gd name="connsiteX2" fmla="*/ 195018 w 392710"/>
              <a:gd name="connsiteY2" fmla="*/ 203658 h 283256"/>
              <a:gd name="connsiteX3" fmla="*/ 270936 w 392710"/>
              <a:gd name="connsiteY3" fmla="*/ 237684 h 283256"/>
              <a:gd name="connsiteX4" fmla="*/ 0 w 392710"/>
              <a:gd name="connsiteY4" fmla="*/ 283256 h 283256"/>
              <a:gd name="connsiteX0" fmla="*/ 364670 w 392710"/>
              <a:gd name="connsiteY0" fmla="*/ 29187 h 283256"/>
              <a:gd name="connsiteX1" fmla="*/ 364435 w 392710"/>
              <a:gd name="connsiteY1" fmla="*/ 29079 h 283256"/>
              <a:gd name="connsiteX2" fmla="*/ 195018 w 392710"/>
              <a:gd name="connsiteY2" fmla="*/ 203658 h 283256"/>
              <a:gd name="connsiteX3" fmla="*/ 0 w 392710"/>
              <a:gd name="connsiteY3" fmla="*/ 283256 h 283256"/>
              <a:gd name="connsiteX0" fmla="*/ 364670 w 374863"/>
              <a:gd name="connsiteY0" fmla="*/ 23268 h 277337"/>
              <a:gd name="connsiteX1" fmla="*/ 364435 w 374863"/>
              <a:gd name="connsiteY1" fmla="*/ 23160 h 277337"/>
              <a:gd name="connsiteX2" fmla="*/ 302102 w 374863"/>
              <a:gd name="connsiteY2" fmla="*/ 162230 h 277337"/>
              <a:gd name="connsiteX3" fmla="*/ 0 w 374863"/>
              <a:gd name="connsiteY3" fmla="*/ 277337 h 277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4863" h="277337">
                <a:moveTo>
                  <a:pt x="364670" y="23268"/>
                </a:moveTo>
                <a:cubicBezTo>
                  <a:pt x="361990" y="25092"/>
                  <a:pt x="374863" y="0"/>
                  <a:pt x="364435" y="23160"/>
                </a:cubicBezTo>
                <a:cubicBezTo>
                  <a:pt x="354007" y="46320"/>
                  <a:pt x="362841" y="119867"/>
                  <a:pt x="302102" y="162230"/>
                </a:cubicBezTo>
                <a:cubicBezTo>
                  <a:pt x="241363" y="204593"/>
                  <a:pt x="40629" y="260754"/>
                  <a:pt x="0" y="277337"/>
                </a:cubicBezTo>
              </a:path>
            </a:pathLst>
          </a:cu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 rot="4252879">
            <a:off x="4025425" y="2855634"/>
            <a:ext cx="347869" cy="380999"/>
          </a:xfrm>
          <a:custGeom>
            <a:avLst/>
            <a:gdLst>
              <a:gd name="connsiteX0" fmla="*/ 347869 w 347869"/>
              <a:gd name="connsiteY0" fmla="*/ 23191 h 380999"/>
              <a:gd name="connsiteX1" fmla="*/ 178904 w 347869"/>
              <a:gd name="connsiteY1" fmla="*/ 23191 h 380999"/>
              <a:gd name="connsiteX2" fmla="*/ 29817 w 347869"/>
              <a:gd name="connsiteY2" fmla="*/ 162339 h 380999"/>
              <a:gd name="connsiteX3" fmla="*/ 0 w 347869"/>
              <a:gd name="connsiteY3" fmla="*/ 380999 h 380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7869" h="380999">
                <a:moveTo>
                  <a:pt x="347869" y="23191"/>
                </a:moveTo>
                <a:cubicBezTo>
                  <a:pt x="289891" y="11595"/>
                  <a:pt x="231913" y="0"/>
                  <a:pt x="178904" y="23191"/>
                </a:cubicBezTo>
                <a:cubicBezTo>
                  <a:pt x="125895" y="46382"/>
                  <a:pt x="59634" y="102704"/>
                  <a:pt x="29817" y="162339"/>
                </a:cubicBezTo>
                <a:cubicBezTo>
                  <a:pt x="0" y="221974"/>
                  <a:pt x="0" y="301486"/>
                  <a:pt x="0" y="380999"/>
                </a:cubicBezTo>
              </a:path>
            </a:pathLst>
          </a:custGeom>
          <a:ln w="50800">
            <a:solidFill>
              <a:srgbClr val="00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 rot="16200000">
            <a:off x="-729733" y="3168134"/>
            <a:ext cx="3200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err="1" smtClean="0">
                <a:latin typeface="+mn-lt"/>
              </a:rPr>
              <a:t>Fiscal</a:t>
            </a:r>
            <a:r>
              <a:rPr lang="pl-PL" dirty="0" smtClean="0">
                <a:latin typeface="+mn-lt"/>
              </a:rPr>
              <a:t> </a:t>
            </a:r>
            <a:r>
              <a:rPr lang="pl-PL" dirty="0" err="1" smtClean="0">
                <a:latin typeface="+mn-lt"/>
              </a:rPr>
              <a:t>Balance</a:t>
            </a:r>
            <a:r>
              <a:rPr lang="pl-PL" dirty="0" smtClean="0">
                <a:latin typeface="+mn-lt"/>
              </a:rPr>
              <a:t> (</a:t>
            </a:r>
            <a:r>
              <a:rPr lang="pl-PL" dirty="0" err="1" smtClean="0">
                <a:latin typeface="+mn-lt"/>
              </a:rPr>
              <a:t>percent</a:t>
            </a:r>
            <a:r>
              <a:rPr lang="pl-PL" dirty="0" smtClean="0">
                <a:latin typeface="+mn-lt"/>
              </a:rPr>
              <a:t> of GDP)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3505200" y="5867400"/>
            <a:ext cx="3200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latin typeface="+mn-lt"/>
              </a:rPr>
              <a:t>Public </a:t>
            </a:r>
            <a:r>
              <a:rPr lang="pl-PL" dirty="0" err="1" smtClean="0">
                <a:latin typeface="+mn-lt"/>
              </a:rPr>
              <a:t>Debt</a:t>
            </a:r>
            <a:r>
              <a:rPr lang="pl-PL" dirty="0" smtClean="0">
                <a:latin typeface="+mn-lt"/>
              </a:rPr>
              <a:t> (</a:t>
            </a:r>
            <a:r>
              <a:rPr lang="pl-PL" dirty="0" err="1" smtClean="0">
                <a:latin typeface="+mn-lt"/>
              </a:rPr>
              <a:t>percent</a:t>
            </a:r>
            <a:r>
              <a:rPr lang="pl-PL" dirty="0" smtClean="0">
                <a:latin typeface="+mn-lt"/>
              </a:rPr>
              <a:t> of GDP)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922739" y="1676400"/>
            <a:ext cx="19926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dirty="0" smtClean="0">
                <a:latin typeface="+mj-lt"/>
              </a:rPr>
              <a:t>„Maastricht </a:t>
            </a:r>
            <a:r>
              <a:rPr lang="pl-PL" sz="2000" dirty="0" err="1" smtClean="0">
                <a:latin typeface="+mj-lt"/>
              </a:rPr>
              <a:t>zone</a:t>
            </a:r>
            <a:r>
              <a:rPr lang="pl-PL" sz="2000" dirty="0" smtClean="0">
                <a:latin typeface="+mj-lt"/>
              </a:rPr>
              <a:t>”</a:t>
            </a:r>
            <a:endParaRPr lang="en-US" sz="2000" dirty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3213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2007</a:t>
            </a:r>
            <a:endParaRPr lang="en-US" dirty="0"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1430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7399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3368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9337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2003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5306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2004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1275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2005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7244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2006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9182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2008</a:t>
            </a:r>
            <a:endParaRPr lang="en-US" dirty="0">
              <a:latin typeface="+mj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5151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2009</a:t>
            </a:r>
            <a:endParaRPr lang="en-US" dirty="0">
              <a:latin typeface="+mj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1120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2010</a:t>
            </a:r>
            <a:endParaRPr lang="en-US" dirty="0">
              <a:latin typeface="+mj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7089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2011</a:t>
            </a:r>
            <a:endParaRPr lang="en-US" dirty="0">
              <a:latin typeface="+mj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3058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2012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1208117" y="1447800"/>
            <a:ext cx="7543800" cy="0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6172200" y="13716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1371600" y="1676400"/>
            <a:ext cx="7543800" cy="1872343"/>
          </a:xfrm>
          <a:prstGeom prst="rect">
            <a:avLst/>
          </a:prstGeom>
          <a:solidFill>
            <a:schemeClr val="bg2">
              <a:lumMod val="20000"/>
              <a:lumOff val="80000"/>
              <a:alpha val="19000"/>
            </a:schemeClr>
          </a:solidFill>
          <a:ln w="381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graphicFrame>
        <p:nvGraphicFramePr>
          <p:cNvPr id="49" name="Chart 48"/>
          <p:cNvGraphicFramePr/>
          <p:nvPr/>
        </p:nvGraphicFramePr>
        <p:xfrm>
          <a:off x="457200" y="1295399"/>
          <a:ext cx="8686800" cy="5562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Fiscal positions are returning to “Maastricht”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7086600" y="6548636"/>
            <a:ext cx="182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err="1" smtClean="0">
                <a:latin typeface="+mn-lt"/>
              </a:rPr>
              <a:t>Source</a:t>
            </a:r>
            <a:r>
              <a:rPr lang="pl-PL" sz="1400" dirty="0" smtClean="0">
                <a:latin typeface="+mn-lt"/>
              </a:rPr>
              <a:t>: WEO </a:t>
            </a:r>
            <a:r>
              <a:rPr lang="pl-PL" sz="1400" dirty="0" err="1" smtClean="0">
                <a:latin typeface="+mn-lt"/>
              </a:rPr>
              <a:t>database</a:t>
            </a:r>
            <a:r>
              <a:rPr lang="pl-PL" sz="1400" dirty="0" smtClean="0">
                <a:latin typeface="+mn-lt"/>
              </a:rPr>
              <a:t>.</a:t>
            </a:r>
            <a:endParaRPr lang="en-US" sz="1400" dirty="0">
              <a:latin typeface="+mn-l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495800" y="38862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2000</a:t>
            </a:r>
            <a:endParaRPr lang="en-US" dirty="0">
              <a:latin typeface="+mj-l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743200" y="34290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2000</a:t>
            </a:r>
            <a:endParaRPr lang="en-US" dirty="0">
              <a:latin typeface="+mj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209800" y="20574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2000</a:t>
            </a:r>
            <a:endParaRPr lang="en-US" dirty="0">
              <a:latin typeface="+mj-lt"/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 flipH="1">
            <a:off x="2057400" y="2362200"/>
            <a:ext cx="304800" cy="533400"/>
          </a:xfrm>
          <a:prstGeom prst="straightConnector1">
            <a:avLst/>
          </a:prstGeom>
          <a:ln>
            <a:solidFill>
              <a:srgbClr val="66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Freeform 72"/>
          <p:cNvSpPr/>
          <p:nvPr/>
        </p:nvSpPr>
        <p:spPr>
          <a:xfrm>
            <a:off x="1649896" y="1706218"/>
            <a:ext cx="347869" cy="380999"/>
          </a:xfrm>
          <a:custGeom>
            <a:avLst/>
            <a:gdLst>
              <a:gd name="connsiteX0" fmla="*/ 347869 w 347869"/>
              <a:gd name="connsiteY0" fmla="*/ 23191 h 380999"/>
              <a:gd name="connsiteX1" fmla="*/ 178904 w 347869"/>
              <a:gd name="connsiteY1" fmla="*/ 23191 h 380999"/>
              <a:gd name="connsiteX2" fmla="*/ 29817 w 347869"/>
              <a:gd name="connsiteY2" fmla="*/ 162339 h 380999"/>
              <a:gd name="connsiteX3" fmla="*/ 0 w 347869"/>
              <a:gd name="connsiteY3" fmla="*/ 380999 h 380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7869" h="380999">
                <a:moveTo>
                  <a:pt x="347869" y="23191"/>
                </a:moveTo>
                <a:cubicBezTo>
                  <a:pt x="289891" y="11595"/>
                  <a:pt x="231913" y="0"/>
                  <a:pt x="178904" y="23191"/>
                </a:cubicBezTo>
                <a:cubicBezTo>
                  <a:pt x="125895" y="46382"/>
                  <a:pt x="59634" y="102704"/>
                  <a:pt x="29817" y="162339"/>
                </a:cubicBezTo>
                <a:cubicBezTo>
                  <a:pt x="0" y="221974"/>
                  <a:pt x="0" y="301486"/>
                  <a:pt x="0" y="380999"/>
                </a:cubicBezTo>
              </a:path>
            </a:pathLst>
          </a:custGeom>
          <a:ln w="508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>
          <a:xfrm rot="14276674">
            <a:off x="1756234" y="3334621"/>
            <a:ext cx="347869" cy="380999"/>
          </a:xfrm>
          <a:custGeom>
            <a:avLst/>
            <a:gdLst>
              <a:gd name="connsiteX0" fmla="*/ 347869 w 347869"/>
              <a:gd name="connsiteY0" fmla="*/ 23191 h 380999"/>
              <a:gd name="connsiteX1" fmla="*/ 178904 w 347869"/>
              <a:gd name="connsiteY1" fmla="*/ 23191 h 380999"/>
              <a:gd name="connsiteX2" fmla="*/ 29817 w 347869"/>
              <a:gd name="connsiteY2" fmla="*/ 162339 h 380999"/>
              <a:gd name="connsiteX3" fmla="*/ 0 w 347869"/>
              <a:gd name="connsiteY3" fmla="*/ 380999 h 380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7869" h="380999">
                <a:moveTo>
                  <a:pt x="347869" y="23191"/>
                </a:moveTo>
                <a:cubicBezTo>
                  <a:pt x="289891" y="11595"/>
                  <a:pt x="231913" y="0"/>
                  <a:pt x="178904" y="23191"/>
                </a:cubicBezTo>
                <a:cubicBezTo>
                  <a:pt x="125895" y="46382"/>
                  <a:pt x="59634" y="102704"/>
                  <a:pt x="29817" y="162339"/>
                </a:cubicBezTo>
                <a:cubicBezTo>
                  <a:pt x="0" y="221974"/>
                  <a:pt x="0" y="301486"/>
                  <a:pt x="0" y="380999"/>
                </a:cubicBezTo>
              </a:path>
            </a:pathLst>
          </a:custGeom>
          <a:ln w="508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>
          <a:xfrm rot="14276674">
            <a:off x="2971544" y="4564966"/>
            <a:ext cx="856499" cy="431645"/>
          </a:xfrm>
          <a:custGeom>
            <a:avLst/>
            <a:gdLst>
              <a:gd name="connsiteX0" fmla="*/ 347869 w 347869"/>
              <a:gd name="connsiteY0" fmla="*/ 23191 h 380999"/>
              <a:gd name="connsiteX1" fmla="*/ 178904 w 347869"/>
              <a:gd name="connsiteY1" fmla="*/ 23191 h 380999"/>
              <a:gd name="connsiteX2" fmla="*/ 29817 w 347869"/>
              <a:gd name="connsiteY2" fmla="*/ 162339 h 380999"/>
              <a:gd name="connsiteX3" fmla="*/ 0 w 347869"/>
              <a:gd name="connsiteY3" fmla="*/ 380999 h 380999"/>
              <a:gd name="connsiteX0" fmla="*/ 475069 w 475069"/>
              <a:gd name="connsiteY0" fmla="*/ 23191 h 421766"/>
              <a:gd name="connsiteX1" fmla="*/ 306104 w 475069"/>
              <a:gd name="connsiteY1" fmla="*/ 23191 h 421766"/>
              <a:gd name="connsiteX2" fmla="*/ 157017 w 475069"/>
              <a:gd name="connsiteY2" fmla="*/ 162339 h 421766"/>
              <a:gd name="connsiteX3" fmla="*/ 0 w 475069"/>
              <a:gd name="connsiteY3" fmla="*/ 421766 h 421766"/>
              <a:gd name="connsiteX0" fmla="*/ 475069 w 475069"/>
              <a:gd name="connsiteY0" fmla="*/ 66429 h 465004"/>
              <a:gd name="connsiteX1" fmla="*/ 306104 w 475069"/>
              <a:gd name="connsiteY1" fmla="*/ 66429 h 465004"/>
              <a:gd name="connsiteX2" fmla="*/ 0 w 475069"/>
              <a:gd name="connsiteY2" fmla="*/ 465004 h 465004"/>
              <a:gd name="connsiteX0" fmla="*/ 856499 w 856499"/>
              <a:gd name="connsiteY0" fmla="*/ 96304 h 459029"/>
              <a:gd name="connsiteX1" fmla="*/ 306104 w 856499"/>
              <a:gd name="connsiteY1" fmla="*/ 60454 h 459029"/>
              <a:gd name="connsiteX2" fmla="*/ 0 w 856499"/>
              <a:gd name="connsiteY2" fmla="*/ 459029 h 459029"/>
              <a:gd name="connsiteX0" fmla="*/ 856499 w 856499"/>
              <a:gd name="connsiteY0" fmla="*/ 68920 h 431645"/>
              <a:gd name="connsiteX1" fmla="*/ 412260 w 856499"/>
              <a:gd name="connsiteY1" fmla="*/ 60454 h 431645"/>
              <a:gd name="connsiteX2" fmla="*/ 0 w 856499"/>
              <a:gd name="connsiteY2" fmla="*/ 431645 h 431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6499" h="431645">
                <a:moveTo>
                  <a:pt x="856499" y="68920"/>
                </a:moveTo>
                <a:cubicBezTo>
                  <a:pt x="798521" y="57324"/>
                  <a:pt x="555010" y="0"/>
                  <a:pt x="412260" y="60454"/>
                </a:cubicBezTo>
                <a:cubicBezTo>
                  <a:pt x="269510" y="120908"/>
                  <a:pt x="63772" y="348609"/>
                  <a:pt x="0" y="431645"/>
                </a:cubicBezTo>
              </a:path>
            </a:pathLst>
          </a:cu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 rot="3951461">
            <a:off x="2682767" y="2718853"/>
            <a:ext cx="374863" cy="277337"/>
          </a:xfrm>
          <a:custGeom>
            <a:avLst/>
            <a:gdLst>
              <a:gd name="connsiteX0" fmla="*/ 347869 w 347869"/>
              <a:gd name="connsiteY0" fmla="*/ 23191 h 380999"/>
              <a:gd name="connsiteX1" fmla="*/ 178904 w 347869"/>
              <a:gd name="connsiteY1" fmla="*/ 23191 h 380999"/>
              <a:gd name="connsiteX2" fmla="*/ 29817 w 347869"/>
              <a:gd name="connsiteY2" fmla="*/ 162339 h 380999"/>
              <a:gd name="connsiteX3" fmla="*/ 0 w 347869"/>
              <a:gd name="connsiteY3" fmla="*/ 380999 h 380999"/>
              <a:gd name="connsiteX0" fmla="*/ 482866 w 482866"/>
              <a:gd name="connsiteY0" fmla="*/ 23191 h 487500"/>
              <a:gd name="connsiteX1" fmla="*/ 313901 w 482866"/>
              <a:gd name="connsiteY1" fmla="*/ 23191 h 487500"/>
              <a:gd name="connsiteX2" fmla="*/ 164814 w 482866"/>
              <a:gd name="connsiteY2" fmla="*/ 162339 h 487500"/>
              <a:gd name="connsiteX3" fmla="*/ 0 w 482866"/>
              <a:gd name="connsiteY3" fmla="*/ 487500 h 487500"/>
              <a:gd name="connsiteX0" fmla="*/ 482866 w 482866"/>
              <a:gd name="connsiteY0" fmla="*/ 47812 h 512121"/>
              <a:gd name="connsiteX1" fmla="*/ 313901 w 482866"/>
              <a:gd name="connsiteY1" fmla="*/ 47812 h 512121"/>
              <a:gd name="connsiteX2" fmla="*/ 163033 w 482866"/>
              <a:gd name="connsiteY2" fmla="*/ 334683 h 512121"/>
              <a:gd name="connsiteX3" fmla="*/ 0 w 482866"/>
              <a:gd name="connsiteY3" fmla="*/ 512121 h 512121"/>
              <a:gd name="connsiteX0" fmla="*/ 482866 w 482866"/>
              <a:gd name="connsiteY0" fmla="*/ 0 h 464309"/>
              <a:gd name="connsiteX1" fmla="*/ 163033 w 482866"/>
              <a:gd name="connsiteY1" fmla="*/ 286871 h 464309"/>
              <a:gd name="connsiteX2" fmla="*/ 0 w 482866"/>
              <a:gd name="connsiteY2" fmla="*/ 464309 h 464309"/>
              <a:gd name="connsiteX0" fmla="*/ 388398 w 388398"/>
              <a:gd name="connsiteY0" fmla="*/ 0 h 493946"/>
              <a:gd name="connsiteX1" fmla="*/ 163033 w 388398"/>
              <a:gd name="connsiteY1" fmla="*/ 316508 h 493946"/>
              <a:gd name="connsiteX2" fmla="*/ 0 w 388398"/>
              <a:gd name="connsiteY2" fmla="*/ 493946 h 493946"/>
              <a:gd name="connsiteX0" fmla="*/ 388398 w 388398"/>
              <a:gd name="connsiteY0" fmla="*/ 0 h 493946"/>
              <a:gd name="connsiteX1" fmla="*/ 232568 w 388398"/>
              <a:gd name="connsiteY1" fmla="*/ 347674 h 493946"/>
              <a:gd name="connsiteX2" fmla="*/ 0 w 388398"/>
              <a:gd name="connsiteY2" fmla="*/ 493946 h 493946"/>
              <a:gd name="connsiteX0" fmla="*/ 388398 w 388398"/>
              <a:gd name="connsiteY0" fmla="*/ 0 h 493946"/>
              <a:gd name="connsiteX1" fmla="*/ 326066 w 388398"/>
              <a:gd name="connsiteY1" fmla="*/ 139069 h 493946"/>
              <a:gd name="connsiteX2" fmla="*/ 232568 w 388398"/>
              <a:gd name="connsiteY2" fmla="*/ 347674 h 493946"/>
              <a:gd name="connsiteX3" fmla="*/ 0 w 388398"/>
              <a:gd name="connsiteY3" fmla="*/ 493946 h 493946"/>
              <a:gd name="connsiteX0" fmla="*/ 388398 w 388398"/>
              <a:gd name="connsiteY0" fmla="*/ 0 h 493946"/>
              <a:gd name="connsiteX1" fmla="*/ 232568 w 388398"/>
              <a:gd name="connsiteY1" fmla="*/ 347674 h 493946"/>
              <a:gd name="connsiteX2" fmla="*/ 0 w 388398"/>
              <a:gd name="connsiteY2" fmla="*/ 493946 h 493946"/>
              <a:gd name="connsiteX0" fmla="*/ 326066 w 326066"/>
              <a:gd name="connsiteY0" fmla="*/ 0 h 354877"/>
              <a:gd name="connsiteX1" fmla="*/ 232568 w 326066"/>
              <a:gd name="connsiteY1" fmla="*/ 208605 h 354877"/>
              <a:gd name="connsiteX2" fmla="*/ 0 w 326066"/>
              <a:gd name="connsiteY2" fmla="*/ 354877 h 354877"/>
              <a:gd name="connsiteX0" fmla="*/ 326066 w 417803"/>
              <a:gd name="connsiteY0" fmla="*/ 633 h 355510"/>
              <a:gd name="connsiteX1" fmla="*/ 402220 w 417803"/>
              <a:gd name="connsiteY1" fmla="*/ 34767 h 355510"/>
              <a:gd name="connsiteX2" fmla="*/ 232568 w 417803"/>
              <a:gd name="connsiteY2" fmla="*/ 209238 h 355510"/>
              <a:gd name="connsiteX3" fmla="*/ 0 w 417803"/>
              <a:gd name="connsiteY3" fmla="*/ 355510 h 355510"/>
              <a:gd name="connsiteX0" fmla="*/ 326066 w 417803"/>
              <a:gd name="connsiteY0" fmla="*/ 633 h 355510"/>
              <a:gd name="connsiteX1" fmla="*/ 402220 w 417803"/>
              <a:gd name="connsiteY1" fmla="*/ 34767 h 355510"/>
              <a:gd name="connsiteX2" fmla="*/ 232568 w 417803"/>
              <a:gd name="connsiteY2" fmla="*/ 209238 h 355510"/>
              <a:gd name="connsiteX3" fmla="*/ 239187 w 417803"/>
              <a:gd name="connsiteY3" fmla="*/ 212203 h 355510"/>
              <a:gd name="connsiteX4" fmla="*/ 0 w 417803"/>
              <a:gd name="connsiteY4" fmla="*/ 355510 h 355510"/>
              <a:gd name="connsiteX0" fmla="*/ 402220 w 402220"/>
              <a:gd name="connsiteY0" fmla="*/ 0 h 320743"/>
              <a:gd name="connsiteX1" fmla="*/ 232568 w 402220"/>
              <a:gd name="connsiteY1" fmla="*/ 174471 h 320743"/>
              <a:gd name="connsiteX2" fmla="*/ 239187 w 402220"/>
              <a:gd name="connsiteY2" fmla="*/ 177436 h 320743"/>
              <a:gd name="connsiteX3" fmla="*/ 0 w 402220"/>
              <a:gd name="connsiteY3" fmla="*/ 320743 h 320743"/>
              <a:gd name="connsiteX0" fmla="*/ 364670 w 364670"/>
              <a:gd name="connsiteY0" fmla="*/ 0 h 254069"/>
              <a:gd name="connsiteX1" fmla="*/ 195018 w 364670"/>
              <a:gd name="connsiteY1" fmla="*/ 174471 h 254069"/>
              <a:gd name="connsiteX2" fmla="*/ 201637 w 364670"/>
              <a:gd name="connsiteY2" fmla="*/ 177436 h 254069"/>
              <a:gd name="connsiteX3" fmla="*/ 0 w 364670"/>
              <a:gd name="connsiteY3" fmla="*/ 254069 h 254069"/>
              <a:gd name="connsiteX0" fmla="*/ 364670 w 392710"/>
              <a:gd name="connsiteY0" fmla="*/ 29187 h 283256"/>
              <a:gd name="connsiteX1" fmla="*/ 364435 w 392710"/>
              <a:gd name="connsiteY1" fmla="*/ 29079 h 283256"/>
              <a:gd name="connsiteX2" fmla="*/ 195018 w 392710"/>
              <a:gd name="connsiteY2" fmla="*/ 203658 h 283256"/>
              <a:gd name="connsiteX3" fmla="*/ 201637 w 392710"/>
              <a:gd name="connsiteY3" fmla="*/ 206623 h 283256"/>
              <a:gd name="connsiteX4" fmla="*/ 0 w 392710"/>
              <a:gd name="connsiteY4" fmla="*/ 283256 h 283256"/>
              <a:gd name="connsiteX0" fmla="*/ 364670 w 392710"/>
              <a:gd name="connsiteY0" fmla="*/ 29187 h 283256"/>
              <a:gd name="connsiteX1" fmla="*/ 364435 w 392710"/>
              <a:gd name="connsiteY1" fmla="*/ 29079 h 283256"/>
              <a:gd name="connsiteX2" fmla="*/ 195018 w 392710"/>
              <a:gd name="connsiteY2" fmla="*/ 203658 h 283256"/>
              <a:gd name="connsiteX3" fmla="*/ 270936 w 392710"/>
              <a:gd name="connsiteY3" fmla="*/ 237684 h 283256"/>
              <a:gd name="connsiteX4" fmla="*/ 0 w 392710"/>
              <a:gd name="connsiteY4" fmla="*/ 283256 h 283256"/>
              <a:gd name="connsiteX0" fmla="*/ 364670 w 392710"/>
              <a:gd name="connsiteY0" fmla="*/ 29187 h 283256"/>
              <a:gd name="connsiteX1" fmla="*/ 364435 w 392710"/>
              <a:gd name="connsiteY1" fmla="*/ 29079 h 283256"/>
              <a:gd name="connsiteX2" fmla="*/ 195018 w 392710"/>
              <a:gd name="connsiteY2" fmla="*/ 203658 h 283256"/>
              <a:gd name="connsiteX3" fmla="*/ 0 w 392710"/>
              <a:gd name="connsiteY3" fmla="*/ 283256 h 283256"/>
              <a:gd name="connsiteX0" fmla="*/ 364670 w 374863"/>
              <a:gd name="connsiteY0" fmla="*/ 23268 h 277337"/>
              <a:gd name="connsiteX1" fmla="*/ 364435 w 374863"/>
              <a:gd name="connsiteY1" fmla="*/ 23160 h 277337"/>
              <a:gd name="connsiteX2" fmla="*/ 302102 w 374863"/>
              <a:gd name="connsiteY2" fmla="*/ 162230 h 277337"/>
              <a:gd name="connsiteX3" fmla="*/ 0 w 374863"/>
              <a:gd name="connsiteY3" fmla="*/ 277337 h 277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4863" h="277337">
                <a:moveTo>
                  <a:pt x="364670" y="23268"/>
                </a:moveTo>
                <a:cubicBezTo>
                  <a:pt x="361990" y="25092"/>
                  <a:pt x="374863" y="0"/>
                  <a:pt x="364435" y="23160"/>
                </a:cubicBezTo>
                <a:cubicBezTo>
                  <a:pt x="354007" y="46320"/>
                  <a:pt x="362841" y="119867"/>
                  <a:pt x="302102" y="162230"/>
                </a:cubicBezTo>
                <a:cubicBezTo>
                  <a:pt x="241363" y="204593"/>
                  <a:pt x="40629" y="260754"/>
                  <a:pt x="0" y="277337"/>
                </a:cubicBezTo>
              </a:path>
            </a:pathLst>
          </a:cu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 rot="14104585">
            <a:off x="3298546" y="4225807"/>
            <a:ext cx="1749673" cy="594093"/>
          </a:xfrm>
          <a:custGeom>
            <a:avLst/>
            <a:gdLst>
              <a:gd name="connsiteX0" fmla="*/ 347869 w 347869"/>
              <a:gd name="connsiteY0" fmla="*/ 23191 h 380999"/>
              <a:gd name="connsiteX1" fmla="*/ 178904 w 347869"/>
              <a:gd name="connsiteY1" fmla="*/ 23191 h 380999"/>
              <a:gd name="connsiteX2" fmla="*/ 29817 w 347869"/>
              <a:gd name="connsiteY2" fmla="*/ 162339 h 380999"/>
              <a:gd name="connsiteX3" fmla="*/ 0 w 347869"/>
              <a:gd name="connsiteY3" fmla="*/ 380999 h 380999"/>
              <a:gd name="connsiteX0" fmla="*/ 475069 w 475069"/>
              <a:gd name="connsiteY0" fmla="*/ 23191 h 421766"/>
              <a:gd name="connsiteX1" fmla="*/ 306104 w 475069"/>
              <a:gd name="connsiteY1" fmla="*/ 23191 h 421766"/>
              <a:gd name="connsiteX2" fmla="*/ 157017 w 475069"/>
              <a:gd name="connsiteY2" fmla="*/ 162339 h 421766"/>
              <a:gd name="connsiteX3" fmla="*/ 0 w 475069"/>
              <a:gd name="connsiteY3" fmla="*/ 421766 h 421766"/>
              <a:gd name="connsiteX0" fmla="*/ 475069 w 475069"/>
              <a:gd name="connsiteY0" fmla="*/ 66429 h 465004"/>
              <a:gd name="connsiteX1" fmla="*/ 306104 w 475069"/>
              <a:gd name="connsiteY1" fmla="*/ 66429 h 465004"/>
              <a:gd name="connsiteX2" fmla="*/ 0 w 475069"/>
              <a:gd name="connsiteY2" fmla="*/ 465004 h 465004"/>
              <a:gd name="connsiteX0" fmla="*/ 856499 w 856499"/>
              <a:gd name="connsiteY0" fmla="*/ 96304 h 459029"/>
              <a:gd name="connsiteX1" fmla="*/ 306104 w 856499"/>
              <a:gd name="connsiteY1" fmla="*/ 60454 h 459029"/>
              <a:gd name="connsiteX2" fmla="*/ 0 w 856499"/>
              <a:gd name="connsiteY2" fmla="*/ 459029 h 459029"/>
              <a:gd name="connsiteX0" fmla="*/ 856499 w 856499"/>
              <a:gd name="connsiteY0" fmla="*/ 68920 h 431645"/>
              <a:gd name="connsiteX1" fmla="*/ 412260 w 856499"/>
              <a:gd name="connsiteY1" fmla="*/ 60454 h 431645"/>
              <a:gd name="connsiteX2" fmla="*/ 0 w 856499"/>
              <a:gd name="connsiteY2" fmla="*/ 431645 h 431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6499" h="431645">
                <a:moveTo>
                  <a:pt x="856499" y="68920"/>
                </a:moveTo>
                <a:cubicBezTo>
                  <a:pt x="798521" y="57324"/>
                  <a:pt x="555010" y="0"/>
                  <a:pt x="412260" y="60454"/>
                </a:cubicBezTo>
                <a:cubicBezTo>
                  <a:pt x="269510" y="120908"/>
                  <a:pt x="63772" y="348609"/>
                  <a:pt x="0" y="431645"/>
                </a:cubicBezTo>
              </a:path>
            </a:pathLst>
          </a:custGeom>
          <a:ln w="50800">
            <a:solidFill>
              <a:srgbClr val="00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 rot="4252879">
            <a:off x="4025425" y="2855634"/>
            <a:ext cx="347869" cy="380999"/>
          </a:xfrm>
          <a:custGeom>
            <a:avLst/>
            <a:gdLst>
              <a:gd name="connsiteX0" fmla="*/ 347869 w 347869"/>
              <a:gd name="connsiteY0" fmla="*/ 23191 h 380999"/>
              <a:gd name="connsiteX1" fmla="*/ 178904 w 347869"/>
              <a:gd name="connsiteY1" fmla="*/ 23191 h 380999"/>
              <a:gd name="connsiteX2" fmla="*/ 29817 w 347869"/>
              <a:gd name="connsiteY2" fmla="*/ 162339 h 380999"/>
              <a:gd name="connsiteX3" fmla="*/ 0 w 347869"/>
              <a:gd name="connsiteY3" fmla="*/ 380999 h 380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7869" h="380999">
                <a:moveTo>
                  <a:pt x="347869" y="23191"/>
                </a:moveTo>
                <a:cubicBezTo>
                  <a:pt x="289891" y="11595"/>
                  <a:pt x="231913" y="0"/>
                  <a:pt x="178904" y="23191"/>
                </a:cubicBezTo>
                <a:cubicBezTo>
                  <a:pt x="125895" y="46382"/>
                  <a:pt x="59634" y="102704"/>
                  <a:pt x="29817" y="162339"/>
                </a:cubicBezTo>
                <a:cubicBezTo>
                  <a:pt x="0" y="221974"/>
                  <a:pt x="0" y="301486"/>
                  <a:pt x="0" y="380999"/>
                </a:cubicBezTo>
              </a:path>
            </a:pathLst>
          </a:custGeom>
          <a:ln w="50800">
            <a:solidFill>
              <a:srgbClr val="00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 rot="16200000">
            <a:off x="-729733" y="3168134"/>
            <a:ext cx="3200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err="1" smtClean="0">
                <a:latin typeface="+mn-lt"/>
              </a:rPr>
              <a:t>Fiscal</a:t>
            </a:r>
            <a:r>
              <a:rPr lang="pl-PL" dirty="0" smtClean="0">
                <a:latin typeface="+mn-lt"/>
              </a:rPr>
              <a:t> </a:t>
            </a:r>
            <a:r>
              <a:rPr lang="pl-PL" dirty="0" err="1" smtClean="0">
                <a:latin typeface="+mn-lt"/>
              </a:rPr>
              <a:t>Balance</a:t>
            </a:r>
            <a:r>
              <a:rPr lang="pl-PL" dirty="0" smtClean="0">
                <a:latin typeface="+mn-lt"/>
              </a:rPr>
              <a:t> (</a:t>
            </a:r>
            <a:r>
              <a:rPr lang="pl-PL" dirty="0" err="1" smtClean="0">
                <a:latin typeface="+mn-lt"/>
              </a:rPr>
              <a:t>percent</a:t>
            </a:r>
            <a:r>
              <a:rPr lang="pl-PL" dirty="0" smtClean="0">
                <a:latin typeface="+mn-lt"/>
              </a:rPr>
              <a:t> of GDP)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3505200" y="5867400"/>
            <a:ext cx="3200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latin typeface="+mn-lt"/>
              </a:rPr>
              <a:t>Public </a:t>
            </a:r>
            <a:r>
              <a:rPr lang="pl-PL" dirty="0" err="1" smtClean="0">
                <a:latin typeface="+mn-lt"/>
              </a:rPr>
              <a:t>Debt</a:t>
            </a:r>
            <a:r>
              <a:rPr lang="pl-PL" dirty="0" smtClean="0">
                <a:latin typeface="+mn-lt"/>
              </a:rPr>
              <a:t> (</a:t>
            </a:r>
            <a:r>
              <a:rPr lang="pl-PL" dirty="0" err="1" smtClean="0">
                <a:latin typeface="+mn-lt"/>
              </a:rPr>
              <a:t>percent</a:t>
            </a:r>
            <a:r>
              <a:rPr lang="pl-PL" dirty="0" smtClean="0">
                <a:latin typeface="+mn-lt"/>
              </a:rPr>
              <a:t> of GDP)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922739" y="1676400"/>
            <a:ext cx="19926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dirty="0" smtClean="0">
                <a:latin typeface="+mj-lt"/>
              </a:rPr>
              <a:t>„Maastricht </a:t>
            </a:r>
            <a:r>
              <a:rPr lang="pl-PL" sz="2000" dirty="0" err="1" smtClean="0">
                <a:latin typeface="+mj-lt"/>
              </a:rPr>
              <a:t>zone</a:t>
            </a:r>
            <a:r>
              <a:rPr lang="pl-PL" sz="2000" dirty="0" smtClean="0">
                <a:latin typeface="+mj-lt"/>
              </a:rPr>
              <a:t>”</a:t>
            </a:r>
            <a:endParaRPr lang="en-US" sz="2000" dirty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3213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2007</a:t>
            </a:r>
            <a:endParaRPr lang="en-US" dirty="0"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1430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7399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3368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9337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2003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5306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2004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1275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2005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7244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2006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9182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2008</a:t>
            </a:r>
            <a:endParaRPr lang="en-US" dirty="0">
              <a:latin typeface="+mj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5151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2009</a:t>
            </a:r>
            <a:endParaRPr lang="en-US" dirty="0">
              <a:latin typeface="+mj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1120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2010</a:t>
            </a:r>
            <a:endParaRPr lang="en-US" dirty="0">
              <a:latin typeface="+mj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7089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2011</a:t>
            </a:r>
            <a:endParaRPr lang="en-US" dirty="0">
              <a:latin typeface="+mj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3058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2012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1208117" y="1447800"/>
            <a:ext cx="7543800" cy="0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6781800" y="13716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1371600" y="1676400"/>
            <a:ext cx="7543800" cy="1872343"/>
          </a:xfrm>
          <a:prstGeom prst="rect">
            <a:avLst/>
          </a:prstGeom>
          <a:solidFill>
            <a:schemeClr val="bg2">
              <a:lumMod val="20000"/>
              <a:lumOff val="80000"/>
              <a:alpha val="19000"/>
            </a:schemeClr>
          </a:solidFill>
          <a:ln w="381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graphicFrame>
        <p:nvGraphicFramePr>
          <p:cNvPr id="49" name="Chart 48"/>
          <p:cNvGraphicFramePr/>
          <p:nvPr/>
        </p:nvGraphicFramePr>
        <p:xfrm>
          <a:off x="457200" y="1295399"/>
          <a:ext cx="8686800" cy="5562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Fiscal positions are returning to “Maastricht”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7086600" y="6548636"/>
            <a:ext cx="182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err="1" smtClean="0">
                <a:latin typeface="+mn-lt"/>
              </a:rPr>
              <a:t>Source</a:t>
            </a:r>
            <a:r>
              <a:rPr lang="pl-PL" sz="1400" dirty="0" smtClean="0">
                <a:latin typeface="+mn-lt"/>
              </a:rPr>
              <a:t>: WEO </a:t>
            </a:r>
            <a:r>
              <a:rPr lang="pl-PL" sz="1400" dirty="0" err="1" smtClean="0">
                <a:latin typeface="+mn-lt"/>
              </a:rPr>
              <a:t>database</a:t>
            </a:r>
            <a:r>
              <a:rPr lang="pl-PL" sz="1400" dirty="0" smtClean="0">
                <a:latin typeface="+mn-lt"/>
              </a:rPr>
              <a:t>.</a:t>
            </a:r>
            <a:endParaRPr lang="en-US" sz="1400" dirty="0">
              <a:latin typeface="+mn-l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495800" y="38862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2000</a:t>
            </a:r>
            <a:endParaRPr lang="en-US" dirty="0">
              <a:latin typeface="+mj-l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743200" y="34290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2000</a:t>
            </a:r>
            <a:endParaRPr lang="en-US" dirty="0">
              <a:latin typeface="+mj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209800" y="20574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2000</a:t>
            </a:r>
            <a:endParaRPr lang="en-US" dirty="0">
              <a:latin typeface="+mj-lt"/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 flipH="1">
            <a:off x="2057400" y="2362200"/>
            <a:ext cx="304800" cy="533400"/>
          </a:xfrm>
          <a:prstGeom prst="straightConnector1">
            <a:avLst/>
          </a:prstGeom>
          <a:ln>
            <a:solidFill>
              <a:srgbClr val="66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Freeform 72"/>
          <p:cNvSpPr/>
          <p:nvPr/>
        </p:nvSpPr>
        <p:spPr>
          <a:xfrm>
            <a:off x="1649896" y="1706218"/>
            <a:ext cx="347869" cy="380999"/>
          </a:xfrm>
          <a:custGeom>
            <a:avLst/>
            <a:gdLst>
              <a:gd name="connsiteX0" fmla="*/ 347869 w 347869"/>
              <a:gd name="connsiteY0" fmla="*/ 23191 h 380999"/>
              <a:gd name="connsiteX1" fmla="*/ 178904 w 347869"/>
              <a:gd name="connsiteY1" fmla="*/ 23191 h 380999"/>
              <a:gd name="connsiteX2" fmla="*/ 29817 w 347869"/>
              <a:gd name="connsiteY2" fmla="*/ 162339 h 380999"/>
              <a:gd name="connsiteX3" fmla="*/ 0 w 347869"/>
              <a:gd name="connsiteY3" fmla="*/ 380999 h 380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7869" h="380999">
                <a:moveTo>
                  <a:pt x="347869" y="23191"/>
                </a:moveTo>
                <a:cubicBezTo>
                  <a:pt x="289891" y="11595"/>
                  <a:pt x="231913" y="0"/>
                  <a:pt x="178904" y="23191"/>
                </a:cubicBezTo>
                <a:cubicBezTo>
                  <a:pt x="125895" y="46382"/>
                  <a:pt x="59634" y="102704"/>
                  <a:pt x="29817" y="162339"/>
                </a:cubicBezTo>
                <a:cubicBezTo>
                  <a:pt x="0" y="221974"/>
                  <a:pt x="0" y="301486"/>
                  <a:pt x="0" y="380999"/>
                </a:cubicBezTo>
              </a:path>
            </a:pathLst>
          </a:custGeom>
          <a:ln w="508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>
          <a:xfrm rot="14276674">
            <a:off x="1756234" y="3334621"/>
            <a:ext cx="347869" cy="380999"/>
          </a:xfrm>
          <a:custGeom>
            <a:avLst/>
            <a:gdLst>
              <a:gd name="connsiteX0" fmla="*/ 347869 w 347869"/>
              <a:gd name="connsiteY0" fmla="*/ 23191 h 380999"/>
              <a:gd name="connsiteX1" fmla="*/ 178904 w 347869"/>
              <a:gd name="connsiteY1" fmla="*/ 23191 h 380999"/>
              <a:gd name="connsiteX2" fmla="*/ 29817 w 347869"/>
              <a:gd name="connsiteY2" fmla="*/ 162339 h 380999"/>
              <a:gd name="connsiteX3" fmla="*/ 0 w 347869"/>
              <a:gd name="connsiteY3" fmla="*/ 380999 h 380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7869" h="380999">
                <a:moveTo>
                  <a:pt x="347869" y="23191"/>
                </a:moveTo>
                <a:cubicBezTo>
                  <a:pt x="289891" y="11595"/>
                  <a:pt x="231913" y="0"/>
                  <a:pt x="178904" y="23191"/>
                </a:cubicBezTo>
                <a:cubicBezTo>
                  <a:pt x="125895" y="46382"/>
                  <a:pt x="59634" y="102704"/>
                  <a:pt x="29817" y="162339"/>
                </a:cubicBezTo>
                <a:cubicBezTo>
                  <a:pt x="0" y="221974"/>
                  <a:pt x="0" y="301486"/>
                  <a:pt x="0" y="380999"/>
                </a:cubicBezTo>
              </a:path>
            </a:pathLst>
          </a:custGeom>
          <a:ln w="508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>
          <a:xfrm rot="14276674">
            <a:off x="2971544" y="4564966"/>
            <a:ext cx="856499" cy="431645"/>
          </a:xfrm>
          <a:custGeom>
            <a:avLst/>
            <a:gdLst>
              <a:gd name="connsiteX0" fmla="*/ 347869 w 347869"/>
              <a:gd name="connsiteY0" fmla="*/ 23191 h 380999"/>
              <a:gd name="connsiteX1" fmla="*/ 178904 w 347869"/>
              <a:gd name="connsiteY1" fmla="*/ 23191 h 380999"/>
              <a:gd name="connsiteX2" fmla="*/ 29817 w 347869"/>
              <a:gd name="connsiteY2" fmla="*/ 162339 h 380999"/>
              <a:gd name="connsiteX3" fmla="*/ 0 w 347869"/>
              <a:gd name="connsiteY3" fmla="*/ 380999 h 380999"/>
              <a:gd name="connsiteX0" fmla="*/ 475069 w 475069"/>
              <a:gd name="connsiteY0" fmla="*/ 23191 h 421766"/>
              <a:gd name="connsiteX1" fmla="*/ 306104 w 475069"/>
              <a:gd name="connsiteY1" fmla="*/ 23191 h 421766"/>
              <a:gd name="connsiteX2" fmla="*/ 157017 w 475069"/>
              <a:gd name="connsiteY2" fmla="*/ 162339 h 421766"/>
              <a:gd name="connsiteX3" fmla="*/ 0 w 475069"/>
              <a:gd name="connsiteY3" fmla="*/ 421766 h 421766"/>
              <a:gd name="connsiteX0" fmla="*/ 475069 w 475069"/>
              <a:gd name="connsiteY0" fmla="*/ 66429 h 465004"/>
              <a:gd name="connsiteX1" fmla="*/ 306104 w 475069"/>
              <a:gd name="connsiteY1" fmla="*/ 66429 h 465004"/>
              <a:gd name="connsiteX2" fmla="*/ 0 w 475069"/>
              <a:gd name="connsiteY2" fmla="*/ 465004 h 465004"/>
              <a:gd name="connsiteX0" fmla="*/ 856499 w 856499"/>
              <a:gd name="connsiteY0" fmla="*/ 96304 h 459029"/>
              <a:gd name="connsiteX1" fmla="*/ 306104 w 856499"/>
              <a:gd name="connsiteY1" fmla="*/ 60454 h 459029"/>
              <a:gd name="connsiteX2" fmla="*/ 0 w 856499"/>
              <a:gd name="connsiteY2" fmla="*/ 459029 h 459029"/>
              <a:gd name="connsiteX0" fmla="*/ 856499 w 856499"/>
              <a:gd name="connsiteY0" fmla="*/ 68920 h 431645"/>
              <a:gd name="connsiteX1" fmla="*/ 412260 w 856499"/>
              <a:gd name="connsiteY1" fmla="*/ 60454 h 431645"/>
              <a:gd name="connsiteX2" fmla="*/ 0 w 856499"/>
              <a:gd name="connsiteY2" fmla="*/ 431645 h 431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6499" h="431645">
                <a:moveTo>
                  <a:pt x="856499" y="68920"/>
                </a:moveTo>
                <a:cubicBezTo>
                  <a:pt x="798521" y="57324"/>
                  <a:pt x="555010" y="0"/>
                  <a:pt x="412260" y="60454"/>
                </a:cubicBezTo>
                <a:cubicBezTo>
                  <a:pt x="269510" y="120908"/>
                  <a:pt x="63772" y="348609"/>
                  <a:pt x="0" y="431645"/>
                </a:cubicBezTo>
              </a:path>
            </a:pathLst>
          </a:cu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 rot="3951461">
            <a:off x="2682767" y="2718853"/>
            <a:ext cx="374863" cy="277337"/>
          </a:xfrm>
          <a:custGeom>
            <a:avLst/>
            <a:gdLst>
              <a:gd name="connsiteX0" fmla="*/ 347869 w 347869"/>
              <a:gd name="connsiteY0" fmla="*/ 23191 h 380999"/>
              <a:gd name="connsiteX1" fmla="*/ 178904 w 347869"/>
              <a:gd name="connsiteY1" fmla="*/ 23191 h 380999"/>
              <a:gd name="connsiteX2" fmla="*/ 29817 w 347869"/>
              <a:gd name="connsiteY2" fmla="*/ 162339 h 380999"/>
              <a:gd name="connsiteX3" fmla="*/ 0 w 347869"/>
              <a:gd name="connsiteY3" fmla="*/ 380999 h 380999"/>
              <a:gd name="connsiteX0" fmla="*/ 482866 w 482866"/>
              <a:gd name="connsiteY0" fmla="*/ 23191 h 487500"/>
              <a:gd name="connsiteX1" fmla="*/ 313901 w 482866"/>
              <a:gd name="connsiteY1" fmla="*/ 23191 h 487500"/>
              <a:gd name="connsiteX2" fmla="*/ 164814 w 482866"/>
              <a:gd name="connsiteY2" fmla="*/ 162339 h 487500"/>
              <a:gd name="connsiteX3" fmla="*/ 0 w 482866"/>
              <a:gd name="connsiteY3" fmla="*/ 487500 h 487500"/>
              <a:gd name="connsiteX0" fmla="*/ 482866 w 482866"/>
              <a:gd name="connsiteY0" fmla="*/ 47812 h 512121"/>
              <a:gd name="connsiteX1" fmla="*/ 313901 w 482866"/>
              <a:gd name="connsiteY1" fmla="*/ 47812 h 512121"/>
              <a:gd name="connsiteX2" fmla="*/ 163033 w 482866"/>
              <a:gd name="connsiteY2" fmla="*/ 334683 h 512121"/>
              <a:gd name="connsiteX3" fmla="*/ 0 w 482866"/>
              <a:gd name="connsiteY3" fmla="*/ 512121 h 512121"/>
              <a:gd name="connsiteX0" fmla="*/ 482866 w 482866"/>
              <a:gd name="connsiteY0" fmla="*/ 0 h 464309"/>
              <a:gd name="connsiteX1" fmla="*/ 163033 w 482866"/>
              <a:gd name="connsiteY1" fmla="*/ 286871 h 464309"/>
              <a:gd name="connsiteX2" fmla="*/ 0 w 482866"/>
              <a:gd name="connsiteY2" fmla="*/ 464309 h 464309"/>
              <a:gd name="connsiteX0" fmla="*/ 388398 w 388398"/>
              <a:gd name="connsiteY0" fmla="*/ 0 h 493946"/>
              <a:gd name="connsiteX1" fmla="*/ 163033 w 388398"/>
              <a:gd name="connsiteY1" fmla="*/ 316508 h 493946"/>
              <a:gd name="connsiteX2" fmla="*/ 0 w 388398"/>
              <a:gd name="connsiteY2" fmla="*/ 493946 h 493946"/>
              <a:gd name="connsiteX0" fmla="*/ 388398 w 388398"/>
              <a:gd name="connsiteY0" fmla="*/ 0 h 493946"/>
              <a:gd name="connsiteX1" fmla="*/ 232568 w 388398"/>
              <a:gd name="connsiteY1" fmla="*/ 347674 h 493946"/>
              <a:gd name="connsiteX2" fmla="*/ 0 w 388398"/>
              <a:gd name="connsiteY2" fmla="*/ 493946 h 493946"/>
              <a:gd name="connsiteX0" fmla="*/ 388398 w 388398"/>
              <a:gd name="connsiteY0" fmla="*/ 0 h 493946"/>
              <a:gd name="connsiteX1" fmla="*/ 326066 w 388398"/>
              <a:gd name="connsiteY1" fmla="*/ 139069 h 493946"/>
              <a:gd name="connsiteX2" fmla="*/ 232568 w 388398"/>
              <a:gd name="connsiteY2" fmla="*/ 347674 h 493946"/>
              <a:gd name="connsiteX3" fmla="*/ 0 w 388398"/>
              <a:gd name="connsiteY3" fmla="*/ 493946 h 493946"/>
              <a:gd name="connsiteX0" fmla="*/ 388398 w 388398"/>
              <a:gd name="connsiteY0" fmla="*/ 0 h 493946"/>
              <a:gd name="connsiteX1" fmla="*/ 232568 w 388398"/>
              <a:gd name="connsiteY1" fmla="*/ 347674 h 493946"/>
              <a:gd name="connsiteX2" fmla="*/ 0 w 388398"/>
              <a:gd name="connsiteY2" fmla="*/ 493946 h 493946"/>
              <a:gd name="connsiteX0" fmla="*/ 326066 w 326066"/>
              <a:gd name="connsiteY0" fmla="*/ 0 h 354877"/>
              <a:gd name="connsiteX1" fmla="*/ 232568 w 326066"/>
              <a:gd name="connsiteY1" fmla="*/ 208605 h 354877"/>
              <a:gd name="connsiteX2" fmla="*/ 0 w 326066"/>
              <a:gd name="connsiteY2" fmla="*/ 354877 h 354877"/>
              <a:gd name="connsiteX0" fmla="*/ 326066 w 417803"/>
              <a:gd name="connsiteY0" fmla="*/ 633 h 355510"/>
              <a:gd name="connsiteX1" fmla="*/ 402220 w 417803"/>
              <a:gd name="connsiteY1" fmla="*/ 34767 h 355510"/>
              <a:gd name="connsiteX2" fmla="*/ 232568 w 417803"/>
              <a:gd name="connsiteY2" fmla="*/ 209238 h 355510"/>
              <a:gd name="connsiteX3" fmla="*/ 0 w 417803"/>
              <a:gd name="connsiteY3" fmla="*/ 355510 h 355510"/>
              <a:gd name="connsiteX0" fmla="*/ 326066 w 417803"/>
              <a:gd name="connsiteY0" fmla="*/ 633 h 355510"/>
              <a:gd name="connsiteX1" fmla="*/ 402220 w 417803"/>
              <a:gd name="connsiteY1" fmla="*/ 34767 h 355510"/>
              <a:gd name="connsiteX2" fmla="*/ 232568 w 417803"/>
              <a:gd name="connsiteY2" fmla="*/ 209238 h 355510"/>
              <a:gd name="connsiteX3" fmla="*/ 239187 w 417803"/>
              <a:gd name="connsiteY3" fmla="*/ 212203 h 355510"/>
              <a:gd name="connsiteX4" fmla="*/ 0 w 417803"/>
              <a:gd name="connsiteY4" fmla="*/ 355510 h 355510"/>
              <a:gd name="connsiteX0" fmla="*/ 402220 w 402220"/>
              <a:gd name="connsiteY0" fmla="*/ 0 h 320743"/>
              <a:gd name="connsiteX1" fmla="*/ 232568 w 402220"/>
              <a:gd name="connsiteY1" fmla="*/ 174471 h 320743"/>
              <a:gd name="connsiteX2" fmla="*/ 239187 w 402220"/>
              <a:gd name="connsiteY2" fmla="*/ 177436 h 320743"/>
              <a:gd name="connsiteX3" fmla="*/ 0 w 402220"/>
              <a:gd name="connsiteY3" fmla="*/ 320743 h 320743"/>
              <a:gd name="connsiteX0" fmla="*/ 364670 w 364670"/>
              <a:gd name="connsiteY0" fmla="*/ 0 h 254069"/>
              <a:gd name="connsiteX1" fmla="*/ 195018 w 364670"/>
              <a:gd name="connsiteY1" fmla="*/ 174471 h 254069"/>
              <a:gd name="connsiteX2" fmla="*/ 201637 w 364670"/>
              <a:gd name="connsiteY2" fmla="*/ 177436 h 254069"/>
              <a:gd name="connsiteX3" fmla="*/ 0 w 364670"/>
              <a:gd name="connsiteY3" fmla="*/ 254069 h 254069"/>
              <a:gd name="connsiteX0" fmla="*/ 364670 w 392710"/>
              <a:gd name="connsiteY0" fmla="*/ 29187 h 283256"/>
              <a:gd name="connsiteX1" fmla="*/ 364435 w 392710"/>
              <a:gd name="connsiteY1" fmla="*/ 29079 h 283256"/>
              <a:gd name="connsiteX2" fmla="*/ 195018 w 392710"/>
              <a:gd name="connsiteY2" fmla="*/ 203658 h 283256"/>
              <a:gd name="connsiteX3" fmla="*/ 201637 w 392710"/>
              <a:gd name="connsiteY3" fmla="*/ 206623 h 283256"/>
              <a:gd name="connsiteX4" fmla="*/ 0 w 392710"/>
              <a:gd name="connsiteY4" fmla="*/ 283256 h 283256"/>
              <a:gd name="connsiteX0" fmla="*/ 364670 w 392710"/>
              <a:gd name="connsiteY0" fmla="*/ 29187 h 283256"/>
              <a:gd name="connsiteX1" fmla="*/ 364435 w 392710"/>
              <a:gd name="connsiteY1" fmla="*/ 29079 h 283256"/>
              <a:gd name="connsiteX2" fmla="*/ 195018 w 392710"/>
              <a:gd name="connsiteY2" fmla="*/ 203658 h 283256"/>
              <a:gd name="connsiteX3" fmla="*/ 270936 w 392710"/>
              <a:gd name="connsiteY3" fmla="*/ 237684 h 283256"/>
              <a:gd name="connsiteX4" fmla="*/ 0 w 392710"/>
              <a:gd name="connsiteY4" fmla="*/ 283256 h 283256"/>
              <a:gd name="connsiteX0" fmla="*/ 364670 w 392710"/>
              <a:gd name="connsiteY0" fmla="*/ 29187 h 283256"/>
              <a:gd name="connsiteX1" fmla="*/ 364435 w 392710"/>
              <a:gd name="connsiteY1" fmla="*/ 29079 h 283256"/>
              <a:gd name="connsiteX2" fmla="*/ 195018 w 392710"/>
              <a:gd name="connsiteY2" fmla="*/ 203658 h 283256"/>
              <a:gd name="connsiteX3" fmla="*/ 0 w 392710"/>
              <a:gd name="connsiteY3" fmla="*/ 283256 h 283256"/>
              <a:gd name="connsiteX0" fmla="*/ 364670 w 374863"/>
              <a:gd name="connsiteY0" fmla="*/ 23268 h 277337"/>
              <a:gd name="connsiteX1" fmla="*/ 364435 w 374863"/>
              <a:gd name="connsiteY1" fmla="*/ 23160 h 277337"/>
              <a:gd name="connsiteX2" fmla="*/ 302102 w 374863"/>
              <a:gd name="connsiteY2" fmla="*/ 162230 h 277337"/>
              <a:gd name="connsiteX3" fmla="*/ 0 w 374863"/>
              <a:gd name="connsiteY3" fmla="*/ 277337 h 277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4863" h="277337">
                <a:moveTo>
                  <a:pt x="364670" y="23268"/>
                </a:moveTo>
                <a:cubicBezTo>
                  <a:pt x="361990" y="25092"/>
                  <a:pt x="374863" y="0"/>
                  <a:pt x="364435" y="23160"/>
                </a:cubicBezTo>
                <a:cubicBezTo>
                  <a:pt x="354007" y="46320"/>
                  <a:pt x="362841" y="119867"/>
                  <a:pt x="302102" y="162230"/>
                </a:cubicBezTo>
                <a:cubicBezTo>
                  <a:pt x="241363" y="204593"/>
                  <a:pt x="40629" y="260754"/>
                  <a:pt x="0" y="277337"/>
                </a:cubicBezTo>
              </a:path>
            </a:pathLst>
          </a:cu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 rot="12221087">
            <a:off x="4776470" y="4943908"/>
            <a:ext cx="978808" cy="486879"/>
          </a:xfrm>
          <a:custGeom>
            <a:avLst/>
            <a:gdLst>
              <a:gd name="connsiteX0" fmla="*/ 347869 w 347869"/>
              <a:gd name="connsiteY0" fmla="*/ 23191 h 380999"/>
              <a:gd name="connsiteX1" fmla="*/ 178904 w 347869"/>
              <a:gd name="connsiteY1" fmla="*/ 23191 h 380999"/>
              <a:gd name="connsiteX2" fmla="*/ 29817 w 347869"/>
              <a:gd name="connsiteY2" fmla="*/ 162339 h 380999"/>
              <a:gd name="connsiteX3" fmla="*/ 0 w 347869"/>
              <a:gd name="connsiteY3" fmla="*/ 380999 h 380999"/>
              <a:gd name="connsiteX0" fmla="*/ 475069 w 475069"/>
              <a:gd name="connsiteY0" fmla="*/ 23191 h 421766"/>
              <a:gd name="connsiteX1" fmla="*/ 306104 w 475069"/>
              <a:gd name="connsiteY1" fmla="*/ 23191 h 421766"/>
              <a:gd name="connsiteX2" fmla="*/ 157017 w 475069"/>
              <a:gd name="connsiteY2" fmla="*/ 162339 h 421766"/>
              <a:gd name="connsiteX3" fmla="*/ 0 w 475069"/>
              <a:gd name="connsiteY3" fmla="*/ 421766 h 421766"/>
              <a:gd name="connsiteX0" fmla="*/ 475069 w 475069"/>
              <a:gd name="connsiteY0" fmla="*/ 66429 h 465004"/>
              <a:gd name="connsiteX1" fmla="*/ 306104 w 475069"/>
              <a:gd name="connsiteY1" fmla="*/ 66429 h 465004"/>
              <a:gd name="connsiteX2" fmla="*/ 0 w 475069"/>
              <a:gd name="connsiteY2" fmla="*/ 465004 h 465004"/>
              <a:gd name="connsiteX0" fmla="*/ 856499 w 856499"/>
              <a:gd name="connsiteY0" fmla="*/ 96304 h 459029"/>
              <a:gd name="connsiteX1" fmla="*/ 306104 w 856499"/>
              <a:gd name="connsiteY1" fmla="*/ 60454 h 459029"/>
              <a:gd name="connsiteX2" fmla="*/ 0 w 856499"/>
              <a:gd name="connsiteY2" fmla="*/ 459029 h 459029"/>
              <a:gd name="connsiteX0" fmla="*/ 856499 w 856499"/>
              <a:gd name="connsiteY0" fmla="*/ 68920 h 431645"/>
              <a:gd name="connsiteX1" fmla="*/ 412260 w 856499"/>
              <a:gd name="connsiteY1" fmla="*/ 60454 h 431645"/>
              <a:gd name="connsiteX2" fmla="*/ 0 w 856499"/>
              <a:gd name="connsiteY2" fmla="*/ 431645 h 431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6499" h="431645">
                <a:moveTo>
                  <a:pt x="856499" y="68920"/>
                </a:moveTo>
                <a:cubicBezTo>
                  <a:pt x="798521" y="57324"/>
                  <a:pt x="555010" y="0"/>
                  <a:pt x="412260" y="60454"/>
                </a:cubicBezTo>
                <a:cubicBezTo>
                  <a:pt x="269510" y="120908"/>
                  <a:pt x="63772" y="348609"/>
                  <a:pt x="0" y="431645"/>
                </a:cubicBezTo>
              </a:path>
            </a:pathLst>
          </a:custGeom>
          <a:ln w="50800">
            <a:solidFill>
              <a:srgbClr val="00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 rot="4252879">
            <a:off x="4025425" y="2855634"/>
            <a:ext cx="347869" cy="380999"/>
          </a:xfrm>
          <a:custGeom>
            <a:avLst/>
            <a:gdLst>
              <a:gd name="connsiteX0" fmla="*/ 347869 w 347869"/>
              <a:gd name="connsiteY0" fmla="*/ 23191 h 380999"/>
              <a:gd name="connsiteX1" fmla="*/ 178904 w 347869"/>
              <a:gd name="connsiteY1" fmla="*/ 23191 h 380999"/>
              <a:gd name="connsiteX2" fmla="*/ 29817 w 347869"/>
              <a:gd name="connsiteY2" fmla="*/ 162339 h 380999"/>
              <a:gd name="connsiteX3" fmla="*/ 0 w 347869"/>
              <a:gd name="connsiteY3" fmla="*/ 380999 h 380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7869" h="380999">
                <a:moveTo>
                  <a:pt x="347869" y="23191"/>
                </a:moveTo>
                <a:cubicBezTo>
                  <a:pt x="289891" y="11595"/>
                  <a:pt x="231913" y="0"/>
                  <a:pt x="178904" y="23191"/>
                </a:cubicBezTo>
                <a:cubicBezTo>
                  <a:pt x="125895" y="46382"/>
                  <a:pt x="59634" y="102704"/>
                  <a:pt x="29817" y="162339"/>
                </a:cubicBezTo>
                <a:cubicBezTo>
                  <a:pt x="0" y="221974"/>
                  <a:pt x="0" y="301486"/>
                  <a:pt x="0" y="380999"/>
                </a:cubicBezTo>
              </a:path>
            </a:pathLst>
          </a:custGeom>
          <a:ln w="50800">
            <a:solidFill>
              <a:srgbClr val="00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 rot="16200000">
            <a:off x="-729733" y="3168134"/>
            <a:ext cx="3200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err="1" smtClean="0">
                <a:latin typeface="+mn-lt"/>
              </a:rPr>
              <a:t>Fiscal</a:t>
            </a:r>
            <a:r>
              <a:rPr lang="pl-PL" dirty="0" smtClean="0">
                <a:latin typeface="+mn-lt"/>
              </a:rPr>
              <a:t> </a:t>
            </a:r>
            <a:r>
              <a:rPr lang="pl-PL" dirty="0" err="1" smtClean="0">
                <a:latin typeface="+mn-lt"/>
              </a:rPr>
              <a:t>Balance</a:t>
            </a:r>
            <a:r>
              <a:rPr lang="pl-PL" dirty="0" smtClean="0">
                <a:latin typeface="+mn-lt"/>
              </a:rPr>
              <a:t> (</a:t>
            </a:r>
            <a:r>
              <a:rPr lang="pl-PL" dirty="0" err="1" smtClean="0">
                <a:latin typeface="+mn-lt"/>
              </a:rPr>
              <a:t>percent</a:t>
            </a:r>
            <a:r>
              <a:rPr lang="pl-PL" dirty="0" smtClean="0">
                <a:latin typeface="+mn-lt"/>
              </a:rPr>
              <a:t> of GDP)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3505200" y="5867400"/>
            <a:ext cx="3200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latin typeface="+mn-lt"/>
              </a:rPr>
              <a:t>Public </a:t>
            </a:r>
            <a:r>
              <a:rPr lang="pl-PL" dirty="0" err="1" smtClean="0">
                <a:latin typeface="+mn-lt"/>
              </a:rPr>
              <a:t>Debt</a:t>
            </a:r>
            <a:r>
              <a:rPr lang="pl-PL" dirty="0" smtClean="0">
                <a:latin typeface="+mn-lt"/>
              </a:rPr>
              <a:t> (</a:t>
            </a:r>
            <a:r>
              <a:rPr lang="pl-PL" dirty="0" err="1" smtClean="0">
                <a:latin typeface="+mn-lt"/>
              </a:rPr>
              <a:t>percent</a:t>
            </a:r>
            <a:r>
              <a:rPr lang="pl-PL" dirty="0" smtClean="0">
                <a:latin typeface="+mn-lt"/>
              </a:rPr>
              <a:t> of GDP)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922739" y="1676400"/>
            <a:ext cx="19926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dirty="0" smtClean="0">
                <a:latin typeface="+mj-lt"/>
              </a:rPr>
              <a:t>„Maastricht </a:t>
            </a:r>
            <a:r>
              <a:rPr lang="pl-PL" sz="2000" dirty="0" err="1" smtClean="0">
                <a:latin typeface="+mj-lt"/>
              </a:rPr>
              <a:t>zone</a:t>
            </a:r>
            <a:r>
              <a:rPr lang="pl-PL" sz="2000" dirty="0" smtClean="0">
                <a:latin typeface="+mj-lt"/>
              </a:rPr>
              <a:t>”</a:t>
            </a:r>
            <a:endParaRPr lang="en-US" sz="2000" dirty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3213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2007</a:t>
            </a:r>
            <a:endParaRPr lang="en-US" dirty="0"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1430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7399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3368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9337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2003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5306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2004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1275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2005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7244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2006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9182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2008</a:t>
            </a:r>
            <a:endParaRPr lang="en-US" dirty="0">
              <a:latin typeface="+mj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5151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2009</a:t>
            </a:r>
            <a:endParaRPr lang="en-US" dirty="0">
              <a:latin typeface="+mj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1120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2010</a:t>
            </a:r>
            <a:endParaRPr lang="en-US" dirty="0">
              <a:latin typeface="+mj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7089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2011</a:t>
            </a:r>
            <a:endParaRPr lang="en-US" dirty="0">
              <a:latin typeface="+mj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3058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2012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1208117" y="1447800"/>
            <a:ext cx="7543800" cy="0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7315200" y="13716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1371600" y="1676400"/>
            <a:ext cx="7543800" cy="1872343"/>
          </a:xfrm>
          <a:prstGeom prst="rect">
            <a:avLst/>
          </a:prstGeom>
          <a:solidFill>
            <a:schemeClr val="bg2">
              <a:lumMod val="20000"/>
              <a:lumOff val="80000"/>
              <a:alpha val="19000"/>
            </a:schemeClr>
          </a:solidFill>
          <a:ln w="381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graphicFrame>
        <p:nvGraphicFramePr>
          <p:cNvPr id="49" name="Chart 48"/>
          <p:cNvGraphicFramePr/>
          <p:nvPr/>
        </p:nvGraphicFramePr>
        <p:xfrm>
          <a:off x="457200" y="1295399"/>
          <a:ext cx="8686800" cy="5562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Fiscal positions are returning to “Maastricht”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7086600" y="6548636"/>
            <a:ext cx="182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err="1" smtClean="0">
                <a:latin typeface="+mn-lt"/>
              </a:rPr>
              <a:t>Source</a:t>
            </a:r>
            <a:r>
              <a:rPr lang="pl-PL" sz="1400" dirty="0" smtClean="0">
                <a:latin typeface="+mn-lt"/>
              </a:rPr>
              <a:t>: WEO </a:t>
            </a:r>
            <a:r>
              <a:rPr lang="pl-PL" sz="1400" dirty="0" err="1" smtClean="0">
                <a:latin typeface="+mn-lt"/>
              </a:rPr>
              <a:t>database</a:t>
            </a:r>
            <a:r>
              <a:rPr lang="pl-PL" sz="1400" dirty="0" smtClean="0">
                <a:latin typeface="+mn-lt"/>
              </a:rPr>
              <a:t>.</a:t>
            </a:r>
            <a:endParaRPr lang="en-US" sz="1400" dirty="0">
              <a:latin typeface="+mn-l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495800" y="38862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2000</a:t>
            </a:r>
            <a:endParaRPr lang="en-US" dirty="0">
              <a:latin typeface="+mj-l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743200" y="34290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2000</a:t>
            </a:r>
            <a:endParaRPr lang="en-US" dirty="0">
              <a:latin typeface="+mj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209800" y="20574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2000</a:t>
            </a:r>
            <a:endParaRPr lang="en-US" dirty="0">
              <a:latin typeface="+mj-lt"/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 flipH="1">
            <a:off x="2057400" y="2362200"/>
            <a:ext cx="304800" cy="533400"/>
          </a:xfrm>
          <a:prstGeom prst="straightConnector1">
            <a:avLst/>
          </a:prstGeom>
          <a:ln>
            <a:solidFill>
              <a:srgbClr val="66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Freeform 72"/>
          <p:cNvSpPr/>
          <p:nvPr/>
        </p:nvSpPr>
        <p:spPr>
          <a:xfrm>
            <a:off x="1649896" y="1706218"/>
            <a:ext cx="347869" cy="380999"/>
          </a:xfrm>
          <a:custGeom>
            <a:avLst/>
            <a:gdLst>
              <a:gd name="connsiteX0" fmla="*/ 347869 w 347869"/>
              <a:gd name="connsiteY0" fmla="*/ 23191 h 380999"/>
              <a:gd name="connsiteX1" fmla="*/ 178904 w 347869"/>
              <a:gd name="connsiteY1" fmla="*/ 23191 h 380999"/>
              <a:gd name="connsiteX2" fmla="*/ 29817 w 347869"/>
              <a:gd name="connsiteY2" fmla="*/ 162339 h 380999"/>
              <a:gd name="connsiteX3" fmla="*/ 0 w 347869"/>
              <a:gd name="connsiteY3" fmla="*/ 380999 h 380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7869" h="380999">
                <a:moveTo>
                  <a:pt x="347869" y="23191"/>
                </a:moveTo>
                <a:cubicBezTo>
                  <a:pt x="289891" y="11595"/>
                  <a:pt x="231913" y="0"/>
                  <a:pt x="178904" y="23191"/>
                </a:cubicBezTo>
                <a:cubicBezTo>
                  <a:pt x="125895" y="46382"/>
                  <a:pt x="59634" y="102704"/>
                  <a:pt x="29817" y="162339"/>
                </a:cubicBezTo>
                <a:cubicBezTo>
                  <a:pt x="0" y="221974"/>
                  <a:pt x="0" y="301486"/>
                  <a:pt x="0" y="380999"/>
                </a:cubicBezTo>
              </a:path>
            </a:pathLst>
          </a:custGeom>
          <a:ln w="508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>
          <a:xfrm rot="14276674">
            <a:off x="1756234" y="3334621"/>
            <a:ext cx="347869" cy="380999"/>
          </a:xfrm>
          <a:custGeom>
            <a:avLst/>
            <a:gdLst>
              <a:gd name="connsiteX0" fmla="*/ 347869 w 347869"/>
              <a:gd name="connsiteY0" fmla="*/ 23191 h 380999"/>
              <a:gd name="connsiteX1" fmla="*/ 178904 w 347869"/>
              <a:gd name="connsiteY1" fmla="*/ 23191 h 380999"/>
              <a:gd name="connsiteX2" fmla="*/ 29817 w 347869"/>
              <a:gd name="connsiteY2" fmla="*/ 162339 h 380999"/>
              <a:gd name="connsiteX3" fmla="*/ 0 w 347869"/>
              <a:gd name="connsiteY3" fmla="*/ 380999 h 380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7869" h="380999">
                <a:moveTo>
                  <a:pt x="347869" y="23191"/>
                </a:moveTo>
                <a:cubicBezTo>
                  <a:pt x="289891" y="11595"/>
                  <a:pt x="231913" y="0"/>
                  <a:pt x="178904" y="23191"/>
                </a:cubicBezTo>
                <a:cubicBezTo>
                  <a:pt x="125895" y="46382"/>
                  <a:pt x="59634" y="102704"/>
                  <a:pt x="29817" y="162339"/>
                </a:cubicBezTo>
                <a:cubicBezTo>
                  <a:pt x="0" y="221974"/>
                  <a:pt x="0" y="301486"/>
                  <a:pt x="0" y="380999"/>
                </a:cubicBezTo>
              </a:path>
            </a:pathLst>
          </a:custGeom>
          <a:ln w="508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>
          <a:xfrm rot="14276674">
            <a:off x="2971544" y="4564966"/>
            <a:ext cx="856499" cy="431645"/>
          </a:xfrm>
          <a:custGeom>
            <a:avLst/>
            <a:gdLst>
              <a:gd name="connsiteX0" fmla="*/ 347869 w 347869"/>
              <a:gd name="connsiteY0" fmla="*/ 23191 h 380999"/>
              <a:gd name="connsiteX1" fmla="*/ 178904 w 347869"/>
              <a:gd name="connsiteY1" fmla="*/ 23191 h 380999"/>
              <a:gd name="connsiteX2" fmla="*/ 29817 w 347869"/>
              <a:gd name="connsiteY2" fmla="*/ 162339 h 380999"/>
              <a:gd name="connsiteX3" fmla="*/ 0 w 347869"/>
              <a:gd name="connsiteY3" fmla="*/ 380999 h 380999"/>
              <a:gd name="connsiteX0" fmla="*/ 475069 w 475069"/>
              <a:gd name="connsiteY0" fmla="*/ 23191 h 421766"/>
              <a:gd name="connsiteX1" fmla="*/ 306104 w 475069"/>
              <a:gd name="connsiteY1" fmla="*/ 23191 h 421766"/>
              <a:gd name="connsiteX2" fmla="*/ 157017 w 475069"/>
              <a:gd name="connsiteY2" fmla="*/ 162339 h 421766"/>
              <a:gd name="connsiteX3" fmla="*/ 0 w 475069"/>
              <a:gd name="connsiteY3" fmla="*/ 421766 h 421766"/>
              <a:gd name="connsiteX0" fmla="*/ 475069 w 475069"/>
              <a:gd name="connsiteY0" fmla="*/ 66429 h 465004"/>
              <a:gd name="connsiteX1" fmla="*/ 306104 w 475069"/>
              <a:gd name="connsiteY1" fmla="*/ 66429 h 465004"/>
              <a:gd name="connsiteX2" fmla="*/ 0 w 475069"/>
              <a:gd name="connsiteY2" fmla="*/ 465004 h 465004"/>
              <a:gd name="connsiteX0" fmla="*/ 856499 w 856499"/>
              <a:gd name="connsiteY0" fmla="*/ 96304 h 459029"/>
              <a:gd name="connsiteX1" fmla="*/ 306104 w 856499"/>
              <a:gd name="connsiteY1" fmla="*/ 60454 h 459029"/>
              <a:gd name="connsiteX2" fmla="*/ 0 w 856499"/>
              <a:gd name="connsiteY2" fmla="*/ 459029 h 459029"/>
              <a:gd name="connsiteX0" fmla="*/ 856499 w 856499"/>
              <a:gd name="connsiteY0" fmla="*/ 68920 h 431645"/>
              <a:gd name="connsiteX1" fmla="*/ 412260 w 856499"/>
              <a:gd name="connsiteY1" fmla="*/ 60454 h 431645"/>
              <a:gd name="connsiteX2" fmla="*/ 0 w 856499"/>
              <a:gd name="connsiteY2" fmla="*/ 431645 h 431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6499" h="431645">
                <a:moveTo>
                  <a:pt x="856499" y="68920"/>
                </a:moveTo>
                <a:cubicBezTo>
                  <a:pt x="798521" y="57324"/>
                  <a:pt x="555010" y="0"/>
                  <a:pt x="412260" y="60454"/>
                </a:cubicBezTo>
                <a:cubicBezTo>
                  <a:pt x="269510" y="120908"/>
                  <a:pt x="63772" y="348609"/>
                  <a:pt x="0" y="431645"/>
                </a:cubicBezTo>
              </a:path>
            </a:pathLst>
          </a:cu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 rot="3951461">
            <a:off x="2682767" y="2718853"/>
            <a:ext cx="374863" cy="277337"/>
          </a:xfrm>
          <a:custGeom>
            <a:avLst/>
            <a:gdLst>
              <a:gd name="connsiteX0" fmla="*/ 347869 w 347869"/>
              <a:gd name="connsiteY0" fmla="*/ 23191 h 380999"/>
              <a:gd name="connsiteX1" fmla="*/ 178904 w 347869"/>
              <a:gd name="connsiteY1" fmla="*/ 23191 h 380999"/>
              <a:gd name="connsiteX2" fmla="*/ 29817 w 347869"/>
              <a:gd name="connsiteY2" fmla="*/ 162339 h 380999"/>
              <a:gd name="connsiteX3" fmla="*/ 0 w 347869"/>
              <a:gd name="connsiteY3" fmla="*/ 380999 h 380999"/>
              <a:gd name="connsiteX0" fmla="*/ 482866 w 482866"/>
              <a:gd name="connsiteY0" fmla="*/ 23191 h 487500"/>
              <a:gd name="connsiteX1" fmla="*/ 313901 w 482866"/>
              <a:gd name="connsiteY1" fmla="*/ 23191 h 487500"/>
              <a:gd name="connsiteX2" fmla="*/ 164814 w 482866"/>
              <a:gd name="connsiteY2" fmla="*/ 162339 h 487500"/>
              <a:gd name="connsiteX3" fmla="*/ 0 w 482866"/>
              <a:gd name="connsiteY3" fmla="*/ 487500 h 487500"/>
              <a:gd name="connsiteX0" fmla="*/ 482866 w 482866"/>
              <a:gd name="connsiteY0" fmla="*/ 47812 h 512121"/>
              <a:gd name="connsiteX1" fmla="*/ 313901 w 482866"/>
              <a:gd name="connsiteY1" fmla="*/ 47812 h 512121"/>
              <a:gd name="connsiteX2" fmla="*/ 163033 w 482866"/>
              <a:gd name="connsiteY2" fmla="*/ 334683 h 512121"/>
              <a:gd name="connsiteX3" fmla="*/ 0 w 482866"/>
              <a:gd name="connsiteY3" fmla="*/ 512121 h 512121"/>
              <a:gd name="connsiteX0" fmla="*/ 482866 w 482866"/>
              <a:gd name="connsiteY0" fmla="*/ 0 h 464309"/>
              <a:gd name="connsiteX1" fmla="*/ 163033 w 482866"/>
              <a:gd name="connsiteY1" fmla="*/ 286871 h 464309"/>
              <a:gd name="connsiteX2" fmla="*/ 0 w 482866"/>
              <a:gd name="connsiteY2" fmla="*/ 464309 h 464309"/>
              <a:gd name="connsiteX0" fmla="*/ 388398 w 388398"/>
              <a:gd name="connsiteY0" fmla="*/ 0 h 493946"/>
              <a:gd name="connsiteX1" fmla="*/ 163033 w 388398"/>
              <a:gd name="connsiteY1" fmla="*/ 316508 h 493946"/>
              <a:gd name="connsiteX2" fmla="*/ 0 w 388398"/>
              <a:gd name="connsiteY2" fmla="*/ 493946 h 493946"/>
              <a:gd name="connsiteX0" fmla="*/ 388398 w 388398"/>
              <a:gd name="connsiteY0" fmla="*/ 0 h 493946"/>
              <a:gd name="connsiteX1" fmla="*/ 232568 w 388398"/>
              <a:gd name="connsiteY1" fmla="*/ 347674 h 493946"/>
              <a:gd name="connsiteX2" fmla="*/ 0 w 388398"/>
              <a:gd name="connsiteY2" fmla="*/ 493946 h 493946"/>
              <a:gd name="connsiteX0" fmla="*/ 388398 w 388398"/>
              <a:gd name="connsiteY0" fmla="*/ 0 h 493946"/>
              <a:gd name="connsiteX1" fmla="*/ 326066 w 388398"/>
              <a:gd name="connsiteY1" fmla="*/ 139069 h 493946"/>
              <a:gd name="connsiteX2" fmla="*/ 232568 w 388398"/>
              <a:gd name="connsiteY2" fmla="*/ 347674 h 493946"/>
              <a:gd name="connsiteX3" fmla="*/ 0 w 388398"/>
              <a:gd name="connsiteY3" fmla="*/ 493946 h 493946"/>
              <a:gd name="connsiteX0" fmla="*/ 388398 w 388398"/>
              <a:gd name="connsiteY0" fmla="*/ 0 h 493946"/>
              <a:gd name="connsiteX1" fmla="*/ 232568 w 388398"/>
              <a:gd name="connsiteY1" fmla="*/ 347674 h 493946"/>
              <a:gd name="connsiteX2" fmla="*/ 0 w 388398"/>
              <a:gd name="connsiteY2" fmla="*/ 493946 h 493946"/>
              <a:gd name="connsiteX0" fmla="*/ 326066 w 326066"/>
              <a:gd name="connsiteY0" fmla="*/ 0 h 354877"/>
              <a:gd name="connsiteX1" fmla="*/ 232568 w 326066"/>
              <a:gd name="connsiteY1" fmla="*/ 208605 h 354877"/>
              <a:gd name="connsiteX2" fmla="*/ 0 w 326066"/>
              <a:gd name="connsiteY2" fmla="*/ 354877 h 354877"/>
              <a:gd name="connsiteX0" fmla="*/ 326066 w 417803"/>
              <a:gd name="connsiteY0" fmla="*/ 633 h 355510"/>
              <a:gd name="connsiteX1" fmla="*/ 402220 w 417803"/>
              <a:gd name="connsiteY1" fmla="*/ 34767 h 355510"/>
              <a:gd name="connsiteX2" fmla="*/ 232568 w 417803"/>
              <a:gd name="connsiteY2" fmla="*/ 209238 h 355510"/>
              <a:gd name="connsiteX3" fmla="*/ 0 w 417803"/>
              <a:gd name="connsiteY3" fmla="*/ 355510 h 355510"/>
              <a:gd name="connsiteX0" fmla="*/ 326066 w 417803"/>
              <a:gd name="connsiteY0" fmla="*/ 633 h 355510"/>
              <a:gd name="connsiteX1" fmla="*/ 402220 w 417803"/>
              <a:gd name="connsiteY1" fmla="*/ 34767 h 355510"/>
              <a:gd name="connsiteX2" fmla="*/ 232568 w 417803"/>
              <a:gd name="connsiteY2" fmla="*/ 209238 h 355510"/>
              <a:gd name="connsiteX3" fmla="*/ 239187 w 417803"/>
              <a:gd name="connsiteY3" fmla="*/ 212203 h 355510"/>
              <a:gd name="connsiteX4" fmla="*/ 0 w 417803"/>
              <a:gd name="connsiteY4" fmla="*/ 355510 h 355510"/>
              <a:gd name="connsiteX0" fmla="*/ 402220 w 402220"/>
              <a:gd name="connsiteY0" fmla="*/ 0 h 320743"/>
              <a:gd name="connsiteX1" fmla="*/ 232568 w 402220"/>
              <a:gd name="connsiteY1" fmla="*/ 174471 h 320743"/>
              <a:gd name="connsiteX2" fmla="*/ 239187 w 402220"/>
              <a:gd name="connsiteY2" fmla="*/ 177436 h 320743"/>
              <a:gd name="connsiteX3" fmla="*/ 0 w 402220"/>
              <a:gd name="connsiteY3" fmla="*/ 320743 h 320743"/>
              <a:gd name="connsiteX0" fmla="*/ 364670 w 364670"/>
              <a:gd name="connsiteY0" fmla="*/ 0 h 254069"/>
              <a:gd name="connsiteX1" fmla="*/ 195018 w 364670"/>
              <a:gd name="connsiteY1" fmla="*/ 174471 h 254069"/>
              <a:gd name="connsiteX2" fmla="*/ 201637 w 364670"/>
              <a:gd name="connsiteY2" fmla="*/ 177436 h 254069"/>
              <a:gd name="connsiteX3" fmla="*/ 0 w 364670"/>
              <a:gd name="connsiteY3" fmla="*/ 254069 h 254069"/>
              <a:gd name="connsiteX0" fmla="*/ 364670 w 392710"/>
              <a:gd name="connsiteY0" fmla="*/ 29187 h 283256"/>
              <a:gd name="connsiteX1" fmla="*/ 364435 w 392710"/>
              <a:gd name="connsiteY1" fmla="*/ 29079 h 283256"/>
              <a:gd name="connsiteX2" fmla="*/ 195018 w 392710"/>
              <a:gd name="connsiteY2" fmla="*/ 203658 h 283256"/>
              <a:gd name="connsiteX3" fmla="*/ 201637 w 392710"/>
              <a:gd name="connsiteY3" fmla="*/ 206623 h 283256"/>
              <a:gd name="connsiteX4" fmla="*/ 0 w 392710"/>
              <a:gd name="connsiteY4" fmla="*/ 283256 h 283256"/>
              <a:gd name="connsiteX0" fmla="*/ 364670 w 392710"/>
              <a:gd name="connsiteY0" fmla="*/ 29187 h 283256"/>
              <a:gd name="connsiteX1" fmla="*/ 364435 w 392710"/>
              <a:gd name="connsiteY1" fmla="*/ 29079 h 283256"/>
              <a:gd name="connsiteX2" fmla="*/ 195018 w 392710"/>
              <a:gd name="connsiteY2" fmla="*/ 203658 h 283256"/>
              <a:gd name="connsiteX3" fmla="*/ 270936 w 392710"/>
              <a:gd name="connsiteY3" fmla="*/ 237684 h 283256"/>
              <a:gd name="connsiteX4" fmla="*/ 0 w 392710"/>
              <a:gd name="connsiteY4" fmla="*/ 283256 h 283256"/>
              <a:gd name="connsiteX0" fmla="*/ 364670 w 392710"/>
              <a:gd name="connsiteY0" fmla="*/ 29187 h 283256"/>
              <a:gd name="connsiteX1" fmla="*/ 364435 w 392710"/>
              <a:gd name="connsiteY1" fmla="*/ 29079 h 283256"/>
              <a:gd name="connsiteX2" fmla="*/ 195018 w 392710"/>
              <a:gd name="connsiteY2" fmla="*/ 203658 h 283256"/>
              <a:gd name="connsiteX3" fmla="*/ 0 w 392710"/>
              <a:gd name="connsiteY3" fmla="*/ 283256 h 283256"/>
              <a:gd name="connsiteX0" fmla="*/ 364670 w 374863"/>
              <a:gd name="connsiteY0" fmla="*/ 23268 h 277337"/>
              <a:gd name="connsiteX1" fmla="*/ 364435 w 374863"/>
              <a:gd name="connsiteY1" fmla="*/ 23160 h 277337"/>
              <a:gd name="connsiteX2" fmla="*/ 302102 w 374863"/>
              <a:gd name="connsiteY2" fmla="*/ 162230 h 277337"/>
              <a:gd name="connsiteX3" fmla="*/ 0 w 374863"/>
              <a:gd name="connsiteY3" fmla="*/ 277337 h 277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4863" h="277337">
                <a:moveTo>
                  <a:pt x="364670" y="23268"/>
                </a:moveTo>
                <a:cubicBezTo>
                  <a:pt x="361990" y="25092"/>
                  <a:pt x="374863" y="0"/>
                  <a:pt x="364435" y="23160"/>
                </a:cubicBezTo>
                <a:cubicBezTo>
                  <a:pt x="354007" y="46320"/>
                  <a:pt x="362841" y="119867"/>
                  <a:pt x="302102" y="162230"/>
                </a:cubicBezTo>
                <a:cubicBezTo>
                  <a:pt x="241363" y="204593"/>
                  <a:pt x="40629" y="260754"/>
                  <a:pt x="0" y="277337"/>
                </a:cubicBezTo>
              </a:path>
            </a:pathLst>
          </a:cu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 rot="12221087">
            <a:off x="4776470" y="4943908"/>
            <a:ext cx="978808" cy="486879"/>
          </a:xfrm>
          <a:custGeom>
            <a:avLst/>
            <a:gdLst>
              <a:gd name="connsiteX0" fmla="*/ 347869 w 347869"/>
              <a:gd name="connsiteY0" fmla="*/ 23191 h 380999"/>
              <a:gd name="connsiteX1" fmla="*/ 178904 w 347869"/>
              <a:gd name="connsiteY1" fmla="*/ 23191 h 380999"/>
              <a:gd name="connsiteX2" fmla="*/ 29817 w 347869"/>
              <a:gd name="connsiteY2" fmla="*/ 162339 h 380999"/>
              <a:gd name="connsiteX3" fmla="*/ 0 w 347869"/>
              <a:gd name="connsiteY3" fmla="*/ 380999 h 380999"/>
              <a:gd name="connsiteX0" fmla="*/ 475069 w 475069"/>
              <a:gd name="connsiteY0" fmla="*/ 23191 h 421766"/>
              <a:gd name="connsiteX1" fmla="*/ 306104 w 475069"/>
              <a:gd name="connsiteY1" fmla="*/ 23191 h 421766"/>
              <a:gd name="connsiteX2" fmla="*/ 157017 w 475069"/>
              <a:gd name="connsiteY2" fmla="*/ 162339 h 421766"/>
              <a:gd name="connsiteX3" fmla="*/ 0 w 475069"/>
              <a:gd name="connsiteY3" fmla="*/ 421766 h 421766"/>
              <a:gd name="connsiteX0" fmla="*/ 475069 w 475069"/>
              <a:gd name="connsiteY0" fmla="*/ 66429 h 465004"/>
              <a:gd name="connsiteX1" fmla="*/ 306104 w 475069"/>
              <a:gd name="connsiteY1" fmla="*/ 66429 h 465004"/>
              <a:gd name="connsiteX2" fmla="*/ 0 w 475069"/>
              <a:gd name="connsiteY2" fmla="*/ 465004 h 465004"/>
              <a:gd name="connsiteX0" fmla="*/ 856499 w 856499"/>
              <a:gd name="connsiteY0" fmla="*/ 96304 h 459029"/>
              <a:gd name="connsiteX1" fmla="*/ 306104 w 856499"/>
              <a:gd name="connsiteY1" fmla="*/ 60454 h 459029"/>
              <a:gd name="connsiteX2" fmla="*/ 0 w 856499"/>
              <a:gd name="connsiteY2" fmla="*/ 459029 h 459029"/>
              <a:gd name="connsiteX0" fmla="*/ 856499 w 856499"/>
              <a:gd name="connsiteY0" fmla="*/ 68920 h 431645"/>
              <a:gd name="connsiteX1" fmla="*/ 412260 w 856499"/>
              <a:gd name="connsiteY1" fmla="*/ 60454 h 431645"/>
              <a:gd name="connsiteX2" fmla="*/ 0 w 856499"/>
              <a:gd name="connsiteY2" fmla="*/ 431645 h 431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6499" h="431645">
                <a:moveTo>
                  <a:pt x="856499" y="68920"/>
                </a:moveTo>
                <a:cubicBezTo>
                  <a:pt x="798521" y="57324"/>
                  <a:pt x="555010" y="0"/>
                  <a:pt x="412260" y="60454"/>
                </a:cubicBezTo>
                <a:cubicBezTo>
                  <a:pt x="269510" y="120908"/>
                  <a:pt x="63772" y="348609"/>
                  <a:pt x="0" y="431645"/>
                </a:cubicBezTo>
              </a:path>
            </a:pathLst>
          </a:custGeom>
          <a:ln w="50800">
            <a:solidFill>
              <a:srgbClr val="00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 rot="4252879">
            <a:off x="4025425" y="2855634"/>
            <a:ext cx="347869" cy="380999"/>
          </a:xfrm>
          <a:custGeom>
            <a:avLst/>
            <a:gdLst>
              <a:gd name="connsiteX0" fmla="*/ 347869 w 347869"/>
              <a:gd name="connsiteY0" fmla="*/ 23191 h 380999"/>
              <a:gd name="connsiteX1" fmla="*/ 178904 w 347869"/>
              <a:gd name="connsiteY1" fmla="*/ 23191 h 380999"/>
              <a:gd name="connsiteX2" fmla="*/ 29817 w 347869"/>
              <a:gd name="connsiteY2" fmla="*/ 162339 h 380999"/>
              <a:gd name="connsiteX3" fmla="*/ 0 w 347869"/>
              <a:gd name="connsiteY3" fmla="*/ 380999 h 380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7869" h="380999">
                <a:moveTo>
                  <a:pt x="347869" y="23191"/>
                </a:moveTo>
                <a:cubicBezTo>
                  <a:pt x="289891" y="11595"/>
                  <a:pt x="231913" y="0"/>
                  <a:pt x="178904" y="23191"/>
                </a:cubicBezTo>
                <a:cubicBezTo>
                  <a:pt x="125895" y="46382"/>
                  <a:pt x="59634" y="102704"/>
                  <a:pt x="29817" y="162339"/>
                </a:cubicBezTo>
                <a:cubicBezTo>
                  <a:pt x="0" y="221974"/>
                  <a:pt x="0" y="301486"/>
                  <a:pt x="0" y="380999"/>
                </a:cubicBezTo>
              </a:path>
            </a:pathLst>
          </a:custGeom>
          <a:ln w="50800">
            <a:solidFill>
              <a:srgbClr val="00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 rot="16200000">
            <a:off x="-729733" y="3168134"/>
            <a:ext cx="3200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err="1" smtClean="0">
                <a:latin typeface="+mn-lt"/>
              </a:rPr>
              <a:t>Fiscal</a:t>
            </a:r>
            <a:r>
              <a:rPr lang="pl-PL" dirty="0" smtClean="0">
                <a:latin typeface="+mn-lt"/>
              </a:rPr>
              <a:t> </a:t>
            </a:r>
            <a:r>
              <a:rPr lang="pl-PL" dirty="0" err="1" smtClean="0">
                <a:latin typeface="+mn-lt"/>
              </a:rPr>
              <a:t>Balance</a:t>
            </a:r>
            <a:r>
              <a:rPr lang="pl-PL" dirty="0" smtClean="0">
                <a:latin typeface="+mn-lt"/>
              </a:rPr>
              <a:t> (</a:t>
            </a:r>
            <a:r>
              <a:rPr lang="pl-PL" dirty="0" err="1" smtClean="0">
                <a:latin typeface="+mn-lt"/>
              </a:rPr>
              <a:t>percent</a:t>
            </a:r>
            <a:r>
              <a:rPr lang="pl-PL" dirty="0" smtClean="0">
                <a:latin typeface="+mn-lt"/>
              </a:rPr>
              <a:t> of GDP)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3505200" y="5867400"/>
            <a:ext cx="3200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latin typeface="+mn-lt"/>
              </a:rPr>
              <a:t>Public </a:t>
            </a:r>
            <a:r>
              <a:rPr lang="pl-PL" dirty="0" err="1" smtClean="0">
                <a:latin typeface="+mn-lt"/>
              </a:rPr>
              <a:t>Debt</a:t>
            </a:r>
            <a:r>
              <a:rPr lang="pl-PL" dirty="0" smtClean="0">
                <a:latin typeface="+mn-lt"/>
              </a:rPr>
              <a:t> (</a:t>
            </a:r>
            <a:r>
              <a:rPr lang="pl-PL" dirty="0" err="1" smtClean="0">
                <a:latin typeface="+mn-lt"/>
              </a:rPr>
              <a:t>percent</a:t>
            </a:r>
            <a:r>
              <a:rPr lang="pl-PL" dirty="0" smtClean="0">
                <a:latin typeface="+mn-lt"/>
              </a:rPr>
              <a:t> of GDP)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922739" y="1676400"/>
            <a:ext cx="19926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dirty="0" smtClean="0">
                <a:latin typeface="+mj-lt"/>
              </a:rPr>
              <a:t>„Maastricht </a:t>
            </a:r>
            <a:r>
              <a:rPr lang="pl-PL" sz="2000" dirty="0" err="1" smtClean="0">
                <a:latin typeface="+mj-lt"/>
              </a:rPr>
              <a:t>zone</a:t>
            </a:r>
            <a:r>
              <a:rPr lang="pl-PL" sz="2000" dirty="0" smtClean="0">
                <a:latin typeface="+mj-lt"/>
              </a:rPr>
              <a:t>”</a:t>
            </a:r>
            <a:endParaRPr lang="en-US" sz="2000" dirty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3213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2007</a:t>
            </a:r>
            <a:endParaRPr lang="en-US" dirty="0"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1430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7399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3368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9337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2003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5306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2004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1275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2005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7244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2006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9182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2008</a:t>
            </a:r>
            <a:endParaRPr lang="en-US" dirty="0">
              <a:latin typeface="+mj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5151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2009</a:t>
            </a:r>
            <a:endParaRPr lang="en-US" dirty="0">
              <a:latin typeface="+mj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1120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2010</a:t>
            </a:r>
            <a:endParaRPr lang="en-US" dirty="0">
              <a:latin typeface="+mj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7089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2011</a:t>
            </a:r>
            <a:endParaRPr lang="en-US" dirty="0">
              <a:latin typeface="+mj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3058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2012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1208117" y="1447800"/>
            <a:ext cx="7543800" cy="0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7924800" y="13716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/>
          <p:cNvSpPr/>
          <p:nvPr/>
        </p:nvSpPr>
        <p:spPr>
          <a:xfrm>
            <a:off x="1371600" y="1676400"/>
            <a:ext cx="7543800" cy="1872343"/>
          </a:xfrm>
          <a:prstGeom prst="rect">
            <a:avLst/>
          </a:prstGeom>
          <a:solidFill>
            <a:schemeClr val="bg2">
              <a:lumMod val="20000"/>
              <a:lumOff val="80000"/>
              <a:alpha val="19000"/>
            </a:schemeClr>
          </a:solidFill>
          <a:ln w="38100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graphicFrame>
        <p:nvGraphicFramePr>
          <p:cNvPr id="49" name="Chart 48"/>
          <p:cNvGraphicFramePr/>
          <p:nvPr/>
        </p:nvGraphicFramePr>
        <p:xfrm>
          <a:off x="457200" y="1295399"/>
          <a:ext cx="8686800" cy="5562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Fiscal positions are returning to “Maastricht”</a:t>
            </a:r>
            <a:endParaRPr 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5562600" y="6550223"/>
            <a:ext cx="182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err="1" smtClean="0">
                <a:latin typeface="+mn-lt"/>
              </a:rPr>
              <a:t>Source</a:t>
            </a:r>
            <a:r>
              <a:rPr lang="pl-PL" sz="1400" dirty="0" smtClean="0">
                <a:latin typeface="+mn-lt"/>
              </a:rPr>
              <a:t>: WEO </a:t>
            </a:r>
            <a:r>
              <a:rPr lang="pl-PL" sz="1400" dirty="0" err="1" smtClean="0">
                <a:latin typeface="+mn-lt"/>
              </a:rPr>
              <a:t>database</a:t>
            </a:r>
            <a:r>
              <a:rPr lang="pl-PL" sz="1400" dirty="0" smtClean="0">
                <a:latin typeface="+mn-lt"/>
              </a:rPr>
              <a:t>.</a:t>
            </a:r>
            <a:endParaRPr lang="en-US" sz="1400" dirty="0">
              <a:latin typeface="+mn-l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495800" y="38862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2000</a:t>
            </a:r>
            <a:endParaRPr lang="en-US" dirty="0">
              <a:latin typeface="+mj-l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743200" y="34290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2000</a:t>
            </a:r>
            <a:endParaRPr lang="en-US" dirty="0">
              <a:latin typeface="+mj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2209800" y="20574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2000</a:t>
            </a:r>
            <a:endParaRPr lang="en-US" dirty="0">
              <a:latin typeface="+mj-lt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553200" y="2895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2012</a:t>
            </a:r>
            <a:endParaRPr lang="en-US" dirty="0">
              <a:latin typeface="+mj-lt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667000" y="23622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2012</a:t>
            </a:r>
            <a:endParaRPr lang="en-US" dirty="0">
              <a:latin typeface="+mj-lt"/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 flipH="1">
            <a:off x="2057400" y="2362200"/>
            <a:ext cx="304800" cy="533400"/>
          </a:xfrm>
          <a:prstGeom prst="straightConnector1">
            <a:avLst/>
          </a:prstGeom>
          <a:ln>
            <a:solidFill>
              <a:srgbClr val="66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57" idx="1"/>
          </p:cNvCxnSpPr>
          <p:nvPr/>
        </p:nvCxnSpPr>
        <p:spPr>
          <a:xfrm flipH="1">
            <a:off x="2209800" y="2546866"/>
            <a:ext cx="457200" cy="424934"/>
          </a:xfrm>
          <a:prstGeom prst="straightConnector1">
            <a:avLst/>
          </a:prstGeom>
          <a:ln>
            <a:solidFill>
              <a:srgbClr val="66FF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Freeform 72"/>
          <p:cNvSpPr/>
          <p:nvPr/>
        </p:nvSpPr>
        <p:spPr>
          <a:xfrm>
            <a:off x="1649896" y="1706218"/>
            <a:ext cx="347869" cy="380999"/>
          </a:xfrm>
          <a:custGeom>
            <a:avLst/>
            <a:gdLst>
              <a:gd name="connsiteX0" fmla="*/ 347869 w 347869"/>
              <a:gd name="connsiteY0" fmla="*/ 23191 h 380999"/>
              <a:gd name="connsiteX1" fmla="*/ 178904 w 347869"/>
              <a:gd name="connsiteY1" fmla="*/ 23191 h 380999"/>
              <a:gd name="connsiteX2" fmla="*/ 29817 w 347869"/>
              <a:gd name="connsiteY2" fmla="*/ 162339 h 380999"/>
              <a:gd name="connsiteX3" fmla="*/ 0 w 347869"/>
              <a:gd name="connsiteY3" fmla="*/ 380999 h 380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7869" h="380999">
                <a:moveTo>
                  <a:pt x="347869" y="23191"/>
                </a:moveTo>
                <a:cubicBezTo>
                  <a:pt x="289891" y="11595"/>
                  <a:pt x="231913" y="0"/>
                  <a:pt x="178904" y="23191"/>
                </a:cubicBezTo>
                <a:cubicBezTo>
                  <a:pt x="125895" y="46382"/>
                  <a:pt x="59634" y="102704"/>
                  <a:pt x="29817" y="162339"/>
                </a:cubicBezTo>
                <a:cubicBezTo>
                  <a:pt x="0" y="221974"/>
                  <a:pt x="0" y="301486"/>
                  <a:pt x="0" y="380999"/>
                </a:cubicBezTo>
              </a:path>
            </a:pathLst>
          </a:custGeom>
          <a:ln w="508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Freeform 73"/>
          <p:cNvSpPr/>
          <p:nvPr/>
        </p:nvSpPr>
        <p:spPr>
          <a:xfrm rot="14276674">
            <a:off x="1756234" y="3334621"/>
            <a:ext cx="347869" cy="380999"/>
          </a:xfrm>
          <a:custGeom>
            <a:avLst/>
            <a:gdLst>
              <a:gd name="connsiteX0" fmla="*/ 347869 w 347869"/>
              <a:gd name="connsiteY0" fmla="*/ 23191 h 380999"/>
              <a:gd name="connsiteX1" fmla="*/ 178904 w 347869"/>
              <a:gd name="connsiteY1" fmla="*/ 23191 h 380999"/>
              <a:gd name="connsiteX2" fmla="*/ 29817 w 347869"/>
              <a:gd name="connsiteY2" fmla="*/ 162339 h 380999"/>
              <a:gd name="connsiteX3" fmla="*/ 0 w 347869"/>
              <a:gd name="connsiteY3" fmla="*/ 380999 h 380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7869" h="380999">
                <a:moveTo>
                  <a:pt x="347869" y="23191"/>
                </a:moveTo>
                <a:cubicBezTo>
                  <a:pt x="289891" y="11595"/>
                  <a:pt x="231913" y="0"/>
                  <a:pt x="178904" y="23191"/>
                </a:cubicBezTo>
                <a:cubicBezTo>
                  <a:pt x="125895" y="46382"/>
                  <a:pt x="59634" y="102704"/>
                  <a:pt x="29817" y="162339"/>
                </a:cubicBezTo>
                <a:cubicBezTo>
                  <a:pt x="0" y="221974"/>
                  <a:pt x="0" y="301486"/>
                  <a:pt x="0" y="380999"/>
                </a:cubicBezTo>
              </a:path>
            </a:pathLst>
          </a:custGeom>
          <a:ln w="508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Freeform 74"/>
          <p:cNvSpPr/>
          <p:nvPr/>
        </p:nvSpPr>
        <p:spPr>
          <a:xfrm rot="14276674">
            <a:off x="2971544" y="4564966"/>
            <a:ext cx="856499" cy="431645"/>
          </a:xfrm>
          <a:custGeom>
            <a:avLst/>
            <a:gdLst>
              <a:gd name="connsiteX0" fmla="*/ 347869 w 347869"/>
              <a:gd name="connsiteY0" fmla="*/ 23191 h 380999"/>
              <a:gd name="connsiteX1" fmla="*/ 178904 w 347869"/>
              <a:gd name="connsiteY1" fmla="*/ 23191 h 380999"/>
              <a:gd name="connsiteX2" fmla="*/ 29817 w 347869"/>
              <a:gd name="connsiteY2" fmla="*/ 162339 h 380999"/>
              <a:gd name="connsiteX3" fmla="*/ 0 w 347869"/>
              <a:gd name="connsiteY3" fmla="*/ 380999 h 380999"/>
              <a:gd name="connsiteX0" fmla="*/ 475069 w 475069"/>
              <a:gd name="connsiteY0" fmla="*/ 23191 h 421766"/>
              <a:gd name="connsiteX1" fmla="*/ 306104 w 475069"/>
              <a:gd name="connsiteY1" fmla="*/ 23191 h 421766"/>
              <a:gd name="connsiteX2" fmla="*/ 157017 w 475069"/>
              <a:gd name="connsiteY2" fmla="*/ 162339 h 421766"/>
              <a:gd name="connsiteX3" fmla="*/ 0 w 475069"/>
              <a:gd name="connsiteY3" fmla="*/ 421766 h 421766"/>
              <a:gd name="connsiteX0" fmla="*/ 475069 w 475069"/>
              <a:gd name="connsiteY0" fmla="*/ 66429 h 465004"/>
              <a:gd name="connsiteX1" fmla="*/ 306104 w 475069"/>
              <a:gd name="connsiteY1" fmla="*/ 66429 h 465004"/>
              <a:gd name="connsiteX2" fmla="*/ 0 w 475069"/>
              <a:gd name="connsiteY2" fmla="*/ 465004 h 465004"/>
              <a:gd name="connsiteX0" fmla="*/ 856499 w 856499"/>
              <a:gd name="connsiteY0" fmla="*/ 96304 h 459029"/>
              <a:gd name="connsiteX1" fmla="*/ 306104 w 856499"/>
              <a:gd name="connsiteY1" fmla="*/ 60454 h 459029"/>
              <a:gd name="connsiteX2" fmla="*/ 0 w 856499"/>
              <a:gd name="connsiteY2" fmla="*/ 459029 h 459029"/>
              <a:gd name="connsiteX0" fmla="*/ 856499 w 856499"/>
              <a:gd name="connsiteY0" fmla="*/ 68920 h 431645"/>
              <a:gd name="connsiteX1" fmla="*/ 412260 w 856499"/>
              <a:gd name="connsiteY1" fmla="*/ 60454 h 431645"/>
              <a:gd name="connsiteX2" fmla="*/ 0 w 856499"/>
              <a:gd name="connsiteY2" fmla="*/ 431645 h 431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6499" h="431645">
                <a:moveTo>
                  <a:pt x="856499" y="68920"/>
                </a:moveTo>
                <a:cubicBezTo>
                  <a:pt x="798521" y="57324"/>
                  <a:pt x="555010" y="0"/>
                  <a:pt x="412260" y="60454"/>
                </a:cubicBezTo>
                <a:cubicBezTo>
                  <a:pt x="269510" y="120908"/>
                  <a:pt x="63772" y="348609"/>
                  <a:pt x="0" y="431645"/>
                </a:cubicBezTo>
              </a:path>
            </a:pathLst>
          </a:cu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Freeform 75"/>
          <p:cNvSpPr/>
          <p:nvPr/>
        </p:nvSpPr>
        <p:spPr>
          <a:xfrm rot="3951461">
            <a:off x="2682767" y="2718853"/>
            <a:ext cx="374863" cy="277337"/>
          </a:xfrm>
          <a:custGeom>
            <a:avLst/>
            <a:gdLst>
              <a:gd name="connsiteX0" fmla="*/ 347869 w 347869"/>
              <a:gd name="connsiteY0" fmla="*/ 23191 h 380999"/>
              <a:gd name="connsiteX1" fmla="*/ 178904 w 347869"/>
              <a:gd name="connsiteY1" fmla="*/ 23191 h 380999"/>
              <a:gd name="connsiteX2" fmla="*/ 29817 w 347869"/>
              <a:gd name="connsiteY2" fmla="*/ 162339 h 380999"/>
              <a:gd name="connsiteX3" fmla="*/ 0 w 347869"/>
              <a:gd name="connsiteY3" fmla="*/ 380999 h 380999"/>
              <a:gd name="connsiteX0" fmla="*/ 482866 w 482866"/>
              <a:gd name="connsiteY0" fmla="*/ 23191 h 487500"/>
              <a:gd name="connsiteX1" fmla="*/ 313901 w 482866"/>
              <a:gd name="connsiteY1" fmla="*/ 23191 h 487500"/>
              <a:gd name="connsiteX2" fmla="*/ 164814 w 482866"/>
              <a:gd name="connsiteY2" fmla="*/ 162339 h 487500"/>
              <a:gd name="connsiteX3" fmla="*/ 0 w 482866"/>
              <a:gd name="connsiteY3" fmla="*/ 487500 h 487500"/>
              <a:gd name="connsiteX0" fmla="*/ 482866 w 482866"/>
              <a:gd name="connsiteY0" fmla="*/ 47812 h 512121"/>
              <a:gd name="connsiteX1" fmla="*/ 313901 w 482866"/>
              <a:gd name="connsiteY1" fmla="*/ 47812 h 512121"/>
              <a:gd name="connsiteX2" fmla="*/ 163033 w 482866"/>
              <a:gd name="connsiteY2" fmla="*/ 334683 h 512121"/>
              <a:gd name="connsiteX3" fmla="*/ 0 w 482866"/>
              <a:gd name="connsiteY3" fmla="*/ 512121 h 512121"/>
              <a:gd name="connsiteX0" fmla="*/ 482866 w 482866"/>
              <a:gd name="connsiteY0" fmla="*/ 0 h 464309"/>
              <a:gd name="connsiteX1" fmla="*/ 163033 w 482866"/>
              <a:gd name="connsiteY1" fmla="*/ 286871 h 464309"/>
              <a:gd name="connsiteX2" fmla="*/ 0 w 482866"/>
              <a:gd name="connsiteY2" fmla="*/ 464309 h 464309"/>
              <a:gd name="connsiteX0" fmla="*/ 388398 w 388398"/>
              <a:gd name="connsiteY0" fmla="*/ 0 h 493946"/>
              <a:gd name="connsiteX1" fmla="*/ 163033 w 388398"/>
              <a:gd name="connsiteY1" fmla="*/ 316508 h 493946"/>
              <a:gd name="connsiteX2" fmla="*/ 0 w 388398"/>
              <a:gd name="connsiteY2" fmla="*/ 493946 h 493946"/>
              <a:gd name="connsiteX0" fmla="*/ 388398 w 388398"/>
              <a:gd name="connsiteY0" fmla="*/ 0 h 493946"/>
              <a:gd name="connsiteX1" fmla="*/ 232568 w 388398"/>
              <a:gd name="connsiteY1" fmla="*/ 347674 h 493946"/>
              <a:gd name="connsiteX2" fmla="*/ 0 w 388398"/>
              <a:gd name="connsiteY2" fmla="*/ 493946 h 493946"/>
              <a:gd name="connsiteX0" fmla="*/ 388398 w 388398"/>
              <a:gd name="connsiteY0" fmla="*/ 0 h 493946"/>
              <a:gd name="connsiteX1" fmla="*/ 326066 w 388398"/>
              <a:gd name="connsiteY1" fmla="*/ 139069 h 493946"/>
              <a:gd name="connsiteX2" fmla="*/ 232568 w 388398"/>
              <a:gd name="connsiteY2" fmla="*/ 347674 h 493946"/>
              <a:gd name="connsiteX3" fmla="*/ 0 w 388398"/>
              <a:gd name="connsiteY3" fmla="*/ 493946 h 493946"/>
              <a:gd name="connsiteX0" fmla="*/ 388398 w 388398"/>
              <a:gd name="connsiteY0" fmla="*/ 0 h 493946"/>
              <a:gd name="connsiteX1" fmla="*/ 232568 w 388398"/>
              <a:gd name="connsiteY1" fmla="*/ 347674 h 493946"/>
              <a:gd name="connsiteX2" fmla="*/ 0 w 388398"/>
              <a:gd name="connsiteY2" fmla="*/ 493946 h 493946"/>
              <a:gd name="connsiteX0" fmla="*/ 326066 w 326066"/>
              <a:gd name="connsiteY0" fmla="*/ 0 h 354877"/>
              <a:gd name="connsiteX1" fmla="*/ 232568 w 326066"/>
              <a:gd name="connsiteY1" fmla="*/ 208605 h 354877"/>
              <a:gd name="connsiteX2" fmla="*/ 0 w 326066"/>
              <a:gd name="connsiteY2" fmla="*/ 354877 h 354877"/>
              <a:gd name="connsiteX0" fmla="*/ 326066 w 417803"/>
              <a:gd name="connsiteY0" fmla="*/ 633 h 355510"/>
              <a:gd name="connsiteX1" fmla="*/ 402220 w 417803"/>
              <a:gd name="connsiteY1" fmla="*/ 34767 h 355510"/>
              <a:gd name="connsiteX2" fmla="*/ 232568 w 417803"/>
              <a:gd name="connsiteY2" fmla="*/ 209238 h 355510"/>
              <a:gd name="connsiteX3" fmla="*/ 0 w 417803"/>
              <a:gd name="connsiteY3" fmla="*/ 355510 h 355510"/>
              <a:gd name="connsiteX0" fmla="*/ 326066 w 417803"/>
              <a:gd name="connsiteY0" fmla="*/ 633 h 355510"/>
              <a:gd name="connsiteX1" fmla="*/ 402220 w 417803"/>
              <a:gd name="connsiteY1" fmla="*/ 34767 h 355510"/>
              <a:gd name="connsiteX2" fmla="*/ 232568 w 417803"/>
              <a:gd name="connsiteY2" fmla="*/ 209238 h 355510"/>
              <a:gd name="connsiteX3" fmla="*/ 239187 w 417803"/>
              <a:gd name="connsiteY3" fmla="*/ 212203 h 355510"/>
              <a:gd name="connsiteX4" fmla="*/ 0 w 417803"/>
              <a:gd name="connsiteY4" fmla="*/ 355510 h 355510"/>
              <a:gd name="connsiteX0" fmla="*/ 402220 w 402220"/>
              <a:gd name="connsiteY0" fmla="*/ 0 h 320743"/>
              <a:gd name="connsiteX1" fmla="*/ 232568 w 402220"/>
              <a:gd name="connsiteY1" fmla="*/ 174471 h 320743"/>
              <a:gd name="connsiteX2" fmla="*/ 239187 w 402220"/>
              <a:gd name="connsiteY2" fmla="*/ 177436 h 320743"/>
              <a:gd name="connsiteX3" fmla="*/ 0 w 402220"/>
              <a:gd name="connsiteY3" fmla="*/ 320743 h 320743"/>
              <a:gd name="connsiteX0" fmla="*/ 364670 w 364670"/>
              <a:gd name="connsiteY0" fmla="*/ 0 h 254069"/>
              <a:gd name="connsiteX1" fmla="*/ 195018 w 364670"/>
              <a:gd name="connsiteY1" fmla="*/ 174471 h 254069"/>
              <a:gd name="connsiteX2" fmla="*/ 201637 w 364670"/>
              <a:gd name="connsiteY2" fmla="*/ 177436 h 254069"/>
              <a:gd name="connsiteX3" fmla="*/ 0 w 364670"/>
              <a:gd name="connsiteY3" fmla="*/ 254069 h 254069"/>
              <a:gd name="connsiteX0" fmla="*/ 364670 w 392710"/>
              <a:gd name="connsiteY0" fmla="*/ 29187 h 283256"/>
              <a:gd name="connsiteX1" fmla="*/ 364435 w 392710"/>
              <a:gd name="connsiteY1" fmla="*/ 29079 h 283256"/>
              <a:gd name="connsiteX2" fmla="*/ 195018 w 392710"/>
              <a:gd name="connsiteY2" fmla="*/ 203658 h 283256"/>
              <a:gd name="connsiteX3" fmla="*/ 201637 w 392710"/>
              <a:gd name="connsiteY3" fmla="*/ 206623 h 283256"/>
              <a:gd name="connsiteX4" fmla="*/ 0 w 392710"/>
              <a:gd name="connsiteY4" fmla="*/ 283256 h 283256"/>
              <a:gd name="connsiteX0" fmla="*/ 364670 w 392710"/>
              <a:gd name="connsiteY0" fmla="*/ 29187 h 283256"/>
              <a:gd name="connsiteX1" fmla="*/ 364435 w 392710"/>
              <a:gd name="connsiteY1" fmla="*/ 29079 h 283256"/>
              <a:gd name="connsiteX2" fmla="*/ 195018 w 392710"/>
              <a:gd name="connsiteY2" fmla="*/ 203658 h 283256"/>
              <a:gd name="connsiteX3" fmla="*/ 270936 w 392710"/>
              <a:gd name="connsiteY3" fmla="*/ 237684 h 283256"/>
              <a:gd name="connsiteX4" fmla="*/ 0 w 392710"/>
              <a:gd name="connsiteY4" fmla="*/ 283256 h 283256"/>
              <a:gd name="connsiteX0" fmla="*/ 364670 w 392710"/>
              <a:gd name="connsiteY0" fmla="*/ 29187 h 283256"/>
              <a:gd name="connsiteX1" fmla="*/ 364435 w 392710"/>
              <a:gd name="connsiteY1" fmla="*/ 29079 h 283256"/>
              <a:gd name="connsiteX2" fmla="*/ 195018 w 392710"/>
              <a:gd name="connsiteY2" fmla="*/ 203658 h 283256"/>
              <a:gd name="connsiteX3" fmla="*/ 0 w 392710"/>
              <a:gd name="connsiteY3" fmla="*/ 283256 h 283256"/>
              <a:gd name="connsiteX0" fmla="*/ 364670 w 374863"/>
              <a:gd name="connsiteY0" fmla="*/ 23268 h 277337"/>
              <a:gd name="connsiteX1" fmla="*/ 364435 w 374863"/>
              <a:gd name="connsiteY1" fmla="*/ 23160 h 277337"/>
              <a:gd name="connsiteX2" fmla="*/ 302102 w 374863"/>
              <a:gd name="connsiteY2" fmla="*/ 162230 h 277337"/>
              <a:gd name="connsiteX3" fmla="*/ 0 w 374863"/>
              <a:gd name="connsiteY3" fmla="*/ 277337 h 277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4863" h="277337">
                <a:moveTo>
                  <a:pt x="364670" y="23268"/>
                </a:moveTo>
                <a:cubicBezTo>
                  <a:pt x="361990" y="25092"/>
                  <a:pt x="374863" y="0"/>
                  <a:pt x="364435" y="23160"/>
                </a:cubicBezTo>
                <a:cubicBezTo>
                  <a:pt x="354007" y="46320"/>
                  <a:pt x="362841" y="119867"/>
                  <a:pt x="302102" y="162230"/>
                </a:cubicBezTo>
                <a:cubicBezTo>
                  <a:pt x="241363" y="204593"/>
                  <a:pt x="40629" y="260754"/>
                  <a:pt x="0" y="277337"/>
                </a:cubicBezTo>
              </a:path>
            </a:pathLst>
          </a:cu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Freeform 76"/>
          <p:cNvSpPr/>
          <p:nvPr/>
        </p:nvSpPr>
        <p:spPr>
          <a:xfrm rot="12221087">
            <a:off x="4776470" y="4943908"/>
            <a:ext cx="978808" cy="486879"/>
          </a:xfrm>
          <a:custGeom>
            <a:avLst/>
            <a:gdLst>
              <a:gd name="connsiteX0" fmla="*/ 347869 w 347869"/>
              <a:gd name="connsiteY0" fmla="*/ 23191 h 380999"/>
              <a:gd name="connsiteX1" fmla="*/ 178904 w 347869"/>
              <a:gd name="connsiteY1" fmla="*/ 23191 h 380999"/>
              <a:gd name="connsiteX2" fmla="*/ 29817 w 347869"/>
              <a:gd name="connsiteY2" fmla="*/ 162339 h 380999"/>
              <a:gd name="connsiteX3" fmla="*/ 0 w 347869"/>
              <a:gd name="connsiteY3" fmla="*/ 380999 h 380999"/>
              <a:gd name="connsiteX0" fmla="*/ 475069 w 475069"/>
              <a:gd name="connsiteY0" fmla="*/ 23191 h 421766"/>
              <a:gd name="connsiteX1" fmla="*/ 306104 w 475069"/>
              <a:gd name="connsiteY1" fmla="*/ 23191 h 421766"/>
              <a:gd name="connsiteX2" fmla="*/ 157017 w 475069"/>
              <a:gd name="connsiteY2" fmla="*/ 162339 h 421766"/>
              <a:gd name="connsiteX3" fmla="*/ 0 w 475069"/>
              <a:gd name="connsiteY3" fmla="*/ 421766 h 421766"/>
              <a:gd name="connsiteX0" fmla="*/ 475069 w 475069"/>
              <a:gd name="connsiteY0" fmla="*/ 66429 h 465004"/>
              <a:gd name="connsiteX1" fmla="*/ 306104 w 475069"/>
              <a:gd name="connsiteY1" fmla="*/ 66429 h 465004"/>
              <a:gd name="connsiteX2" fmla="*/ 0 w 475069"/>
              <a:gd name="connsiteY2" fmla="*/ 465004 h 465004"/>
              <a:gd name="connsiteX0" fmla="*/ 856499 w 856499"/>
              <a:gd name="connsiteY0" fmla="*/ 96304 h 459029"/>
              <a:gd name="connsiteX1" fmla="*/ 306104 w 856499"/>
              <a:gd name="connsiteY1" fmla="*/ 60454 h 459029"/>
              <a:gd name="connsiteX2" fmla="*/ 0 w 856499"/>
              <a:gd name="connsiteY2" fmla="*/ 459029 h 459029"/>
              <a:gd name="connsiteX0" fmla="*/ 856499 w 856499"/>
              <a:gd name="connsiteY0" fmla="*/ 68920 h 431645"/>
              <a:gd name="connsiteX1" fmla="*/ 412260 w 856499"/>
              <a:gd name="connsiteY1" fmla="*/ 60454 h 431645"/>
              <a:gd name="connsiteX2" fmla="*/ 0 w 856499"/>
              <a:gd name="connsiteY2" fmla="*/ 431645 h 431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6499" h="431645">
                <a:moveTo>
                  <a:pt x="856499" y="68920"/>
                </a:moveTo>
                <a:cubicBezTo>
                  <a:pt x="798521" y="57324"/>
                  <a:pt x="555010" y="0"/>
                  <a:pt x="412260" y="60454"/>
                </a:cubicBezTo>
                <a:cubicBezTo>
                  <a:pt x="269510" y="120908"/>
                  <a:pt x="63772" y="348609"/>
                  <a:pt x="0" y="431645"/>
                </a:cubicBezTo>
              </a:path>
            </a:pathLst>
          </a:custGeom>
          <a:ln w="50800">
            <a:solidFill>
              <a:srgbClr val="00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Freeform 77"/>
          <p:cNvSpPr/>
          <p:nvPr/>
        </p:nvSpPr>
        <p:spPr>
          <a:xfrm rot="4252879">
            <a:off x="4025425" y="2855634"/>
            <a:ext cx="347869" cy="380999"/>
          </a:xfrm>
          <a:custGeom>
            <a:avLst/>
            <a:gdLst>
              <a:gd name="connsiteX0" fmla="*/ 347869 w 347869"/>
              <a:gd name="connsiteY0" fmla="*/ 23191 h 380999"/>
              <a:gd name="connsiteX1" fmla="*/ 178904 w 347869"/>
              <a:gd name="connsiteY1" fmla="*/ 23191 h 380999"/>
              <a:gd name="connsiteX2" fmla="*/ 29817 w 347869"/>
              <a:gd name="connsiteY2" fmla="*/ 162339 h 380999"/>
              <a:gd name="connsiteX3" fmla="*/ 0 w 347869"/>
              <a:gd name="connsiteY3" fmla="*/ 380999 h 380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7869" h="380999">
                <a:moveTo>
                  <a:pt x="347869" y="23191"/>
                </a:moveTo>
                <a:cubicBezTo>
                  <a:pt x="289891" y="11595"/>
                  <a:pt x="231913" y="0"/>
                  <a:pt x="178904" y="23191"/>
                </a:cubicBezTo>
                <a:cubicBezTo>
                  <a:pt x="125895" y="46382"/>
                  <a:pt x="59634" y="102704"/>
                  <a:pt x="29817" y="162339"/>
                </a:cubicBezTo>
                <a:cubicBezTo>
                  <a:pt x="0" y="221974"/>
                  <a:pt x="0" y="301486"/>
                  <a:pt x="0" y="380999"/>
                </a:cubicBezTo>
              </a:path>
            </a:pathLst>
          </a:custGeom>
          <a:ln w="50800">
            <a:solidFill>
              <a:srgbClr val="00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 rot="16200000">
            <a:off x="-729733" y="3168134"/>
            <a:ext cx="3200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err="1" smtClean="0">
                <a:latin typeface="+mn-lt"/>
              </a:rPr>
              <a:t>Fiscal</a:t>
            </a:r>
            <a:r>
              <a:rPr lang="pl-PL" dirty="0" smtClean="0">
                <a:latin typeface="+mn-lt"/>
              </a:rPr>
              <a:t> </a:t>
            </a:r>
            <a:r>
              <a:rPr lang="pl-PL" dirty="0" err="1" smtClean="0">
                <a:latin typeface="+mn-lt"/>
              </a:rPr>
              <a:t>Balance</a:t>
            </a:r>
            <a:r>
              <a:rPr lang="pl-PL" dirty="0" smtClean="0">
                <a:latin typeface="+mn-lt"/>
              </a:rPr>
              <a:t> (</a:t>
            </a:r>
            <a:r>
              <a:rPr lang="pl-PL" dirty="0" err="1" smtClean="0">
                <a:latin typeface="+mn-lt"/>
              </a:rPr>
              <a:t>percent</a:t>
            </a:r>
            <a:r>
              <a:rPr lang="pl-PL" dirty="0" smtClean="0">
                <a:latin typeface="+mn-lt"/>
              </a:rPr>
              <a:t> of GDP)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3505200" y="5867400"/>
            <a:ext cx="3200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>
                <a:latin typeface="+mn-lt"/>
              </a:rPr>
              <a:t>Public </a:t>
            </a:r>
            <a:r>
              <a:rPr lang="pl-PL" dirty="0" err="1" smtClean="0">
                <a:latin typeface="+mn-lt"/>
              </a:rPr>
              <a:t>Debt</a:t>
            </a:r>
            <a:r>
              <a:rPr lang="pl-PL" dirty="0" smtClean="0">
                <a:latin typeface="+mn-lt"/>
              </a:rPr>
              <a:t> (</a:t>
            </a:r>
            <a:r>
              <a:rPr lang="pl-PL" dirty="0" err="1" smtClean="0">
                <a:latin typeface="+mn-lt"/>
              </a:rPr>
              <a:t>percent</a:t>
            </a:r>
            <a:r>
              <a:rPr lang="pl-PL" dirty="0" smtClean="0">
                <a:latin typeface="+mn-lt"/>
              </a:rPr>
              <a:t> of GDP)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6922739" y="1676400"/>
            <a:ext cx="19926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dirty="0" smtClean="0">
                <a:latin typeface="+mj-lt"/>
              </a:rPr>
              <a:t>„Maastricht </a:t>
            </a:r>
            <a:r>
              <a:rPr lang="pl-PL" sz="2000" dirty="0" err="1" smtClean="0">
                <a:latin typeface="+mj-lt"/>
              </a:rPr>
              <a:t>zone</a:t>
            </a:r>
            <a:r>
              <a:rPr lang="pl-PL" sz="2000" dirty="0" smtClean="0">
                <a:latin typeface="+mj-lt"/>
              </a:rPr>
              <a:t>”</a:t>
            </a:r>
            <a:endParaRPr lang="en-US" sz="2000" dirty="0">
              <a:latin typeface="+mj-lt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315200" y="3276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2012</a:t>
            </a:r>
            <a:endParaRPr lang="en-US" dirty="0"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3213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2007</a:t>
            </a:r>
            <a:endParaRPr lang="en-US" dirty="0"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1430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7399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2001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3368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9337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2003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5306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2004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1275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2005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7244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2006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9182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2008</a:t>
            </a:r>
            <a:endParaRPr lang="en-US" dirty="0">
              <a:latin typeface="+mj-lt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5151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2009</a:t>
            </a:r>
            <a:endParaRPr lang="en-US" dirty="0">
              <a:latin typeface="+mj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71120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2010</a:t>
            </a:r>
            <a:endParaRPr lang="en-US" dirty="0">
              <a:latin typeface="+mj-lt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77089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2011</a:t>
            </a:r>
            <a:endParaRPr lang="en-US" dirty="0">
              <a:latin typeface="+mj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305800" y="99060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j-lt"/>
              </a:rPr>
              <a:t>2012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1208117" y="1447800"/>
            <a:ext cx="7543800" cy="0"/>
          </a:xfrm>
          <a:prstGeom prst="line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8534400" y="1371600"/>
            <a:ext cx="152400" cy="152400"/>
          </a:xfrm>
          <a:prstGeom prst="ellipse">
            <a:avLst/>
          </a:prstGeom>
          <a:solidFill>
            <a:schemeClr val="tx1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Action Button: Custom 39">
            <a:hlinkClick r:id="rId3" action="ppaction://hlinksldjump" highlightClick="1"/>
          </p:cNvPr>
          <p:cNvSpPr/>
          <p:nvPr/>
        </p:nvSpPr>
        <p:spPr>
          <a:xfrm>
            <a:off x="8153400" y="6248400"/>
            <a:ext cx="990600" cy="609601"/>
          </a:xfrm>
          <a:prstGeom prst="actionButtonBlank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smtClean="0"/>
              <a:t>Return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pl-PL" sz="4000" dirty="0" smtClean="0"/>
              <a:t>GDP </a:t>
            </a:r>
            <a:r>
              <a:rPr lang="en-US" sz="4000" dirty="0" smtClean="0"/>
              <a:t>has recovered to 2005/6 levels …</a:t>
            </a:r>
            <a:endParaRPr lang="pl-PL" sz="4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762000" y="990600"/>
            <a:ext cx="13516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>
                <a:latin typeface="+mn-lt"/>
              </a:rPr>
              <a:t>GDP </a:t>
            </a:r>
            <a:r>
              <a:rPr lang="pl-PL" dirty="0" err="1" smtClean="0">
                <a:latin typeface="+mn-lt"/>
              </a:rPr>
              <a:t>level</a:t>
            </a:r>
            <a:endParaRPr lang="pl-PL" dirty="0" smtClean="0">
              <a:latin typeface="+mn-lt"/>
            </a:endParaRPr>
          </a:p>
          <a:p>
            <a:r>
              <a:rPr lang="pl-PL" dirty="0" smtClean="0">
                <a:latin typeface="+mn-lt"/>
              </a:rPr>
              <a:t>(2004 = 100)</a:t>
            </a:r>
            <a:endParaRPr lang="en-US" dirty="0"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073421" y="6550223"/>
            <a:ext cx="18419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err="1" smtClean="0">
                <a:latin typeface="+mn-lt"/>
              </a:rPr>
              <a:t>Source</a:t>
            </a:r>
            <a:r>
              <a:rPr lang="pl-PL" sz="1400" dirty="0" smtClean="0">
                <a:latin typeface="+mn-lt"/>
              </a:rPr>
              <a:t>: WEO </a:t>
            </a:r>
            <a:r>
              <a:rPr lang="pl-PL" sz="1400" dirty="0" err="1" smtClean="0">
                <a:latin typeface="+mn-lt"/>
              </a:rPr>
              <a:t>database</a:t>
            </a:r>
            <a:r>
              <a:rPr lang="pl-PL" sz="1400" dirty="0" smtClean="0">
                <a:latin typeface="+mn-lt"/>
              </a:rPr>
              <a:t>.</a:t>
            </a:r>
            <a:endParaRPr lang="en-US" sz="1400" dirty="0">
              <a:latin typeface="+mn-lt"/>
            </a:endParaRPr>
          </a:p>
        </p:txBody>
      </p:sp>
      <p:graphicFrame>
        <p:nvGraphicFramePr>
          <p:cNvPr id="10" name="Chart 9"/>
          <p:cNvGraphicFramePr/>
          <p:nvPr/>
        </p:nvGraphicFramePr>
        <p:xfrm>
          <a:off x="762000" y="1676400"/>
          <a:ext cx="83820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>
          <a:xfrm>
            <a:off x="8077200" y="1828800"/>
            <a:ext cx="838200" cy="3581400"/>
          </a:xfrm>
          <a:prstGeom prst="rect">
            <a:avLst/>
          </a:prstGeom>
          <a:solidFill>
            <a:schemeClr val="bg2">
              <a:lumMod val="60000"/>
              <a:lumOff val="40000"/>
              <a:alpha val="1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2819400" y="3657600"/>
            <a:ext cx="5638800" cy="0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429000" y="3333750"/>
            <a:ext cx="5029200" cy="0"/>
          </a:xfrm>
          <a:prstGeom prst="line">
            <a:avLst/>
          </a:prstGeom>
          <a:ln w="19050"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038600" y="3152775"/>
            <a:ext cx="4438650" cy="0"/>
          </a:xfrm>
          <a:prstGeom prst="line">
            <a:avLst/>
          </a:prstGeom>
          <a:ln w="19050">
            <a:solidFill>
              <a:srgbClr val="00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038600" y="3200400"/>
            <a:ext cx="0" cy="2209800"/>
          </a:xfrm>
          <a:prstGeom prst="line">
            <a:avLst/>
          </a:prstGeom>
          <a:ln w="19050">
            <a:solidFill>
              <a:srgbClr val="00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429000" y="3352800"/>
            <a:ext cx="0" cy="2057400"/>
          </a:xfrm>
          <a:prstGeom prst="line">
            <a:avLst/>
          </a:prstGeom>
          <a:ln w="19050"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857500" y="3638550"/>
            <a:ext cx="0" cy="1771650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2802731" y="5348288"/>
            <a:ext cx="114300" cy="1143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3369469" y="5348288"/>
            <a:ext cx="114300" cy="1143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980657" y="5348288"/>
            <a:ext cx="114300" cy="114300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8153400" cy="990600"/>
          </a:xfrm>
        </p:spPr>
        <p:txBody>
          <a:bodyPr/>
          <a:lstStyle/>
          <a:p>
            <a:r>
              <a:rPr lang="en-US" sz="4000" dirty="0" smtClean="0"/>
              <a:t>…but d</a:t>
            </a:r>
            <a:r>
              <a:rPr lang="pl-PL" sz="4000" dirty="0" err="1" smtClean="0"/>
              <a:t>omestic</a:t>
            </a:r>
            <a:r>
              <a:rPr lang="pl-PL" sz="4000" dirty="0" smtClean="0"/>
              <a:t> </a:t>
            </a:r>
            <a:r>
              <a:rPr lang="en-US" sz="4000" dirty="0" smtClean="0"/>
              <a:t>d</a:t>
            </a:r>
            <a:r>
              <a:rPr lang="pl-PL" sz="4000" dirty="0" err="1" smtClean="0"/>
              <a:t>emand</a:t>
            </a:r>
            <a:r>
              <a:rPr lang="en-US" sz="4000" dirty="0" smtClean="0"/>
              <a:t> is lagging…</a:t>
            </a:r>
            <a:endParaRPr lang="pl-PL" sz="4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762000" y="990600"/>
            <a:ext cx="23475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err="1" smtClean="0">
                <a:latin typeface="+mn-lt"/>
              </a:rPr>
              <a:t>Domestic</a:t>
            </a:r>
            <a:r>
              <a:rPr lang="pl-PL" dirty="0" smtClean="0">
                <a:latin typeface="+mn-lt"/>
              </a:rPr>
              <a:t> </a:t>
            </a:r>
            <a:r>
              <a:rPr lang="pl-PL" dirty="0" err="1" smtClean="0">
                <a:latin typeface="+mn-lt"/>
              </a:rPr>
              <a:t>demand</a:t>
            </a:r>
            <a:r>
              <a:rPr lang="pl-PL" dirty="0" smtClean="0">
                <a:latin typeface="+mn-lt"/>
              </a:rPr>
              <a:t> </a:t>
            </a:r>
            <a:r>
              <a:rPr lang="pl-PL" dirty="0" err="1" smtClean="0">
                <a:latin typeface="+mn-lt"/>
              </a:rPr>
              <a:t>level</a:t>
            </a:r>
            <a:endParaRPr lang="pl-PL" dirty="0" smtClean="0">
              <a:latin typeface="+mn-lt"/>
            </a:endParaRPr>
          </a:p>
          <a:p>
            <a:r>
              <a:rPr lang="pl-PL" dirty="0" smtClean="0">
                <a:latin typeface="+mn-lt"/>
              </a:rPr>
              <a:t>(2004 = 100)</a:t>
            </a:r>
            <a:endParaRPr lang="en-US" dirty="0"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073421" y="6550223"/>
            <a:ext cx="18419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dirty="0" err="1" smtClean="0">
                <a:latin typeface="+mn-lt"/>
              </a:rPr>
              <a:t>Source</a:t>
            </a:r>
            <a:r>
              <a:rPr lang="pl-PL" sz="1400" dirty="0" smtClean="0">
                <a:latin typeface="+mn-lt"/>
              </a:rPr>
              <a:t>: WEO </a:t>
            </a:r>
            <a:r>
              <a:rPr lang="pl-PL" sz="1400" dirty="0" err="1" smtClean="0">
                <a:latin typeface="+mn-lt"/>
              </a:rPr>
              <a:t>database</a:t>
            </a:r>
            <a:r>
              <a:rPr lang="pl-PL" sz="1400" dirty="0" smtClean="0">
                <a:latin typeface="+mn-lt"/>
              </a:rPr>
              <a:t>.</a:t>
            </a:r>
            <a:endParaRPr lang="en-US" sz="1400" dirty="0"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077200" y="1828800"/>
            <a:ext cx="838200" cy="3581400"/>
          </a:xfrm>
          <a:prstGeom prst="rect">
            <a:avLst/>
          </a:prstGeom>
          <a:solidFill>
            <a:schemeClr val="bg2">
              <a:lumMod val="60000"/>
              <a:lumOff val="40000"/>
              <a:alpha val="1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Chart 8"/>
          <p:cNvGraphicFramePr/>
          <p:nvPr/>
        </p:nvGraphicFramePr>
        <p:xfrm>
          <a:off x="762000" y="1524000"/>
          <a:ext cx="83820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1990725" y="4248150"/>
            <a:ext cx="6467475" cy="0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209800" y="4181475"/>
            <a:ext cx="6248400" cy="0"/>
          </a:xfrm>
          <a:prstGeom prst="line">
            <a:avLst/>
          </a:prstGeom>
          <a:ln w="19050"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733800" y="3181350"/>
            <a:ext cx="4743450" cy="0"/>
          </a:xfrm>
          <a:prstGeom prst="line">
            <a:avLst/>
          </a:prstGeom>
          <a:ln w="19050">
            <a:solidFill>
              <a:srgbClr val="00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733800" y="3200400"/>
            <a:ext cx="0" cy="2209800"/>
          </a:xfrm>
          <a:prstGeom prst="line">
            <a:avLst/>
          </a:prstGeom>
          <a:ln w="19050">
            <a:solidFill>
              <a:srgbClr val="00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286000" y="4191000"/>
            <a:ext cx="0" cy="1219200"/>
          </a:xfrm>
          <a:prstGeom prst="line">
            <a:avLst/>
          </a:prstGeom>
          <a:ln w="19050">
            <a:solidFill>
              <a:srgbClr val="FFFF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000250" y="4343400"/>
            <a:ext cx="0" cy="1066800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1933575" y="5348288"/>
            <a:ext cx="114300" cy="1143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228850" y="5348288"/>
            <a:ext cx="114300" cy="1143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3676650" y="5348288"/>
            <a:ext cx="114300" cy="114300"/>
          </a:xfrm>
          <a:prstGeom prst="ellipse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6324600" y="6550223"/>
            <a:ext cx="2590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1400" dirty="0" err="1" smtClean="0">
                <a:latin typeface="+mn-lt"/>
              </a:rPr>
              <a:t>Source</a:t>
            </a:r>
            <a:r>
              <a:rPr lang="pl-PL" sz="1400" dirty="0" smtClean="0">
                <a:latin typeface="+mn-lt"/>
              </a:rPr>
              <a:t>: WEO </a:t>
            </a:r>
            <a:r>
              <a:rPr lang="pl-PL" sz="1400" dirty="0" err="1" smtClean="0">
                <a:latin typeface="+mn-lt"/>
              </a:rPr>
              <a:t>database</a:t>
            </a:r>
            <a:endParaRPr lang="en-US" sz="1400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990600"/>
            <a:ext cx="419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Contributions to </a:t>
            </a:r>
            <a:r>
              <a:rPr lang="pl-PL" dirty="0" smtClean="0">
                <a:latin typeface="+mn-lt"/>
              </a:rPr>
              <a:t>Growth </a:t>
            </a:r>
            <a:endParaRPr lang="en-US" dirty="0" smtClean="0">
              <a:latin typeface="+mn-lt"/>
            </a:endParaRPr>
          </a:p>
          <a:p>
            <a:r>
              <a:rPr lang="pl-PL" i="1" dirty="0" smtClean="0">
                <a:latin typeface="+mn-lt"/>
              </a:rPr>
              <a:t>(</a:t>
            </a:r>
            <a:r>
              <a:rPr lang="pl-PL" i="1" dirty="0" err="1" smtClean="0">
                <a:latin typeface="+mn-lt"/>
              </a:rPr>
              <a:t>percent</a:t>
            </a:r>
            <a:r>
              <a:rPr lang="en-US" i="1" dirty="0" smtClean="0">
                <a:latin typeface="+mn-lt"/>
              </a:rPr>
              <a:t> points)</a:t>
            </a:r>
            <a:endParaRPr lang="pl-PL" i="1" dirty="0" smtClean="0">
              <a:latin typeface="+mn-lt"/>
            </a:endParaRPr>
          </a:p>
        </p:txBody>
      </p:sp>
      <p:graphicFrame>
        <p:nvGraphicFramePr>
          <p:cNvPr id="8" name="Chart 7"/>
          <p:cNvGraphicFramePr/>
          <p:nvPr/>
        </p:nvGraphicFramePr>
        <p:xfrm>
          <a:off x="762000" y="1524000"/>
          <a:ext cx="83820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… although now contributing to growth.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ECEAFC"/>
                </a:solidFill>
                <a:latin typeface="Garamond" pitchFamily="18" charset="0"/>
                <a:cs typeface="Tahoma" pitchFamily="34" charset="0"/>
              </a:rPr>
              <a:t>Exports are gaining market shares.</a:t>
            </a:r>
          </a:p>
        </p:txBody>
      </p:sp>
      <p:sp>
        <p:nvSpPr>
          <p:cNvPr id="44037" name="Text Box 7"/>
          <p:cNvSpPr txBox="1">
            <a:spLocks noChangeArrowheads="1"/>
          </p:cNvSpPr>
          <p:nvPr/>
        </p:nvSpPr>
        <p:spPr bwMode="auto">
          <a:xfrm>
            <a:off x="747713" y="6521450"/>
            <a:ext cx="57327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pl-PL" sz="1600" dirty="0" err="1" smtClean="0">
                <a:solidFill>
                  <a:srgbClr val="FFFFFF"/>
                </a:solidFill>
                <a:latin typeface="Garamond" pitchFamily="18" charset="0"/>
              </a:rPr>
              <a:t>Source</a:t>
            </a:r>
            <a:r>
              <a:rPr lang="pl-PL" sz="1600" dirty="0" smtClean="0">
                <a:solidFill>
                  <a:srgbClr val="FFFFFF"/>
                </a:solidFill>
                <a:latin typeface="Garamond" pitchFamily="18" charset="0"/>
              </a:rPr>
              <a:t>: </a:t>
            </a:r>
            <a:r>
              <a:rPr lang="en-US" sz="1600" dirty="0" smtClean="0">
                <a:solidFill>
                  <a:srgbClr val="FFFFFF"/>
                </a:solidFill>
                <a:latin typeface="Garamond" pitchFamily="18" charset="0"/>
              </a:rPr>
              <a:t>IMF, Direction of Trade; World Economic Outlook; Eurostat</a:t>
            </a:r>
            <a:endParaRPr lang="en-US" sz="1600" dirty="0">
              <a:solidFill>
                <a:srgbClr val="FFFFFF"/>
              </a:solidFill>
              <a:latin typeface="Garamond" pitchFamily="18" charset="0"/>
            </a:endParaRPr>
          </a:p>
        </p:txBody>
      </p:sp>
      <p:sp>
        <p:nvSpPr>
          <p:cNvPr id="44038" name="Text Box 21"/>
          <p:cNvSpPr txBox="1">
            <a:spLocks noChangeArrowheads="1"/>
          </p:cNvSpPr>
          <p:nvPr/>
        </p:nvSpPr>
        <p:spPr bwMode="auto">
          <a:xfrm>
            <a:off x="762000" y="1143000"/>
            <a:ext cx="8010525" cy="6155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ECEAFC"/>
                </a:solidFill>
                <a:latin typeface="Garamond" pitchFamily="18" charset="0"/>
                <a:cs typeface="Tahoma" pitchFamily="34" charset="0"/>
              </a:rPr>
              <a:t>Export markets growth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i="1" dirty="0" smtClean="0">
                <a:solidFill>
                  <a:srgbClr val="ECEAFC"/>
                </a:solidFill>
                <a:latin typeface="Garamond" pitchFamily="18" charset="0"/>
                <a:cs typeface="Tahoma" pitchFamily="34" charset="0"/>
              </a:rPr>
              <a:t>(Weighted by 2007 export patterns)</a:t>
            </a:r>
            <a:endParaRPr lang="en-US" sz="2000" i="1" dirty="0">
              <a:solidFill>
                <a:srgbClr val="ECEAFC"/>
              </a:solidFill>
              <a:latin typeface="Garamond" pitchFamily="18" charset="0"/>
              <a:cs typeface="Tahoma" pitchFamily="34" charset="0"/>
            </a:endParaRPr>
          </a:p>
        </p:txBody>
      </p:sp>
      <p:graphicFrame>
        <p:nvGraphicFramePr>
          <p:cNvPr id="18" name="Chart 17"/>
          <p:cNvGraphicFramePr/>
          <p:nvPr/>
        </p:nvGraphicFramePr>
        <p:xfrm>
          <a:off x="762000" y="1758553"/>
          <a:ext cx="2730230" cy="47628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Chart 18"/>
          <p:cNvGraphicFramePr/>
          <p:nvPr/>
        </p:nvGraphicFramePr>
        <p:xfrm>
          <a:off x="3608962" y="1896894"/>
          <a:ext cx="2603770" cy="4624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0" name="Chart 19"/>
          <p:cNvGraphicFramePr/>
          <p:nvPr/>
        </p:nvGraphicFramePr>
        <p:xfrm>
          <a:off x="6203576" y="1896894"/>
          <a:ext cx="2863174" cy="4624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1587551" y="1896894"/>
            <a:ext cx="9476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FFFFFF"/>
                </a:solidFill>
              </a:rPr>
              <a:t>Estonia</a:t>
            </a:r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222125" y="1896894"/>
            <a:ext cx="7954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FFFFFF"/>
                </a:solidFill>
              </a:rPr>
              <a:t>Latvia</a:t>
            </a:r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315200" y="1896894"/>
            <a:ext cx="11224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FFFFFF"/>
                </a:solidFill>
              </a:rPr>
              <a:t>Lithuania</a:t>
            </a:r>
            <a:endParaRPr lang="en-US" sz="20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7724775" y="1828802"/>
            <a:ext cx="1190625" cy="3581398"/>
          </a:xfrm>
          <a:prstGeom prst="rect">
            <a:avLst/>
          </a:prstGeom>
          <a:solidFill>
            <a:schemeClr val="bg1">
              <a:lumMod val="60000"/>
              <a:lumOff val="40000"/>
              <a:alpha val="30196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87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84138"/>
            <a:ext cx="8686800" cy="811212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There has been some correction in wages...</a:t>
            </a:r>
            <a:endParaRPr lang="en-US" sz="3900" dirty="0" smtClean="0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747713" y="6521450"/>
            <a:ext cx="314265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pl-PL" sz="1600" dirty="0" err="1" smtClean="0">
                <a:solidFill>
                  <a:srgbClr val="FFFFFF"/>
                </a:solidFill>
                <a:latin typeface="Garamond" pitchFamily="18" charset="0"/>
              </a:rPr>
              <a:t>Source</a:t>
            </a:r>
            <a:r>
              <a:rPr lang="en-US" sz="1600" dirty="0" smtClean="0">
                <a:solidFill>
                  <a:srgbClr val="FFFFFF"/>
                </a:solidFill>
                <a:latin typeface="Garamond" pitchFamily="18" charset="0"/>
              </a:rPr>
              <a:t>: </a:t>
            </a:r>
            <a:r>
              <a:rPr lang="en-US" sz="1600" dirty="0" err="1" smtClean="0">
                <a:solidFill>
                  <a:srgbClr val="FFFFFF"/>
                </a:solidFill>
                <a:latin typeface="Garamond" pitchFamily="18" charset="0"/>
              </a:rPr>
              <a:t>Haver</a:t>
            </a:r>
            <a:r>
              <a:rPr lang="en-US" sz="1600" dirty="0" smtClean="0">
                <a:solidFill>
                  <a:srgbClr val="FFFFFF"/>
                </a:solidFill>
                <a:latin typeface="Garamond" pitchFamily="18" charset="0"/>
              </a:rPr>
              <a:t>; IMF Country Reports</a:t>
            </a:r>
            <a:endParaRPr lang="en-US" sz="1600" dirty="0">
              <a:solidFill>
                <a:srgbClr val="FFFFFF"/>
              </a:solidFill>
              <a:latin typeface="Garamond" pitchFamily="18" charset="0"/>
            </a:endParaRPr>
          </a:p>
        </p:txBody>
      </p:sp>
      <p:graphicFrame>
        <p:nvGraphicFramePr>
          <p:cNvPr id="9" name="Chart 8"/>
          <p:cNvGraphicFramePr/>
          <p:nvPr/>
        </p:nvGraphicFramePr>
        <p:xfrm>
          <a:off x="747713" y="1600201"/>
          <a:ext cx="8396287" cy="5095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 Box 21"/>
          <p:cNvSpPr txBox="1">
            <a:spLocks noChangeArrowheads="1"/>
          </p:cNvSpPr>
          <p:nvPr/>
        </p:nvSpPr>
        <p:spPr bwMode="auto">
          <a:xfrm>
            <a:off x="762000" y="990600"/>
            <a:ext cx="8010525" cy="6155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ECEAFC"/>
                </a:solidFill>
                <a:latin typeface="Garamond" pitchFamily="18" charset="0"/>
                <a:cs typeface="Tahoma" pitchFamily="34" charset="0"/>
              </a:rPr>
              <a:t>Average Gross Earnings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i="1" dirty="0" smtClean="0">
                <a:solidFill>
                  <a:srgbClr val="ECEAFC"/>
                </a:solidFill>
                <a:latin typeface="Garamond" pitchFamily="18" charset="0"/>
                <a:cs typeface="Tahoma" pitchFamily="34" charset="0"/>
              </a:rPr>
              <a:t>(Mar-04=100)</a:t>
            </a:r>
            <a:endParaRPr lang="en-US" sz="2000" i="1" dirty="0">
              <a:solidFill>
                <a:srgbClr val="ECEAFC"/>
              </a:solidFill>
              <a:latin typeface="Garamond" pitchFamily="18" charset="0"/>
              <a:cs typeface="Tahoma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400" dirty="0" smtClean="0"/>
              <a:t>…and u</a:t>
            </a:r>
            <a:r>
              <a:rPr lang="pl-PL" sz="3400" dirty="0" err="1" smtClean="0"/>
              <a:t>nemployment</a:t>
            </a:r>
            <a:r>
              <a:rPr lang="pl-PL" sz="3400" dirty="0" smtClean="0"/>
              <a:t> </a:t>
            </a:r>
            <a:r>
              <a:rPr lang="en-US" sz="3400" dirty="0" smtClean="0"/>
              <a:t>is falling from the peak.</a:t>
            </a:r>
            <a:endParaRPr lang="en-US" sz="3400" dirty="0"/>
          </a:p>
        </p:txBody>
      </p:sp>
      <p:sp>
        <p:nvSpPr>
          <p:cNvPr id="14" name="TextBox 13"/>
          <p:cNvSpPr txBox="1"/>
          <p:nvPr/>
        </p:nvSpPr>
        <p:spPr>
          <a:xfrm>
            <a:off x="6553200" y="6550223"/>
            <a:ext cx="2362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400" dirty="0" err="1" smtClean="0">
                <a:latin typeface="+mn-lt"/>
              </a:rPr>
              <a:t>Source</a:t>
            </a:r>
            <a:r>
              <a:rPr lang="pl-PL" sz="1400" dirty="0" smtClean="0">
                <a:latin typeface="+mn-lt"/>
              </a:rPr>
              <a:t>: </a:t>
            </a:r>
            <a:r>
              <a:rPr lang="en-US" sz="1400" dirty="0" smtClean="0">
                <a:latin typeface="+mn-lt"/>
              </a:rPr>
              <a:t>IMF</a:t>
            </a:r>
            <a:r>
              <a:rPr lang="pl-PL" sz="1400" dirty="0" smtClean="0">
                <a:latin typeface="+mn-lt"/>
              </a:rPr>
              <a:t>, IFS</a:t>
            </a:r>
            <a:endParaRPr lang="en-US" sz="1400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990600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err="1" smtClean="0">
                <a:latin typeface="+mn-lt"/>
              </a:rPr>
              <a:t>Unemployment</a:t>
            </a:r>
            <a:r>
              <a:rPr lang="pl-PL" dirty="0" smtClean="0">
                <a:latin typeface="+mn-lt"/>
              </a:rPr>
              <a:t> </a:t>
            </a:r>
            <a:r>
              <a:rPr lang="pl-PL" dirty="0" err="1" smtClean="0">
                <a:latin typeface="+mn-lt"/>
              </a:rPr>
              <a:t>rate</a:t>
            </a:r>
            <a:r>
              <a:rPr lang="pl-PL" dirty="0" smtClean="0">
                <a:latin typeface="+mn-lt"/>
              </a:rPr>
              <a:t> </a:t>
            </a:r>
            <a:endParaRPr lang="en-US" dirty="0" smtClean="0">
              <a:latin typeface="+mn-lt"/>
            </a:endParaRPr>
          </a:p>
          <a:p>
            <a:r>
              <a:rPr lang="pl-PL" i="1" dirty="0" smtClean="0">
                <a:latin typeface="+mn-lt"/>
              </a:rPr>
              <a:t>(</a:t>
            </a:r>
            <a:r>
              <a:rPr lang="pl-PL" i="1" dirty="0" err="1" smtClean="0">
                <a:latin typeface="+mn-lt"/>
              </a:rPr>
              <a:t>percent</a:t>
            </a:r>
            <a:r>
              <a:rPr lang="pl-PL" i="1" dirty="0" smtClean="0">
                <a:latin typeface="+mn-lt"/>
              </a:rPr>
              <a:t>)</a:t>
            </a:r>
          </a:p>
        </p:txBody>
      </p:sp>
      <p:graphicFrame>
        <p:nvGraphicFramePr>
          <p:cNvPr id="10" name="Chart 9"/>
          <p:cNvGraphicFramePr/>
          <p:nvPr/>
        </p:nvGraphicFramePr>
        <p:xfrm>
          <a:off x="762000" y="1295400"/>
          <a:ext cx="83820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immer">
  <a:themeElements>
    <a:clrScheme name="Custom 1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FF0000"/>
      </a:accent1>
      <a:accent2>
        <a:srgbClr val="FFC000"/>
      </a:accent2>
      <a:accent3>
        <a:srgbClr val="FFFF00"/>
      </a:accent3>
      <a:accent4>
        <a:srgbClr val="92D050"/>
      </a:accent4>
      <a:accent5>
        <a:srgbClr val="00B050"/>
      </a:accent5>
      <a:accent6>
        <a:srgbClr val="7030A0"/>
      </a:accent6>
      <a:hlink>
        <a:srgbClr val="FFFFCC"/>
      </a:hlink>
      <a:folHlink>
        <a:srgbClr val="99CC00"/>
      </a:folHlink>
    </a:clrScheme>
    <a:fontScheme name="Garamod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Custom 1">
    <a:dk1>
      <a:srgbClr val="000099"/>
    </a:dk1>
    <a:lt1>
      <a:srgbClr val="FFFFFF"/>
    </a:lt1>
    <a:dk2>
      <a:srgbClr val="000066"/>
    </a:dk2>
    <a:lt2>
      <a:srgbClr val="EAEAEA"/>
    </a:lt2>
    <a:accent1>
      <a:srgbClr val="FF0000"/>
    </a:accent1>
    <a:accent2>
      <a:srgbClr val="FFC000"/>
    </a:accent2>
    <a:accent3>
      <a:srgbClr val="FFFF00"/>
    </a:accent3>
    <a:accent4>
      <a:srgbClr val="92D050"/>
    </a:accent4>
    <a:accent5>
      <a:srgbClr val="00B050"/>
    </a:accent5>
    <a:accent6>
      <a:srgbClr val="7030A0"/>
    </a:accent6>
    <a:hlink>
      <a:srgbClr val="FFFFCC"/>
    </a:hlink>
    <a:folHlink>
      <a:srgbClr val="99CC00"/>
    </a:folHlink>
  </a:clrScheme>
  <a:fontScheme name="Garamod">
    <a:majorFont>
      <a:latin typeface="Garamond"/>
      <a:ea typeface=""/>
      <a:cs typeface="Arial"/>
    </a:majorFont>
    <a:minorFont>
      <a:latin typeface="Garamond"/>
      <a:ea typeface="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Custom 1">
    <a:dk1>
      <a:srgbClr val="000099"/>
    </a:dk1>
    <a:lt1>
      <a:srgbClr val="FFFFFF"/>
    </a:lt1>
    <a:dk2>
      <a:srgbClr val="000066"/>
    </a:dk2>
    <a:lt2>
      <a:srgbClr val="EAEAEA"/>
    </a:lt2>
    <a:accent1>
      <a:srgbClr val="FF0000"/>
    </a:accent1>
    <a:accent2>
      <a:srgbClr val="FFC000"/>
    </a:accent2>
    <a:accent3>
      <a:srgbClr val="FFFF00"/>
    </a:accent3>
    <a:accent4>
      <a:srgbClr val="92D050"/>
    </a:accent4>
    <a:accent5>
      <a:srgbClr val="00B050"/>
    </a:accent5>
    <a:accent6>
      <a:srgbClr val="7030A0"/>
    </a:accent6>
    <a:hlink>
      <a:srgbClr val="FFFFCC"/>
    </a:hlink>
    <a:folHlink>
      <a:srgbClr val="99CC00"/>
    </a:folHlink>
  </a:clrScheme>
  <a:fontScheme name="Garamod">
    <a:majorFont>
      <a:latin typeface="Garamond"/>
      <a:ea typeface=""/>
      <a:cs typeface="Arial"/>
    </a:majorFont>
    <a:minorFont>
      <a:latin typeface="Garamond"/>
      <a:ea typeface="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Custom 1">
    <a:dk1>
      <a:srgbClr val="000099"/>
    </a:dk1>
    <a:lt1>
      <a:srgbClr val="FFFFFF"/>
    </a:lt1>
    <a:dk2>
      <a:srgbClr val="000066"/>
    </a:dk2>
    <a:lt2>
      <a:srgbClr val="EAEAEA"/>
    </a:lt2>
    <a:accent1>
      <a:srgbClr val="FF0000"/>
    </a:accent1>
    <a:accent2>
      <a:srgbClr val="FFC000"/>
    </a:accent2>
    <a:accent3>
      <a:srgbClr val="FFFF00"/>
    </a:accent3>
    <a:accent4>
      <a:srgbClr val="92D050"/>
    </a:accent4>
    <a:accent5>
      <a:srgbClr val="00B050"/>
    </a:accent5>
    <a:accent6>
      <a:srgbClr val="7030A0"/>
    </a:accent6>
    <a:hlink>
      <a:srgbClr val="FFFFCC"/>
    </a:hlink>
    <a:folHlink>
      <a:srgbClr val="99CC00"/>
    </a:folHlink>
  </a:clrScheme>
  <a:fontScheme name="Garamod">
    <a:majorFont>
      <a:latin typeface="Garamond"/>
      <a:ea typeface=""/>
      <a:cs typeface="Arial"/>
    </a:majorFont>
    <a:minorFont>
      <a:latin typeface="Garamond"/>
      <a:ea typeface="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Custom 1">
    <a:dk1>
      <a:srgbClr val="000099"/>
    </a:dk1>
    <a:lt1>
      <a:srgbClr val="FFFFFF"/>
    </a:lt1>
    <a:dk2>
      <a:srgbClr val="000066"/>
    </a:dk2>
    <a:lt2>
      <a:srgbClr val="EAEAEA"/>
    </a:lt2>
    <a:accent1>
      <a:srgbClr val="FF0000"/>
    </a:accent1>
    <a:accent2>
      <a:srgbClr val="FFC000"/>
    </a:accent2>
    <a:accent3>
      <a:srgbClr val="FFFF00"/>
    </a:accent3>
    <a:accent4>
      <a:srgbClr val="92D050"/>
    </a:accent4>
    <a:accent5>
      <a:srgbClr val="00B050"/>
    </a:accent5>
    <a:accent6>
      <a:srgbClr val="7030A0"/>
    </a:accent6>
    <a:hlink>
      <a:srgbClr val="FFFFCC"/>
    </a:hlink>
    <a:folHlink>
      <a:srgbClr val="99CC00"/>
    </a:folHlink>
  </a:clrScheme>
  <a:fontScheme name="Garamod">
    <a:majorFont>
      <a:latin typeface="Garamond"/>
      <a:ea typeface=""/>
      <a:cs typeface="Arial"/>
    </a:majorFont>
    <a:minorFont>
      <a:latin typeface="Garamond"/>
      <a:ea typeface="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Custom 1">
    <a:dk1>
      <a:srgbClr val="000099"/>
    </a:dk1>
    <a:lt1>
      <a:srgbClr val="FFFFFF"/>
    </a:lt1>
    <a:dk2>
      <a:srgbClr val="000066"/>
    </a:dk2>
    <a:lt2>
      <a:srgbClr val="EAEAEA"/>
    </a:lt2>
    <a:accent1>
      <a:srgbClr val="FF0000"/>
    </a:accent1>
    <a:accent2>
      <a:srgbClr val="FFC000"/>
    </a:accent2>
    <a:accent3>
      <a:srgbClr val="FFFF00"/>
    </a:accent3>
    <a:accent4>
      <a:srgbClr val="92D050"/>
    </a:accent4>
    <a:accent5>
      <a:srgbClr val="00B050"/>
    </a:accent5>
    <a:accent6>
      <a:srgbClr val="7030A0"/>
    </a:accent6>
    <a:hlink>
      <a:srgbClr val="FFFFCC"/>
    </a:hlink>
    <a:folHlink>
      <a:srgbClr val="99CC00"/>
    </a:folHlink>
  </a:clrScheme>
  <a:fontScheme name="Garamod">
    <a:majorFont>
      <a:latin typeface="Garamond"/>
      <a:ea typeface=""/>
      <a:cs typeface="Arial"/>
    </a:majorFont>
    <a:minorFont>
      <a:latin typeface="Garamond"/>
      <a:ea typeface="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Custom 1">
    <a:dk1>
      <a:srgbClr val="000099"/>
    </a:dk1>
    <a:lt1>
      <a:srgbClr val="FFFFFF"/>
    </a:lt1>
    <a:dk2>
      <a:srgbClr val="000066"/>
    </a:dk2>
    <a:lt2>
      <a:srgbClr val="EAEAEA"/>
    </a:lt2>
    <a:accent1>
      <a:srgbClr val="FF0000"/>
    </a:accent1>
    <a:accent2>
      <a:srgbClr val="FFC000"/>
    </a:accent2>
    <a:accent3>
      <a:srgbClr val="FFFF00"/>
    </a:accent3>
    <a:accent4>
      <a:srgbClr val="92D050"/>
    </a:accent4>
    <a:accent5>
      <a:srgbClr val="00B050"/>
    </a:accent5>
    <a:accent6>
      <a:srgbClr val="7030A0"/>
    </a:accent6>
    <a:hlink>
      <a:srgbClr val="FFFFCC"/>
    </a:hlink>
    <a:folHlink>
      <a:srgbClr val="99CC00"/>
    </a:folHlink>
  </a:clrScheme>
  <a:fontScheme name="Garamod">
    <a:majorFont>
      <a:latin typeface="Garamond"/>
      <a:ea typeface=""/>
      <a:cs typeface="Arial"/>
    </a:majorFont>
    <a:minorFont>
      <a:latin typeface="Garamond"/>
      <a:ea typeface="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8.xml><?xml version="1.0" encoding="utf-8"?>
<a:themeOverride xmlns:a="http://schemas.openxmlformats.org/drawingml/2006/main">
  <a:clrScheme name="Custom 1">
    <a:dk1>
      <a:srgbClr val="000099"/>
    </a:dk1>
    <a:lt1>
      <a:srgbClr val="FFFFFF"/>
    </a:lt1>
    <a:dk2>
      <a:srgbClr val="000066"/>
    </a:dk2>
    <a:lt2>
      <a:srgbClr val="EAEAEA"/>
    </a:lt2>
    <a:accent1>
      <a:srgbClr val="FF0000"/>
    </a:accent1>
    <a:accent2>
      <a:srgbClr val="FFC000"/>
    </a:accent2>
    <a:accent3>
      <a:srgbClr val="FFFF00"/>
    </a:accent3>
    <a:accent4>
      <a:srgbClr val="92D050"/>
    </a:accent4>
    <a:accent5>
      <a:srgbClr val="00B050"/>
    </a:accent5>
    <a:accent6>
      <a:srgbClr val="7030A0"/>
    </a:accent6>
    <a:hlink>
      <a:srgbClr val="FFFFCC"/>
    </a:hlink>
    <a:folHlink>
      <a:srgbClr val="99CC00"/>
    </a:folHlink>
  </a:clrScheme>
  <a:fontScheme name="Garamod">
    <a:majorFont>
      <a:latin typeface="Garamond"/>
      <a:ea typeface=""/>
      <a:cs typeface="Arial"/>
    </a:majorFont>
    <a:minorFont>
      <a:latin typeface="Garamond"/>
      <a:ea typeface="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9.xml><?xml version="1.0" encoding="utf-8"?>
<a:themeOverride xmlns:a="http://schemas.openxmlformats.org/drawingml/2006/main">
  <a:clrScheme name="Custom 1">
    <a:dk1>
      <a:srgbClr val="000099"/>
    </a:dk1>
    <a:lt1>
      <a:srgbClr val="FFFFFF"/>
    </a:lt1>
    <a:dk2>
      <a:srgbClr val="000066"/>
    </a:dk2>
    <a:lt2>
      <a:srgbClr val="EAEAEA"/>
    </a:lt2>
    <a:accent1>
      <a:srgbClr val="FF0000"/>
    </a:accent1>
    <a:accent2>
      <a:srgbClr val="FFC000"/>
    </a:accent2>
    <a:accent3>
      <a:srgbClr val="FFFF00"/>
    </a:accent3>
    <a:accent4>
      <a:srgbClr val="92D050"/>
    </a:accent4>
    <a:accent5>
      <a:srgbClr val="00B050"/>
    </a:accent5>
    <a:accent6>
      <a:srgbClr val="7030A0"/>
    </a:accent6>
    <a:hlink>
      <a:srgbClr val="FFFFCC"/>
    </a:hlink>
    <a:folHlink>
      <a:srgbClr val="99CC00"/>
    </a:folHlink>
  </a:clrScheme>
  <a:fontScheme name="Garamod">
    <a:majorFont>
      <a:latin typeface="Garamond"/>
      <a:ea typeface=""/>
      <a:cs typeface="Arial"/>
    </a:majorFont>
    <a:minorFont>
      <a:latin typeface="Garamond"/>
      <a:ea typeface="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0.xml><?xml version="1.0" encoding="utf-8"?>
<a:themeOverride xmlns:a="http://schemas.openxmlformats.org/drawingml/2006/main">
  <a:clrScheme name="Custom 1">
    <a:dk1>
      <a:srgbClr val="000099"/>
    </a:dk1>
    <a:lt1>
      <a:srgbClr val="FFFFFF"/>
    </a:lt1>
    <a:dk2>
      <a:srgbClr val="000066"/>
    </a:dk2>
    <a:lt2>
      <a:srgbClr val="EAEAEA"/>
    </a:lt2>
    <a:accent1>
      <a:srgbClr val="FF0000"/>
    </a:accent1>
    <a:accent2>
      <a:srgbClr val="FFC000"/>
    </a:accent2>
    <a:accent3>
      <a:srgbClr val="FFFF00"/>
    </a:accent3>
    <a:accent4>
      <a:srgbClr val="92D050"/>
    </a:accent4>
    <a:accent5>
      <a:srgbClr val="00B050"/>
    </a:accent5>
    <a:accent6>
      <a:srgbClr val="7030A0"/>
    </a:accent6>
    <a:hlink>
      <a:srgbClr val="FFFFCC"/>
    </a:hlink>
    <a:folHlink>
      <a:srgbClr val="99CC00"/>
    </a:folHlink>
  </a:clrScheme>
  <a:fontScheme name="Garamod">
    <a:majorFont>
      <a:latin typeface="Garamond"/>
      <a:ea typeface=""/>
      <a:cs typeface="Arial"/>
    </a:majorFont>
    <a:minorFont>
      <a:latin typeface="Garamond"/>
      <a:ea typeface="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2_Shimmer 2">
    <a:dk1>
      <a:srgbClr val="000099"/>
    </a:dk1>
    <a:lt1>
      <a:srgbClr val="FFFFFF"/>
    </a:lt1>
    <a:dk2>
      <a:srgbClr val="000066"/>
    </a:dk2>
    <a:lt2>
      <a:srgbClr val="EAEAEA"/>
    </a:lt2>
    <a:accent1>
      <a:srgbClr val="66CCFF"/>
    </a:accent1>
    <a:accent2>
      <a:srgbClr val="0066FF"/>
    </a:accent2>
    <a:accent3>
      <a:srgbClr val="AAAAB8"/>
    </a:accent3>
    <a:accent4>
      <a:srgbClr val="DADADA"/>
    </a:accent4>
    <a:accent5>
      <a:srgbClr val="B8E2FF"/>
    </a:accent5>
    <a:accent6>
      <a:srgbClr val="005CE7"/>
    </a:accent6>
    <a:hlink>
      <a:srgbClr val="FFFFCC"/>
    </a:hlink>
    <a:folHlink>
      <a:srgbClr val="99CC00"/>
    </a:folHlink>
  </a:clrScheme>
  <a:fontScheme name="2_Shimmer">
    <a:majorFont>
      <a:latin typeface="Garamond"/>
      <a:ea typeface=""/>
      <a:cs typeface="Arial"/>
    </a:majorFont>
    <a:minorFont>
      <a:latin typeface="Garamond"/>
      <a:ea typeface="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2_Shimmer 2">
    <a:dk1>
      <a:srgbClr val="000099"/>
    </a:dk1>
    <a:lt1>
      <a:srgbClr val="FFFFFF"/>
    </a:lt1>
    <a:dk2>
      <a:srgbClr val="000066"/>
    </a:dk2>
    <a:lt2>
      <a:srgbClr val="EAEAEA"/>
    </a:lt2>
    <a:accent1>
      <a:srgbClr val="66CCFF"/>
    </a:accent1>
    <a:accent2>
      <a:srgbClr val="0066FF"/>
    </a:accent2>
    <a:accent3>
      <a:srgbClr val="AAAAB8"/>
    </a:accent3>
    <a:accent4>
      <a:srgbClr val="DADADA"/>
    </a:accent4>
    <a:accent5>
      <a:srgbClr val="B8E2FF"/>
    </a:accent5>
    <a:accent6>
      <a:srgbClr val="005CE7"/>
    </a:accent6>
    <a:hlink>
      <a:srgbClr val="FFFFCC"/>
    </a:hlink>
    <a:folHlink>
      <a:srgbClr val="99CC00"/>
    </a:folHlink>
  </a:clrScheme>
  <a:fontScheme name="2_Shimmer">
    <a:majorFont>
      <a:latin typeface="Garamond"/>
      <a:ea typeface=""/>
      <a:cs typeface="Arial"/>
    </a:majorFont>
    <a:minorFont>
      <a:latin typeface="Garamond"/>
      <a:ea typeface="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Custom 1">
    <a:dk1>
      <a:srgbClr val="000099"/>
    </a:dk1>
    <a:lt1>
      <a:srgbClr val="FFFFFF"/>
    </a:lt1>
    <a:dk2>
      <a:srgbClr val="000066"/>
    </a:dk2>
    <a:lt2>
      <a:srgbClr val="EAEAEA"/>
    </a:lt2>
    <a:accent1>
      <a:srgbClr val="FF0000"/>
    </a:accent1>
    <a:accent2>
      <a:srgbClr val="FFC000"/>
    </a:accent2>
    <a:accent3>
      <a:srgbClr val="FFFF00"/>
    </a:accent3>
    <a:accent4>
      <a:srgbClr val="92D050"/>
    </a:accent4>
    <a:accent5>
      <a:srgbClr val="00B050"/>
    </a:accent5>
    <a:accent6>
      <a:srgbClr val="7030A0"/>
    </a:accent6>
    <a:hlink>
      <a:srgbClr val="FFFFCC"/>
    </a:hlink>
    <a:folHlink>
      <a:srgbClr val="99CC00"/>
    </a:folHlink>
  </a:clrScheme>
  <a:fontScheme name="Garamod">
    <a:majorFont>
      <a:latin typeface="Garamond"/>
      <a:ea typeface=""/>
      <a:cs typeface="Arial"/>
    </a:majorFont>
    <a:minorFont>
      <a:latin typeface="Garamond"/>
      <a:ea typeface="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1098</Words>
  <Application>Microsoft Office PowerPoint</Application>
  <PresentationFormat>Slaidrāde ekrānā (4:3)</PresentationFormat>
  <Paragraphs>355</Paragraphs>
  <Slides>37</Slides>
  <Notes>18</Notes>
  <HiddenSlides>0</HiddenSlides>
  <MMClips>0</MMClips>
  <ScaleCrop>false</ScaleCrop>
  <HeadingPairs>
    <vt:vector size="4" baseType="variant">
      <vt:variant>
        <vt:lpstr>Dizains</vt:lpstr>
      </vt:variant>
      <vt:variant>
        <vt:i4>1</vt:i4>
      </vt:variant>
      <vt:variant>
        <vt:lpstr>Slaidu virsraksti</vt:lpstr>
      </vt:variant>
      <vt:variant>
        <vt:i4>37</vt:i4>
      </vt:variant>
    </vt:vector>
  </HeadingPairs>
  <TitlesOfParts>
    <vt:vector size="38" baseType="lpstr">
      <vt:lpstr>Shimmer</vt:lpstr>
      <vt:lpstr>The Baltic States: Recovery, Outlook, and Challenges</vt:lpstr>
      <vt:lpstr>Scope of the presentation</vt:lpstr>
      <vt:lpstr>Scope of the presentation</vt:lpstr>
      <vt:lpstr>GDP has recovered to 2005/6 levels …</vt:lpstr>
      <vt:lpstr>…but domestic demand is lagging…</vt:lpstr>
      <vt:lpstr>… although now contributing to growth.</vt:lpstr>
      <vt:lpstr>Exports are gaining market shares.</vt:lpstr>
      <vt:lpstr>There has been some correction in wages...</vt:lpstr>
      <vt:lpstr>…and unemployment is falling from the peak.</vt:lpstr>
      <vt:lpstr>Market perceptions have improved remarkably.</vt:lpstr>
      <vt:lpstr>Scope of the presentation</vt:lpstr>
      <vt:lpstr>The world economic recovery is sluggish…</vt:lpstr>
      <vt:lpstr>…and world trade is not looking healthy.</vt:lpstr>
      <vt:lpstr>Advanced economy prospects have worsened sharply.</vt:lpstr>
      <vt:lpstr>A third wave of fear has hit the markets…</vt:lpstr>
      <vt:lpstr>…and European banks are under pressure.</vt:lpstr>
      <vt:lpstr>Scope of the presentation</vt:lpstr>
      <vt:lpstr>Current accounts are no longer a risk factor.</vt:lpstr>
      <vt:lpstr>But total external debt, while coming down, remains high…</vt:lpstr>
      <vt:lpstr>…especially private sector debt.</vt:lpstr>
      <vt:lpstr>This is reflected in lower foreign bank exposure</vt:lpstr>
      <vt:lpstr>Fiscal positions are returning to “Maastricht”</vt:lpstr>
      <vt:lpstr>Credit growth has stalled and NPLs peaked.</vt:lpstr>
      <vt:lpstr>Capital adequacy ratios have been strengthened</vt:lpstr>
      <vt:lpstr>And the banking sectors are becoming more profitable</vt:lpstr>
      <vt:lpstr>But loan-to-deposit ratio remain very elevated.</vt:lpstr>
      <vt:lpstr>Thank you</vt:lpstr>
      <vt:lpstr>Backup slides</vt:lpstr>
      <vt:lpstr>Fiscal positions are returning to “Maastricht”</vt:lpstr>
      <vt:lpstr>Fiscal positions are returning to “Maastricht”</vt:lpstr>
      <vt:lpstr>Fiscal positions are returning to “Maastricht”</vt:lpstr>
      <vt:lpstr>Fiscal positions are returning to “Maastricht”</vt:lpstr>
      <vt:lpstr>Fiscal positions are returning to “Maastricht”</vt:lpstr>
      <vt:lpstr>Fiscal positions are returning to “Maastricht”</vt:lpstr>
      <vt:lpstr>Fiscal positions are returning to “Maastricht”</vt:lpstr>
      <vt:lpstr>Fiscal positions are returning to “Maastricht”</vt:lpstr>
      <vt:lpstr>Fiscal positions are returning to “Maastricht”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Europe and Financial Crisis</dc:title>
  <dc:creator/>
  <cp:lastModifiedBy/>
  <cp:revision>46</cp:revision>
  <dcterms:created xsi:type="dcterms:W3CDTF">2011-03-31T06:55:18Z</dcterms:created>
  <dcterms:modified xsi:type="dcterms:W3CDTF">2011-11-23T14:26:02Z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-955831225</vt:i4>
  </property>
  <property fmtid="{D5CDD505-2E9C-101B-9397-08002B2CF9AE}" pid="3" name="_NewReviewCycle">
    <vt:lpwstr/>
  </property>
  <property fmtid="{D5CDD505-2E9C-101B-9397-08002B2CF9AE}" pid="4" name="_PreviousAdHocReviewCycleID">
    <vt:i4>796429071</vt:i4>
  </property>
</Properties>
</file>